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Kanawha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</a:t>
              </a:r>
              <a:endPara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1,809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1,424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$1,823,847K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19,683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3,713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$113,977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13,578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14,845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34,353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2,827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29%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0.48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170</cp:revision>
  <dcterms:created xsi:type="dcterms:W3CDTF">2019-08-23T20:01:46Z</dcterms:created>
  <dcterms:modified xsi:type="dcterms:W3CDTF">2022-06-16T20:44:41Z</dcterms:modified>
</cp:coreProperties>
</file>