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Mason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7.5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40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$77,898K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2,399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$15,440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1,400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1,499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3,331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583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0.61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1076</TotalTime>
  <Words>242</Words>
  <Application>Microsoft Office PowerPoint</Application>
  <PresentationFormat>On-screen Show (4:3)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309</cp:revision>
  <dcterms:created xsi:type="dcterms:W3CDTF">2019-08-23T20:01:46Z</dcterms:created>
  <dcterms:modified xsi:type="dcterms:W3CDTF">2022-06-28T19:07:07Z</dcterms:modified>
</cp:coreProperties>
</file>