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6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McDowell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0.7%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13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1,060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169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$166,061K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4,588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1,155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$12,788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3,283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3,718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6,954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947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47%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141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0.94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872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206</cp:revision>
  <dcterms:created xsi:type="dcterms:W3CDTF">2019-08-23T20:01:46Z</dcterms:created>
  <dcterms:modified xsi:type="dcterms:W3CDTF">2022-06-16T20:45:23Z</dcterms:modified>
</cp:coreProperties>
</file>