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Mineral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$230,118K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1,652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335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$9,483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1,103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1,312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3,161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476</cp:revision>
  <dcterms:created xsi:type="dcterms:W3CDTF">2019-08-23T20:01:46Z</dcterms:created>
  <dcterms:modified xsi:type="dcterms:W3CDTF">2022-07-18T19:49:22Z</dcterms:modified>
</cp:coreProperties>
</file>