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Monongalia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237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$1,159,794K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1,484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268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$16,646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1,061 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1,264 </a:t>
                </a: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3,874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40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0.36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1329</TotalTime>
  <Words>242</Words>
  <Application>Microsoft Office PowerPoint</Application>
  <PresentationFormat>On-screen Show (4:3)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373</cp:revision>
  <dcterms:created xsi:type="dcterms:W3CDTF">2019-08-23T20:01:46Z</dcterms:created>
  <dcterms:modified xsi:type="dcterms:W3CDTF">2022-07-07T20:50:44Z</dcterms:modified>
</cp:coreProperties>
</file>