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6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Nicholas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2.1%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13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55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89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$57,672K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754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168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$2,287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912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1,057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2,142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210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18%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36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0.45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857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198</cp:revision>
  <dcterms:created xsi:type="dcterms:W3CDTF">2019-08-23T20:01:46Z</dcterms:created>
  <dcterms:modified xsi:type="dcterms:W3CDTF">2022-06-16T20:46:26Z</dcterms:modified>
</cp:coreProperties>
</file>