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Pocahontas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1.4%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167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$71,124K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1,200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273</a:t>
                </a:r>
                <a:endPara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$5,742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811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948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1,942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119</a:t>
              </a:r>
              <a:endParaRPr lang="en-US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28%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0.49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205</cp:revision>
  <dcterms:created xsi:type="dcterms:W3CDTF">2019-08-23T20:01:46Z</dcterms:created>
  <dcterms:modified xsi:type="dcterms:W3CDTF">2022-06-16T20:46:44Z</dcterms:modified>
</cp:coreProperties>
</file>