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Raleigh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339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$137,338K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2,717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$9,584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2,225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2,493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5,225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669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901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238</cp:revision>
  <dcterms:created xsi:type="dcterms:W3CDTF">2019-08-23T20:01:46Z</dcterms:created>
  <dcterms:modified xsi:type="dcterms:W3CDTF">2022-06-16T20:47:22Z</dcterms:modified>
</cp:coreProperties>
</file>