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5A52"/>
    <a:srgbClr val="DAE3F3"/>
    <a:srgbClr val="5B739B"/>
    <a:srgbClr val="B9AB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5" autoAdjust="0"/>
    <p:restoredTop sz="94660"/>
  </p:normalViewPr>
  <p:slideViewPr>
    <p:cSldViewPr snapToGrid="0">
      <p:cViewPr varScale="1">
        <p:scale>
          <a:sx n="82" d="100"/>
          <a:sy n="82" d="100"/>
        </p:scale>
        <p:origin x="1243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BDC6D4-F6D5-4FE4-8B90-6D72AAAABE98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F1F862-4F65-4921-8157-1B3AE444A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987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286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915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8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054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800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432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494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378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528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466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791E1-4214-4A53-A041-ECA0A480359F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84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Randolph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3.1%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11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109</a:t>
                </a:r>
                <a:endParaRPr lang="en-US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169</a:t>
                </a:r>
                <a:endParaRPr lang="en-US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$120,307K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1,456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303</a:t>
                </a:r>
                <a:endPara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$7,624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1,489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1,637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3,678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404</a:t>
              </a:r>
              <a:endParaRPr lang="en-US" b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90000"/>
                </a:lnSpc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34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36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0.55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954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1516</TotalTime>
  <Words>242</Words>
  <Application>Microsoft Office PowerPoint</Application>
  <PresentationFormat>On-screen Show (4:3)</PresentationFormat>
  <Paragraphs>54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Kurt Donaldson</dc:creator>
  <cp:lastModifiedBy>Behrang Bidadian</cp:lastModifiedBy>
  <cp:revision>396</cp:revision>
  <dcterms:created xsi:type="dcterms:W3CDTF">2019-08-23T20:01:46Z</dcterms:created>
  <dcterms:modified xsi:type="dcterms:W3CDTF">2022-07-13T14:55:16Z</dcterms:modified>
</cp:coreProperties>
</file>