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Tyler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4.7%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14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81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267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$54,748K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933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194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$4,385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770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818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1,942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191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22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0.37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1261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299</cp:revision>
  <dcterms:created xsi:type="dcterms:W3CDTF">2019-08-23T20:01:46Z</dcterms:created>
  <dcterms:modified xsi:type="dcterms:W3CDTF">2022-07-06T14:55:07Z</dcterms:modified>
</cp:coreProperties>
</file>