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Wayne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276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327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$239,219K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3,484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722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$23,488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2,614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2,901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6,654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863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23%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93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912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244</cp:revision>
  <dcterms:created xsi:type="dcterms:W3CDTF">2019-08-23T20:01:46Z</dcterms:created>
  <dcterms:modified xsi:type="dcterms:W3CDTF">2022-06-28T19:09:07Z</dcterms:modified>
</cp:coreProperties>
</file>