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Wood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6.5%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50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550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$387,002K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1,809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329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$20,068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1,971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2,283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5,260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483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1289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323</cp:revision>
  <dcterms:created xsi:type="dcterms:W3CDTF">2019-08-23T20:01:46Z</dcterms:created>
  <dcterms:modified xsi:type="dcterms:W3CDTF">2022-07-06T14:07:31Z</dcterms:modified>
</cp:coreProperties>
</file>