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Wyoming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965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82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$145,570K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3,589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761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$10,565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2,533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2,834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5,773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904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33%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939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260</cp:revision>
  <dcterms:created xsi:type="dcterms:W3CDTF">2019-08-23T20:01:46Z</dcterms:created>
  <dcterms:modified xsi:type="dcterms:W3CDTF">2022-06-16T20:48:19Z</dcterms:modified>
</cp:coreProperties>
</file>