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10,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305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908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$871,195K    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10,091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2,065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$78,162K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5,825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6,948</a:t>
                </a:r>
              </a:p>
              <a:p>
                <a:pPr algn="ctr">
                  <a:lnSpc>
                    <a:spcPct val="120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16,441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784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0.34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7A39967F-4D8A-4D66-B3E8-C0E36E07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16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Marshall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293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$225,646K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1,524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318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$16,918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1,563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3,590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352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41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0.19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861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Ohio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3.1%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173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544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$417,467K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5,861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1,187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$36,012K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2,870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3,437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8,329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205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39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4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Wetzel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71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$228,082K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2,706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560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$25,233K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1,613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4,523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47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1170</TotalTime>
  <Words>972</Words>
  <Application>Microsoft Office PowerPoint</Application>
  <PresentationFormat>On-screen Show (4:3)</PresentationFormat>
  <Paragraphs>217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264</cp:revision>
  <dcterms:created xsi:type="dcterms:W3CDTF">2019-08-23T20:01:46Z</dcterms:created>
  <dcterms:modified xsi:type="dcterms:W3CDTF">2022-07-26T16:07:31Z</dcterms:modified>
</cp:coreProperties>
</file>