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11,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2.7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116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318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$212,853K    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2,090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430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$12,424K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1,292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1,640</a:t>
                </a:r>
              </a:p>
              <a:p>
                <a:pPr algn="ctr">
                  <a:lnSpc>
                    <a:spcPct val="120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3,688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105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0.30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Brooke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$140,215K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1,305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$7,485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1,080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2,425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Hancock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95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$72,638K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$4,939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1,263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60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</TotalTime>
  <Words>730</Words>
  <Application>Microsoft Office PowerPoint</Application>
  <PresentationFormat>On-screen Show (4:3)</PresentationFormat>
  <Paragraphs>163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275</cp:revision>
  <dcterms:created xsi:type="dcterms:W3CDTF">2019-08-23T20:01:46Z</dcterms:created>
  <dcterms:modified xsi:type="dcterms:W3CDTF">2022-07-26T17:30:21Z</dcterms:modified>
</cp:coreProperties>
</file>