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Region 1,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734067" cy="876766"/>
            <a:chOff x="298777" y="1115978"/>
            <a:chExt cx="8734067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Region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1.7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for Entire State: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0063" y="1179322"/>
              <a:ext cx="3722781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Maximum 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2,760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1,316</a:t>
                </a: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$765,496K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$10,329,400K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14,298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108,316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3,156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22,017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$48,846K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Statewide Loss: $644,265K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11,609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in State: 87,351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680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13,090</a:t>
                </a: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State’s Floodplains: 98,357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26,341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in State: 220,201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57434"/>
            <a:chOff x="277814" y="5140246"/>
            <a:chExt cx="8612011" cy="1657434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010" y="5217546"/>
              <a:ext cx="25563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</a:t>
              </a:r>
            </a:p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3,981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23,529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73211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Renters Ratio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11190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Total in State’s Floodplains: 2,575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Average Social Vulnerability Index (SVI):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0.73</a:t>
              </a:r>
            </a:p>
            <a:p>
              <a:pPr algn="ctr">
                <a:lnSpc>
                  <a:spcPct val="115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McDowell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$166,061K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4,588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1,155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$12,788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3,283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6,954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947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67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Mercer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200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365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$166,061K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1,685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$5,968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2,549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5,310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1,143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041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Monroe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2.5%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$39,234K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$1,534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510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1,015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68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Raleigh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339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$137,338K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2,717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529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$9,584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2,225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2,493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5,225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669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0.77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Summers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120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$49,842K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1,340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288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$8,407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937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2,062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230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02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Wyoming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$145,570K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3,589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761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$10,565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2,533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2,834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5,773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904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175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889</TotalTime>
  <Words>1692</Words>
  <Application>Microsoft Office PowerPoint</Application>
  <PresentationFormat>On-screen Show (4:3)</PresentationFormat>
  <Paragraphs>379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186</cp:revision>
  <dcterms:created xsi:type="dcterms:W3CDTF">2019-08-23T20:01:46Z</dcterms:created>
  <dcterms:modified xsi:type="dcterms:W3CDTF">2022-07-12T14:47:06Z</dcterms:modified>
</cp:coreProperties>
</file>