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2,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3.3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2,428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2,205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$1,376,765K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21,481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4,563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$99,384K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17,954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19,689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43,092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6,613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488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0.63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CFD5BA9B-474A-44A2-AB2C-F0416D126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20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Cabell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$393,986K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3,346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$20,147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2,939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3,266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7,796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3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Lincoln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126,283K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$6,115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2,551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2,719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1,018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68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Logan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841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$335,765K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6,546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1,389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$22,001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4,958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5,531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11,801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1,732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7.5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$77,898K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2,399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$15,440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1,400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1,499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3,331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583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817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Mingo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671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256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$203,614K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3,921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876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$12,193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3,492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3,773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6,921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1,718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0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Wayne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276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$239,219K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722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$23,488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2,614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2,901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6,654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863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07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923</TotalTime>
  <Words>1698</Words>
  <Application>Microsoft Office PowerPoint</Application>
  <PresentationFormat>On-screen Show (4:3)</PresentationFormat>
  <Paragraphs>377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207</cp:revision>
  <dcterms:created xsi:type="dcterms:W3CDTF">2019-08-23T20:01:46Z</dcterms:created>
  <dcterms:modified xsi:type="dcterms:W3CDTF">2022-07-12T14:51:56Z</dcterms:modified>
</cp:coreProperties>
</file>