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62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3,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2,979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3,172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$2,430,020K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28,174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5,401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$149,522K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20,663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22,514</a:t>
                </a: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52,391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5,158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0.48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8DEB778A-D162-4E6A-9BB6-50ED22431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16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Boone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748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$259,331K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5,305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1,113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$22,984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3,617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3,947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9,188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1,323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0.70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081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Clay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249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$54,731K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708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$2,548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1,040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2,350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662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Kanawha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1,809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1,424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$1,823,847K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19,683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3,713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$113,977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13,578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14,845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34,353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2,827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2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Putnam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423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292,110K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2,478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417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$10,013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2,488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2,682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6,500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701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0.04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13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770</TotalTime>
  <Words>1210</Words>
  <Application>Microsoft Office PowerPoint</Application>
  <PresentationFormat>On-screen Show (4:3)</PresentationFormat>
  <Paragraphs>271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160</cp:revision>
  <dcterms:created xsi:type="dcterms:W3CDTF">2019-08-23T20:01:46Z</dcterms:created>
  <dcterms:modified xsi:type="dcterms:W3CDTF">2022-07-12T14:54:52Z</dcterms:modified>
</cp:coreProperties>
</file>