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5,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4.1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704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1,600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$777,788K 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6,494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1,292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$46,574K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6,529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7,369</a:t>
                </a: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16,882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1,751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0.39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ECCD9FBE-369D-4E59-A46D-588F7A0F3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15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Calhoun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121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$38,144K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459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$1,732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531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612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1,351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123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24%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8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Jackson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$83,119K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1,135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$9,734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1,012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1,107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2,748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440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6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Pleasants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$50,470K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$4,378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345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861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102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26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Ritchie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168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135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$29,845K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456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95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$1,187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506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1,174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124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01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Roane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$105,368K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218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$4,557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1,078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2,380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163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18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Tyler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81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$54,748K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933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$4,385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770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818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437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Wirt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5.5%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$29,091K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41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$533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490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1,165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125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0.28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05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Wood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6.5%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550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$387,002K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1,809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329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$20,068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1,971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2,283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5,260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483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637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942</TotalTime>
  <Words>2182</Words>
  <Application>Microsoft Office PowerPoint</Application>
  <PresentationFormat>On-screen Show (4:3)</PresentationFormat>
  <Paragraphs>487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192</cp:revision>
  <dcterms:created xsi:type="dcterms:W3CDTF">2019-08-23T20:01:46Z</dcterms:created>
  <dcterms:modified xsi:type="dcterms:W3CDTF">2022-07-12T14:58:58Z</dcterms:modified>
</cp:coreProperties>
</file>