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6,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1,176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1,012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$1,975,407K   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8,010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1,491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$72,650K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5,978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7,017</a:t>
                </a: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17,130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1,345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0.41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7A39967F-4D8A-4D66-B3E8-C0E36E07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13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Doddridge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65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409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$39,662K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$1,380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733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793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2,157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902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Harrison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345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$226,754K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2,499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463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$11,524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1,721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2,082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4,636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322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0.40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819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Marion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184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$141,449K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1,961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360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$11,012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1,459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1,710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3,839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309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527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Monongalia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237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$1,159,794K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1,484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268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$16,646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1,061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1,264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3,874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40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38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Preston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$354,975K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1,069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212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$29,276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631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739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1,593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27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7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Taylor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$52,774K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487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$2,812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373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429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1,032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66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668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978</TotalTime>
  <Words>1698</Words>
  <Application>Microsoft Office PowerPoint</Application>
  <PresentationFormat>On-screen Show (4:3)</PresentationFormat>
  <Paragraphs>374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209</cp:revision>
  <dcterms:created xsi:type="dcterms:W3CDTF">2019-08-23T20:01:46Z</dcterms:created>
  <dcterms:modified xsi:type="dcterms:W3CDTF">2022-07-12T15:01:02Z</dcterms:modified>
</cp:coreProperties>
</file>