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7,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395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1,379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$559,238K   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5,808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1,211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$33,034K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5,760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6,730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14,971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1,409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0.57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7A39967F-4D8A-4D66-B3E8-C0E36E07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15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Barbour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171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$77,384K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898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197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$5,636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689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842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1,935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125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3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Braxton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$44,982K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462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$2,518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830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1,774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0.61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5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Gilmer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$44,095K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543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116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$2,932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1,005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116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97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Lewis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$94,583K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773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155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$3,730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1,055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2,410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176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0.60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06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Randolph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3.1%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109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$120,307K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1,456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303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$7,624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1,489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1,637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3,678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404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66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Tucker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88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$48,267K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881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182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$5,629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631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1,272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26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Upshur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421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$129,620K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795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$4,966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1,231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2,898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56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1028</TotalTime>
  <Words>1940</Words>
  <Application>Microsoft Office PowerPoint</Application>
  <PresentationFormat>On-screen Show (4:3)</PresentationFormat>
  <Paragraphs>433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226</cp:revision>
  <dcterms:created xsi:type="dcterms:W3CDTF">2019-08-23T20:01:46Z</dcterms:created>
  <dcterms:modified xsi:type="dcterms:W3CDTF">2022-07-14T19:48:25Z</dcterms:modified>
</cp:coreProperties>
</file>