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8,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3.7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687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1,029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$477,026K   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4,038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819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$29,832K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3,573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4,140</a:t>
                </a:r>
              </a:p>
              <a:p>
                <a:pPr algn="ctr">
                  <a:lnSpc>
                    <a:spcPct val="120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9,111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853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0.49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11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Grant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$37,652K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$758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97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Hampshire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$76,221K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1,236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253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$12,704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1,038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1,138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2,471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265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19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Hardy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145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$63,656K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98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$3,861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528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624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1,296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174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8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Mineral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$230,118K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1,652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335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$9,483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1,103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1,312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3,161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0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Pendleton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146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$69,379K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386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82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$3,026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662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1,492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38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1128</TotalTime>
  <Words>1456</Words>
  <Application>Microsoft Office PowerPoint</Application>
  <PresentationFormat>On-screen Show (4:3)</PresentationFormat>
  <Paragraphs>325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243</cp:revision>
  <dcterms:created xsi:type="dcterms:W3CDTF">2019-08-23T20:01:46Z</dcterms:created>
  <dcterms:modified xsi:type="dcterms:W3CDTF">2022-07-19T20:51:47Z</dcterms:modified>
</cp:coreProperties>
</file>