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3" r:id="rId3"/>
    <p:sldId id="269" r:id="rId4"/>
    <p:sldId id="272" r:id="rId5"/>
    <p:sldId id="261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642AD"/>
    <a:srgbClr val="93BE4E"/>
    <a:srgbClr val="A9A923"/>
    <a:srgbClr val="D9D52F"/>
    <a:srgbClr val="548E8E"/>
    <a:srgbClr val="D830C0"/>
    <a:srgbClr val="CE14B3"/>
    <a:srgbClr val="9595C1"/>
    <a:srgbClr val="8B8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85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3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0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6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5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3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1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9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C9CA3-12A4-4004-8BD5-51AD0BB3E51B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F670E-D027-4AB2-A99A-0E4191C02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4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951" t="8856" r="977" b="1490"/>
          <a:stretch/>
        </p:blipFill>
        <p:spPr>
          <a:xfrm>
            <a:off x="19812" y="200533"/>
            <a:ext cx="8796528" cy="6017387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</p:pic>
      <p:sp>
        <p:nvSpPr>
          <p:cNvPr id="6" name="Rectangle 5"/>
          <p:cNvSpPr/>
          <p:nvPr/>
        </p:nvSpPr>
        <p:spPr>
          <a:xfrm>
            <a:off x="6035040" y="3675888"/>
            <a:ext cx="868680" cy="20939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3"/>
          <p:cNvPicPr>
            <a:picLocks/>
          </p:cNvPicPr>
          <p:nvPr/>
        </p:nvPicPr>
        <p:blipFill rotWithShape="1">
          <a:blip r:embed="rId2"/>
          <a:srcRect l="68272" t="62398" r="1446" b="12670"/>
          <a:stretch/>
        </p:blipFill>
        <p:spPr>
          <a:xfrm>
            <a:off x="6675120" y="3273234"/>
            <a:ext cx="4983480" cy="30086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74336" y="658394"/>
            <a:ext cx="6438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 Grid Resolution, March 2020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4434840" y="1883664"/>
            <a:ext cx="310896" cy="292608"/>
          </a:xfrm>
          <a:prstGeom prst="star5">
            <a:avLst/>
          </a:prstGeom>
          <a:solidFill>
            <a:srgbClr val="FFFF00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3444240" y="2520696"/>
            <a:ext cx="310896" cy="292608"/>
          </a:xfrm>
          <a:prstGeom prst="star5">
            <a:avLst/>
          </a:prstGeom>
          <a:solidFill>
            <a:srgbClr val="FFFF00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608832" y="1068007"/>
            <a:ext cx="310896" cy="292608"/>
          </a:xfrm>
          <a:prstGeom prst="star5">
            <a:avLst/>
          </a:prstGeom>
          <a:solidFill>
            <a:srgbClr val="FFFF00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6469380" y="5701284"/>
            <a:ext cx="310896" cy="292608"/>
          </a:xfrm>
          <a:prstGeom prst="star5">
            <a:avLst/>
          </a:prstGeom>
          <a:solidFill>
            <a:srgbClr val="FFFF00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1171" t="2171" r="1097" b="1735"/>
          <a:stretch/>
        </p:blipFill>
        <p:spPr>
          <a:xfrm>
            <a:off x="558265" y="1020278"/>
            <a:ext cx="5640403" cy="4558764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3"/>
          <a:srcRect l="8142" t="4398" r="1629" b="2645"/>
          <a:stretch/>
        </p:blipFill>
        <p:spPr>
          <a:xfrm>
            <a:off x="6080094" y="1359569"/>
            <a:ext cx="5624226" cy="44925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147" y="365126"/>
            <a:ext cx="10535653" cy="91503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900" b="1" dirty="0" smtClean="0"/>
              <a:t>DEM Resolution </a:t>
            </a:r>
            <a:r>
              <a:rPr lang="en-US" sz="4000" dirty="0" smtClean="0"/>
              <a:t>Determined</a:t>
            </a:r>
            <a:r>
              <a:rPr lang="en-US" dirty="0" smtClean="0"/>
              <a:t> </a:t>
            </a:r>
            <a:r>
              <a:rPr lang="en-US" sz="4900" b="1" dirty="0" smtClean="0"/>
              <a:t>Mapping Schedule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9537635" y="2832833"/>
            <a:ext cx="721894" cy="596767"/>
          </a:xfrm>
          <a:prstGeom prst="ellipse">
            <a:avLst/>
          </a:prstGeom>
          <a:solidFill>
            <a:srgbClr val="9595C1">
              <a:alpha val="74902"/>
            </a:srgbClr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1st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592327" y="4408370"/>
            <a:ext cx="789271" cy="624039"/>
          </a:xfrm>
          <a:prstGeom prst="ellipse">
            <a:avLst/>
          </a:prstGeom>
          <a:solidFill>
            <a:srgbClr val="C642AD">
              <a:alpha val="74902"/>
            </a:srgbClr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2nd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500862" y="4557560"/>
            <a:ext cx="789271" cy="624039"/>
          </a:xfrm>
          <a:prstGeom prst="ellipse">
            <a:avLst/>
          </a:prstGeom>
          <a:solidFill>
            <a:srgbClr val="548E8E">
              <a:alpha val="74902"/>
            </a:srgbClr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3rd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659704" y="2747410"/>
            <a:ext cx="721894" cy="596767"/>
          </a:xfrm>
          <a:prstGeom prst="ellipse">
            <a:avLst/>
          </a:prstGeom>
          <a:solidFill>
            <a:srgbClr val="93BE4E">
              <a:alpha val="74902"/>
            </a:srgbClr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5th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709262" y="2668101"/>
            <a:ext cx="721894" cy="596767"/>
          </a:xfrm>
          <a:prstGeom prst="ellipse">
            <a:avLst/>
          </a:prstGeom>
          <a:solidFill>
            <a:srgbClr val="A9A923">
              <a:alpha val="74902"/>
            </a:srgbClr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4th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4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14" y="179340"/>
            <a:ext cx="9453896" cy="6542473"/>
          </a:xfrm>
          <a:prstGeom prst="rect">
            <a:avLst/>
          </a:prstGeom>
        </p:spPr>
      </p:pic>
      <p:pic>
        <p:nvPicPr>
          <p:cNvPr id="15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0265" t="6863" r="1873" b="9646"/>
          <a:stretch/>
        </p:blipFill>
        <p:spPr>
          <a:xfrm>
            <a:off x="8200417" y="1070042"/>
            <a:ext cx="3404681" cy="283074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Content Placeholder 3"/>
          <p:cNvPicPr>
            <a:picLocks noChangeAspect="1"/>
          </p:cNvPicPr>
          <p:nvPr/>
        </p:nvPicPr>
        <p:blipFill rotWithShape="1">
          <a:blip r:embed="rId3"/>
          <a:srcRect l="8708" t="16332" r="71281" b="9646"/>
          <a:stretch/>
        </p:blipFill>
        <p:spPr>
          <a:xfrm>
            <a:off x="7699230" y="1392412"/>
            <a:ext cx="875025" cy="2509735"/>
          </a:xfrm>
          <a:prstGeom prst="rect">
            <a:avLst/>
          </a:prstGeom>
        </p:spPr>
      </p:pic>
      <p:sp>
        <p:nvSpPr>
          <p:cNvPr id="18" name="5-Point Star 17"/>
          <p:cNvSpPr/>
          <p:nvPr/>
        </p:nvSpPr>
        <p:spPr>
          <a:xfrm>
            <a:off x="10026556" y="2244909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9407909" y="3032577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10598497" y="1805412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05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" y="0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3" y="6060331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1418" r="-140"/>
          <a:stretch/>
        </p:blipFill>
        <p:spPr>
          <a:xfrm>
            <a:off x="642026" y="2"/>
            <a:ext cx="9465013" cy="678017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Content Placeholder 3"/>
          <p:cNvPicPr>
            <a:picLocks noChangeAspect="1"/>
          </p:cNvPicPr>
          <p:nvPr/>
        </p:nvPicPr>
        <p:blipFill rotWithShape="1">
          <a:blip r:embed="rId3"/>
          <a:srcRect l="20265" t="6863" r="1873" b="9646"/>
          <a:stretch/>
        </p:blipFill>
        <p:spPr>
          <a:xfrm>
            <a:off x="8200417" y="1070042"/>
            <a:ext cx="3404681" cy="283074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 rotWithShape="1">
          <a:blip r:embed="rId3"/>
          <a:srcRect l="8708" t="16332" r="71281" b="9646"/>
          <a:stretch/>
        </p:blipFill>
        <p:spPr>
          <a:xfrm>
            <a:off x="7699230" y="1392412"/>
            <a:ext cx="875025" cy="2509735"/>
          </a:xfrm>
          <a:prstGeom prst="rect">
            <a:avLst/>
          </a:prstGeom>
        </p:spPr>
      </p:pic>
      <p:sp>
        <p:nvSpPr>
          <p:cNvPr id="15" name="5-Point Star 14"/>
          <p:cNvSpPr/>
          <p:nvPr/>
        </p:nvSpPr>
        <p:spPr>
          <a:xfrm>
            <a:off x="10026556" y="2244909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9407909" y="3032577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10598497" y="1805412"/>
            <a:ext cx="267967" cy="240507"/>
          </a:xfrm>
          <a:prstGeom prst="star5">
            <a:avLst/>
          </a:prstGeom>
          <a:solidFill>
            <a:schemeClr val="tx2">
              <a:lumMod val="7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0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-476" b="1844"/>
          <a:stretch/>
        </p:blipFill>
        <p:spPr>
          <a:xfrm>
            <a:off x="631530" y="57752"/>
            <a:ext cx="9474996" cy="6634114"/>
          </a:xfrm>
          <a:prstGeom prst="rect">
            <a:avLst/>
          </a:prstGeom>
        </p:spPr>
      </p:pic>
      <p:pic>
        <p:nvPicPr>
          <p:cNvPr id="14" name="Content Placeholder 3"/>
          <p:cNvPicPr>
            <a:picLocks noChangeAspect="1"/>
          </p:cNvPicPr>
          <p:nvPr/>
        </p:nvPicPr>
        <p:blipFill rotWithShape="1">
          <a:blip r:embed="rId3"/>
          <a:srcRect l="20265" t="6032" r="1873" b="9646"/>
          <a:stretch/>
        </p:blipFill>
        <p:spPr>
          <a:xfrm>
            <a:off x="8200417" y="1041862"/>
            <a:ext cx="3404681" cy="285892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3"/>
          <p:cNvPicPr>
            <a:picLocks noChangeAspect="1"/>
          </p:cNvPicPr>
          <p:nvPr/>
        </p:nvPicPr>
        <p:blipFill rotWithShape="1">
          <a:blip r:embed="rId3"/>
          <a:srcRect l="8708" t="16332" r="71281" b="9646"/>
          <a:stretch/>
        </p:blipFill>
        <p:spPr>
          <a:xfrm>
            <a:off x="7690858" y="1391056"/>
            <a:ext cx="875025" cy="2509735"/>
          </a:xfrm>
          <a:prstGeom prst="rect">
            <a:avLst/>
          </a:prstGeom>
        </p:spPr>
      </p:pic>
      <p:sp>
        <p:nvSpPr>
          <p:cNvPr id="18" name="5-Point Star 17"/>
          <p:cNvSpPr/>
          <p:nvPr/>
        </p:nvSpPr>
        <p:spPr>
          <a:xfrm>
            <a:off x="9680893" y="2230819"/>
            <a:ext cx="267967" cy="240507"/>
          </a:xfrm>
          <a:prstGeom prst="star5">
            <a:avLst/>
          </a:prstGeom>
          <a:solidFill>
            <a:srgbClr val="D9D52F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9306057" y="2479926"/>
            <a:ext cx="267967" cy="240507"/>
          </a:xfrm>
          <a:prstGeom prst="star5">
            <a:avLst/>
          </a:prstGeom>
          <a:solidFill>
            <a:srgbClr val="D9D52F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9599016" y="1841183"/>
            <a:ext cx="267967" cy="240507"/>
          </a:xfrm>
          <a:prstGeom prst="star5">
            <a:avLst/>
          </a:prstGeom>
          <a:solidFill>
            <a:srgbClr val="D9D52F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4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1045"/>
          <a:stretch/>
        </p:blipFill>
        <p:spPr>
          <a:xfrm>
            <a:off x="606745" y="77821"/>
            <a:ext cx="9432404" cy="66342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0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3" y="6060331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3"/>
          <a:srcRect l="20265" t="6002" r="1873" b="9646"/>
          <a:stretch/>
        </p:blipFill>
        <p:spPr>
          <a:xfrm>
            <a:off x="8200417" y="1040860"/>
            <a:ext cx="3404681" cy="285993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 rotWithShape="1">
          <a:blip r:embed="rId3"/>
          <a:srcRect l="8708" t="16332" r="71281" b="9646"/>
          <a:stretch/>
        </p:blipFill>
        <p:spPr>
          <a:xfrm>
            <a:off x="7692214" y="1393768"/>
            <a:ext cx="875025" cy="2509735"/>
          </a:xfrm>
          <a:prstGeom prst="rect">
            <a:avLst/>
          </a:prstGeom>
        </p:spPr>
      </p:pic>
      <p:sp>
        <p:nvSpPr>
          <p:cNvPr id="15" name="5-Point Star 14"/>
          <p:cNvSpPr/>
          <p:nvPr/>
        </p:nvSpPr>
        <p:spPr>
          <a:xfrm>
            <a:off x="9163683" y="2857425"/>
            <a:ext cx="267967" cy="240507"/>
          </a:xfrm>
          <a:prstGeom prst="star5">
            <a:avLst/>
          </a:prstGeom>
          <a:solidFill>
            <a:srgbClr val="CE14B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8807475" y="3097932"/>
            <a:ext cx="267967" cy="240507"/>
          </a:xfrm>
          <a:prstGeom prst="star5">
            <a:avLst/>
          </a:prstGeom>
          <a:solidFill>
            <a:srgbClr val="CE14B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8837398" y="3464901"/>
            <a:ext cx="267967" cy="240507"/>
          </a:xfrm>
          <a:prstGeom prst="star5">
            <a:avLst/>
          </a:prstGeom>
          <a:solidFill>
            <a:srgbClr val="CE14B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5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769" y="86627"/>
            <a:ext cx="9371662" cy="6689558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3"/>
          <a:srcRect l="20265" t="5963" r="1873" b="9646"/>
          <a:stretch/>
        </p:blipFill>
        <p:spPr>
          <a:xfrm>
            <a:off x="8200417" y="1039528"/>
            <a:ext cx="3404681" cy="286126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893030" y="29150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045430" y="3067455"/>
            <a:ext cx="1838527" cy="98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 rotWithShape="1">
          <a:blip r:embed="rId3"/>
          <a:srcRect l="8708" t="16332" r="71281" b="9646"/>
          <a:stretch/>
        </p:blipFill>
        <p:spPr>
          <a:xfrm>
            <a:off x="7694886" y="1391056"/>
            <a:ext cx="875025" cy="250973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2" y="0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-3" y="6060331"/>
            <a:ext cx="1511029" cy="797669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8280202" y="3540031"/>
            <a:ext cx="267967" cy="240507"/>
          </a:xfrm>
          <a:prstGeom prst="star5">
            <a:avLst/>
          </a:prstGeom>
          <a:solidFill>
            <a:srgbClr val="548E8E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7998414" y="3167416"/>
            <a:ext cx="267967" cy="240507"/>
          </a:xfrm>
          <a:prstGeom prst="star5">
            <a:avLst/>
          </a:prstGeom>
          <a:solidFill>
            <a:srgbClr val="548E8E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8435927" y="2974846"/>
            <a:ext cx="267967" cy="240507"/>
          </a:xfrm>
          <a:prstGeom prst="star5">
            <a:avLst/>
          </a:prstGeom>
          <a:solidFill>
            <a:srgbClr val="548E8E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0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DEM Resolution Determined Mapping Schedule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Kite</dc:creator>
  <cp:lastModifiedBy>Microsoft account</cp:lastModifiedBy>
  <cp:revision>30</cp:revision>
  <dcterms:created xsi:type="dcterms:W3CDTF">2021-03-18T18:44:05Z</dcterms:created>
  <dcterms:modified xsi:type="dcterms:W3CDTF">2021-03-25T05:02:07Z</dcterms:modified>
</cp:coreProperties>
</file>