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3" autoAdjust="0"/>
    <p:restoredTop sz="94660"/>
  </p:normalViewPr>
  <p:slideViewPr>
    <p:cSldViewPr snapToGrid="0">
      <p:cViewPr varScale="1">
        <p:scale>
          <a:sx n="97" d="100"/>
          <a:sy n="97" d="100"/>
        </p:scale>
        <p:origin x="1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C9A4B-11D8-0349-BEEF-25FC963936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CEE41B-C452-D874-17AE-B67222DDD3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6629F3-22FF-9319-80CE-89ABECBC9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E95F-BA8B-40F7-9DB1-4BE9664E7F5C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6E7458-2714-83CE-F6CF-DF7E9C0E9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678BC-1E75-18F2-7597-46DF1D323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E339-BF6E-4538-AB01-BFA778DD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817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E7FCE-1DCF-3872-2835-86A0A4937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D3ABC7-EFE2-D4E7-BED1-D434F7C369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5A35BC-7C93-48B5-1BA0-1443B3354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E95F-BA8B-40F7-9DB1-4BE9664E7F5C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47D0CF-8369-6329-6D11-14E9DC58C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6031D0-CE3C-BDB8-F5B4-3AED11910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E339-BF6E-4538-AB01-BFA778DD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94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F8AD690-DC36-48CD-AFDF-91B4736672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738346-D84A-AA8A-BAA0-1D21DE7279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8CBB62-710E-C33A-8705-FD869B3E6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E95F-BA8B-40F7-9DB1-4BE9664E7F5C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BF9C44-6707-0A8D-15D6-D41F8D620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922E9B-B546-1064-8A4F-08FFFED09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E339-BF6E-4538-AB01-BFA778DD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822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6F89F-5AA4-A571-8644-05E7614CC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0510A3-FFB3-9B78-8510-9F9F21FE87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E718F-E379-6F87-FF71-447156FD2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E95F-BA8B-40F7-9DB1-4BE9664E7F5C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1DE1EE-A77E-62F9-918D-F31C70301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79D5D-D184-C6B6-3B3E-AFC2F4626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E339-BF6E-4538-AB01-BFA778DD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471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757C9-8ED0-EA70-A7D2-C5FCB23491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69AACF-3810-AE91-BD8D-EAD1E8AEF9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E65F6B-AAC2-81E5-27F3-B0176BD1C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E95F-BA8B-40F7-9DB1-4BE9664E7F5C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E9E23E-B829-98E7-4C7D-BBBE33D6F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9CADC-A764-C954-8519-12EEC9DBA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E339-BF6E-4538-AB01-BFA778DD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884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05DE9-E6E2-DCFE-7487-B7F3D0521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226EE-E6AA-8CAF-5A81-2A823D2687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FC1604-74ED-D94A-D76A-47BF980DDB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76D4EB-6D2A-E081-EF04-5410A6D96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E95F-BA8B-40F7-9DB1-4BE9664E7F5C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F1F4DE-4E2B-3E02-9B37-49B6A2445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BD10D4-202D-AC24-EEA9-4AF982C74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E339-BF6E-4538-AB01-BFA778DD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628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291F9-378F-49E3-1C72-BC997BD38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C2AE93-ED0A-15B7-8341-5C73C253B9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8AF51B-5ACA-EAD5-F5C7-68C712A0F6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6247C7-C42A-92B0-476A-8DCB66E33D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A496F3-D5B9-A1C1-BF41-1ED5D19DC4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FEE9BD-5610-17B2-86E7-11CE9EF0BB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E95F-BA8B-40F7-9DB1-4BE9664E7F5C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C801F3-5D64-EEE1-72BF-46993B3DE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55812A1-A86D-A238-8854-607A00020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E339-BF6E-4538-AB01-BFA778DD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9109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D8A0F-4C5A-58B7-CC10-723C8701C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B2677E-F444-AD56-98B1-C7F984BF1E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E95F-BA8B-40F7-9DB1-4BE9664E7F5C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58DA26-D371-7D54-DEF1-4257D8818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978A8-3870-3181-0D95-6266B6A98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E339-BF6E-4538-AB01-BFA778DD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916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93D4C0-EE48-DE3A-D64E-2FA6F615E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E95F-BA8B-40F7-9DB1-4BE9664E7F5C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E0467C-FF1A-AF64-5AEE-DD5950A97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991AE0-A65F-075E-27F3-331C3ACBF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E339-BF6E-4538-AB01-BFA778DD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90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70AE1-D6D2-F017-02C1-FBC6305F08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D6FD1-FB16-33F2-E8FB-7C552919E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5C668F-D96F-7F18-6CD1-EA0DB9E15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30C3DC-87A0-3E25-136E-9B7D32F76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E95F-BA8B-40F7-9DB1-4BE9664E7F5C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8F1678-AE6E-0519-BDE3-7F4AD44FF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FE258B-A784-5C1C-2E87-C0435F1A2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E339-BF6E-4538-AB01-BFA778DD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873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D317E7-34AF-B5ED-D1B0-D41F623E1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7C9603-9E78-2FCA-69B8-72ABC7C49E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665529-BDC7-95C4-209D-1C39303BEA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676283-C763-1F2E-D400-C1BD5E4FC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1E95F-BA8B-40F7-9DB1-4BE9664E7F5C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E918D6-BE4B-B3C7-7502-8B9D89C81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E099D5-E514-3EC7-900D-B1E830C3E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8E339-BF6E-4538-AB01-BFA778DD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87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2EF71C-4CD3-06B7-AB87-BECFC635B7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3D982E-2020-46A6-FDC9-D00C2EE5EF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657505-67DD-83E4-A9CB-8FE5FB93BC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B1E95F-BA8B-40F7-9DB1-4BE9664E7F5C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9A1E00-5D76-4D9F-406A-7C84150E4B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61B3C1-2E16-DB7D-F2F4-74EC5ECB62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C8E339-BF6E-4538-AB01-BFA778DDA5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94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apwv.gov/flood/map/?wkid=102100&amp;x=-9081403&amp;y=4495010&amp;l=11&amp;v=2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447F8B2-9F1A-0C25-D4EC-C4A801885A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138" y="95458"/>
            <a:ext cx="11203046" cy="6667084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7C620499-2D99-FD24-C3A9-4883F08289C2}"/>
              </a:ext>
            </a:extLst>
          </p:cNvPr>
          <p:cNvSpPr/>
          <p:nvPr/>
        </p:nvSpPr>
        <p:spPr>
          <a:xfrm>
            <a:off x="1055077" y="5309563"/>
            <a:ext cx="4180114" cy="578771"/>
          </a:xfrm>
          <a:prstGeom prst="wedgeRectCallout">
            <a:avLst>
              <a:gd name="adj1" fmla="val 85356"/>
              <a:gd name="adj2" fmla="val 9827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Deceased resided in home at </a:t>
            </a:r>
            <a:r>
              <a:rPr lang="en-US" sz="1200" dirty="0">
                <a:solidFill>
                  <a:srgbClr val="0000FF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326 HAVACO NEW CAMP RD</a:t>
            </a:r>
            <a:r>
              <a:rPr lang="en-US" sz="1200" dirty="0">
                <a:solidFill>
                  <a:schemeClr val="tx1"/>
                </a:solidFill>
              </a:rPr>
              <a:t>, Havaco, WV, 24801, located in floodway of Tug Fork River</a:t>
            </a:r>
            <a:endParaRPr lang="en-US" sz="1200" dirty="0"/>
          </a:p>
        </p:txBody>
      </p:sp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1CB514F7-00B6-0566-7B8F-D4099B428DFE}"/>
              </a:ext>
            </a:extLst>
          </p:cNvPr>
          <p:cNvSpPr/>
          <p:nvPr/>
        </p:nvSpPr>
        <p:spPr>
          <a:xfrm>
            <a:off x="7827666" y="1573251"/>
            <a:ext cx="3799517" cy="848835"/>
          </a:xfrm>
          <a:prstGeom prst="wedgeRectCallout">
            <a:avLst>
              <a:gd name="adj1" fmla="val -73176"/>
              <a:gd name="adj2" fmla="val 53690"/>
            </a:avLst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>
                <a:solidFill>
                  <a:schemeClr val="tx1"/>
                </a:solidFill>
              </a:rPr>
              <a:t>Truck with 5 occupants swept away by floodwaters on Riverside Drive (Route 103) at confluence of Rockhouse Branch and Tug Fork.  Two victims rescued, three fatalities.</a:t>
            </a:r>
            <a:endParaRPr lang="en-US" sz="1400" dirty="0"/>
          </a:p>
        </p:txBody>
      </p:sp>
      <p:sp>
        <p:nvSpPr>
          <p:cNvPr id="10" name="Speech Bubble: Rectangle 9">
            <a:extLst>
              <a:ext uri="{FF2B5EF4-FFF2-40B4-BE49-F238E27FC236}">
                <a16:creationId xmlns:a16="http://schemas.microsoft.com/office/drawing/2014/main" id="{6640F2EF-76DE-4F8E-2E43-CEA48A7D94A6}"/>
              </a:ext>
            </a:extLst>
          </p:cNvPr>
          <p:cNvSpPr/>
          <p:nvPr/>
        </p:nvSpPr>
        <p:spPr>
          <a:xfrm>
            <a:off x="5144756" y="2670196"/>
            <a:ext cx="1286188" cy="454841"/>
          </a:xfrm>
          <a:prstGeom prst="wedgeRectCallout">
            <a:avLst>
              <a:gd name="adj1" fmla="val 76161"/>
              <a:gd name="adj2" fmla="val -98701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Old Pizza Hut on Riverside Drive</a:t>
            </a:r>
            <a:endParaRPr lang="en-US" sz="1200" dirty="0"/>
          </a:p>
        </p:txBody>
      </p:sp>
      <p:sp>
        <p:nvSpPr>
          <p:cNvPr id="11" name="Speech Bubble: Rectangle 10">
            <a:extLst>
              <a:ext uri="{FF2B5EF4-FFF2-40B4-BE49-F238E27FC236}">
                <a16:creationId xmlns:a16="http://schemas.microsoft.com/office/drawing/2014/main" id="{236B27EF-DAC7-6462-5ACA-9224014FDA30}"/>
              </a:ext>
            </a:extLst>
          </p:cNvPr>
          <p:cNvSpPr/>
          <p:nvPr/>
        </p:nvSpPr>
        <p:spPr>
          <a:xfrm>
            <a:off x="6096000" y="238496"/>
            <a:ext cx="3691095" cy="454842"/>
          </a:xfrm>
          <a:prstGeom prst="wedgeRectCallout">
            <a:avLst>
              <a:gd name="adj1" fmla="val -78466"/>
              <a:gd name="adj2" fmla="val 210868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dirty="0">
                <a:solidFill>
                  <a:schemeClr val="tx1"/>
                </a:solidFill>
              </a:rPr>
              <a:t>Mudslide at </a:t>
            </a:r>
            <a:r>
              <a:rPr lang="de-DE" sz="1200" dirty="0">
                <a:solidFill>
                  <a:schemeClr val="tx1"/>
                </a:solidFill>
              </a:rPr>
              <a:t>903 RIVERSIDE DR, Welch, WV, 24801.  According to WV DOT, truck ends up here dowstream.</a:t>
            </a:r>
            <a:endParaRPr lang="en-US" sz="1200" dirty="0"/>
          </a:p>
        </p:txBody>
      </p:sp>
      <p:sp>
        <p:nvSpPr>
          <p:cNvPr id="13" name="Speech Bubble: Rectangle 12">
            <a:extLst>
              <a:ext uri="{FF2B5EF4-FFF2-40B4-BE49-F238E27FC236}">
                <a16:creationId xmlns:a16="http://schemas.microsoft.com/office/drawing/2014/main" id="{E8EC5F1D-C676-F1F7-52B3-A25C064C42CB}"/>
              </a:ext>
            </a:extLst>
          </p:cNvPr>
          <p:cNvSpPr/>
          <p:nvPr/>
        </p:nvSpPr>
        <p:spPr>
          <a:xfrm>
            <a:off x="1802004" y="350701"/>
            <a:ext cx="1917559" cy="454841"/>
          </a:xfrm>
          <a:prstGeom prst="wedgeRectCallout">
            <a:avLst>
              <a:gd name="adj1" fmla="val 77923"/>
              <a:gd name="adj2" fmla="val 16177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2 girls rescued from water at Coney Island Bridge</a:t>
            </a:r>
            <a:endParaRPr lang="en-US" sz="12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07ADFFA-3896-DE04-3B13-F91A8AA10BB1}"/>
              </a:ext>
            </a:extLst>
          </p:cNvPr>
          <p:cNvSpPr txBox="1"/>
          <p:nvPr/>
        </p:nvSpPr>
        <p:spPr>
          <a:xfrm>
            <a:off x="2675107" y="2140085"/>
            <a:ext cx="143477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Welch, WV</a:t>
            </a:r>
          </a:p>
        </p:txBody>
      </p:sp>
    </p:spTree>
    <p:extLst>
      <p:ext uri="{BB962C8B-B14F-4D97-AF65-F5344CB8AC3E}">
        <p14:creationId xmlns:p14="http://schemas.microsoft.com/office/powerpoint/2010/main" val="3528857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812</TotalTime>
  <Words>96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Kurt Donaldson</dc:creator>
  <cp:lastModifiedBy>Kurt Donaldson</cp:lastModifiedBy>
  <cp:revision>1</cp:revision>
  <dcterms:created xsi:type="dcterms:W3CDTF">2025-02-24T03:52:34Z</dcterms:created>
  <dcterms:modified xsi:type="dcterms:W3CDTF">2025-02-24T17:25:30Z</dcterms:modified>
</cp:coreProperties>
</file>