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67" r:id="rId3"/>
    <p:sldId id="268" r:id="rId4"/>
    <p:sldId id="262" r:id="rId5"/>
    <p:sldId id="256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16" autoAdjust="0"/>
    <p:restoredTop sz="91134" autoAdjust="0"/>
  </p:normalViewPr>
  <p:slideViewPr>
    <p:cSldViewPr snapToGrid="0">
      <p:cViewPr>
        <p:scale>
          <a:sx n="120" d="100"/>
          <a:sy n="120" d="100"/>
        </p:scale>
        <p:origin x="642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E69EA-7B7F-4EDB-A0BE-177A17D7F69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3EA9C-E764-4B25-BA00-8755F4A0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67166-4274-BDFF-810C-7EF903C78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B6EC22-96FB-0355-65DB-62597E687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14D73-802F-7C90-5E59-8F58C2272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Statewide Extent should be selectable independently.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BBDA8-B3BD-DE4D-DC7D-18C0E5989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9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48ED7-A688-C2CB-2A2E-843B2A22E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7EA34-0BBD-CC89-71FA-BF59D9E44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D4BA8F-2F71-CAC0-BECF-A40E07BBB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Disaster Event selection from the drop-down menu.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009D9-ABD9-5352-4BF2-5CD1F7CD5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3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7B719-37B9-696E-2544-261D3A69A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74717-DC79-7F55-20D2-08D504A6E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0CCB8-D79A-DB9C-940F-61BE229A3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Disaster Event search by the starting and ending years.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16394-0779-AC57-8390-B4D39DE1F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5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ACD03-56DA-2A79-29DB-D036BB2B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D66E7D-869F-D42D-3787-8A4FC3177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F78F9-41F1-B76D-456C-71870B7C4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Add:</a:t>
            </a:r>
          </a:p>
          <a:p>
            <a:r>
              <a:rPr lang="en-US" dirty="0"/>
              <a:t>Project, Meeting Event, Agency Organizational </a:t>
            </a:r>
            <a:r>
              <a:rPr lang="en-US" b="0" dirty="0"/>
              <a:t>Level, Project,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Stakeholder, </a:t>
            </a:r>
            <a:r>
              <a:rPr lang="en-US" b="0" dirty="0"/>
              <a:t>Flood </a:t>
            </a:r>
            <a:r>
              <a:rPr lang="en-US" dirty="0"/>
              <a:t>Visualization, and Key Materials for Floodplain Management.</a:t>
            </a:r>
          </a:p>
          <a:p>
            <a:r>
              <a:rPr lang="en-US" dirty="0"/>
              <a:t>Meeting Events selection from a drop-down menu or by entering the starting and ending years (similar to the Disaster Event).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CB190-6A0E-96BA-4A66-A143A3A62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EA9C-E764-4B25-BA00-8755F4A0DB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EA9C-E764-4B25-BA00-8755F4A0DB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9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B9446-B52C-FDA9-FB99-AC7F4CCE9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4DC05-F157-4210-DC7F-6BD2365D8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19E68-CE47-37F5-F4F8-09B49905C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0032-240C-DB10-CFC3-20A3FBB9C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EA9C-E764-4B25-BA00-8755F4A0DB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0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1F2B-11F1-A58B-CC13-D192102A6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129CA-1C6B-D4A2-89F4-71D95294C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00C7-6A62-D278-92F5-357346C8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5DA94-6582-4E3F-598F-FBEB7355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4AE26-A5C3-09EF-B071-1DBAA418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9A62-D169-73ED-B602-283B5FD4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B4E72-611B-3429-BC54-F7C617A10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ED0B4-1590-2190-28E2-6D1EA9CE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D0564-FF12-301A-7045-26701852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E42EB-A056-A899-36B5-7461A377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23496-FC1D-D4D0-B120-4CC079841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A63F2-0DA5-EE05-B6CF-71C9B39C3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26FE3-55AB-7088-73F4-796416F9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FCA8B-B6B6-0AF4-0EF1-CF60AD22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2CA7-7224-A987-A308-870BE580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9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77-54F9-D57D-0614-A05F0D4A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71CA-3671-21F4-60D7-EE44A9303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3E8D1-1213-F3A5-ABCE-30FE58D5F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E1D2-863E-81DC-5B75-669157A7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290A3-A05C-0DFC-FD82-F14ED34D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4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0A43-A534-8B37-844C-8AF4385F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6D483-CCB3-DE3A-5DDB-6C6F8EFD5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E7ED3-CC28-414F-F24D-349F62D6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AF057-7BA1-40B3-7065-C184A644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5AF40-EF02-15B5-DDCB-1D133E39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E9EA-7824-CA41-F242-E65307B5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DCB4-C050-7619-2AB1-E8B48183D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BDF0E-9057-1D0F-CACC-146825334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3F70D-479F-BE4D-7BDB-B791F99A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10076-3B19-6400-6BF4-11FCE8B7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8484F-D59F-1BBA-42CE-C104AF7A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92D2-EA1B-7982-75C2-DA9C96A6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F78BC-66F1-32C4-67F0-AA98C3346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43100-29E6-19F4-CE74-2F4BFC5B7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6F138-2669-44DD-A1F3-CA7E2E795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593167-A8A0-4DA0-7FC1-737BA721A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DDBAD-0E84-0507-0B2D-66DA7D99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0BA98-FBC5-B2D8-B1D9-BD863791C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F49DD-2A62-C464-04F0-90B38BB8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B4FC-6A31-B54B-13C1-8F7600D9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FB402-B2BD-D55E-5481-B336711F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91A8A-8483-437A-1354-80313221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14AD3-DB73-05DE-BFDD-90222E91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5257B-612D-BA7A-07D2-78D58E44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77C71-A960-B31D-C2E8-50B8BDF7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731E0-BB2A-A762-5391-C5F1D6D9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9E3C-1F2B-3951-2005-A9B4372C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4AC5C-4E45-E11D-2F3B-30BA1577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202D0-369E-4FB3-19ED-5BC125702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CD51F-4D50-706C-7B15-61CBA031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A4568-F70C-0817-CD48-3BC79F51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1C08A-8575-DF9C-7FC2-6CD8E3CE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4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E6AA-4EF0-D1B6-05A4-03869395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30A6D-5EAB-C830-2B78-41B1404AD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8FF56-4C78-768A-476B-F43093E0E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03D96-D6A9-239B-288C-627AB7FB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75F79-60BF-1779-613A-0FA8478B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635FB-4B7A-FDB8-7722-5EA23C18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70D7E-46D6-BD61-C910-17EE96E1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3CFCA-7EE2-9A1A-90BF-72FF85E2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48310-C53C-B182-59ED-D09B63F61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F03CB6-DF6F-40F8-A29D-E33049AC60C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4D66-9108-1333-9899-3299969C6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97AF1-CDF1-7429-5DC9-F48FA1A1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2000D-9553-80FC-7BBD-230FC84C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04387-AABB-3ACC-F497-C0FB6761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7652CD-F8EF-2BBD-41B1-8B84530403E2}"/>
              </a:ext>
            </a:extLst>
          </p:cNvPr>
          <p:cNvSpPr/>
          <p:nvPr/>
        </p:nvSpPr>
        <p:spPr>
          <a:xfrm>
            <a:off x="876656" y="1370508"/>
            <a:ext cx="10438687" cy="224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62467-009C-9709-1D58-1A3A6A0F9464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A477B-6AA8-082A-8973-EC0B3ADA5DDA}"/>
              </a:ext>
            </a:extLst>
          </p:cNvPr>
          <p:cNvSpPr txBox="1"/>
          <p:nvPr/>
        </p:nvSpPr>
        <p:spPr>
          <a:xfrm>
            <a:off x="1756430" y="2058345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62CEB4-EA8A-FF43-61B7-88BB95B65820}"/>
              </a:ext>
            </a:extLst>
          </p:cNvPr>
          <p:cNvSpPr/>
          <p:nvPr/>
        </p:nvSpPr>
        <p:spPr>
          <a:xfrm>
            <a:off x="2425850" y="2058345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55C85-079A-CD9C-617B-96DB12A94FE5}"/>
              </a:ext>
            </a:extLst>
          </p:cNvPr>
          <p:cNvSpPr txBox="1"/>
          <p:nvPr/>
        </p:nvSpPr>
        <p:spPr>
          <a:xfrm>
            <a:off x="1561300" y="2276326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922F69-2F25-3E05-0D1E-3FA722046331}"/>
              </a:ext>
            </a:extLst>
          </p:cNvPr>
          <p:cNvSpPr txBox="1"/>
          <p:nvPr/>
        </p:nvSpPr>
        <p:spPr>
          <a:xfrm>
            <a:off x="1378991" y="251750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5A20F-6E6B-2BC3-DF78-FCC8ABAF09DE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F6A45E-A43F-9F5C-C7AC-4BD5E14D1DB3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60113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CD794C3-FC06-3890-75A4-AD089B4953A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B8180BB-F9D0-A290-A5DF-A730375BA32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50E5E0-59E3-BBB4-4592-846CB8D6ADA0}"/>
              </a:ext>
            </a:extLst>
          </p:cNvPr>
          <p:cNvGrpSpPr/>
          <p:nvPr/>
        </p:nvGrpSpPr>
        <p:grpSpPr>
          <a:xfrm>
            <a:off x="2425850" y="2527880"/>
            <a:ext cx="1828801" cy="194690"/>
            <a:chOff x="2196268" y="246011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B7FF44C-3BC6-709C-1F93-3765ED7CE902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0FAD080-0901-0097-DEBB-164AE120EB37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92F8F9B-82AC-919F-0C54-F92501F3283E}"/>
              </a:ext>
            </a:extLst>
          </p:cNvPr>
          <p:cNvSpPr txBox="1"/>
          <p:nvPr/>
        </p:nvSpPr>
        <p:spPr>
          <a:xfrm>
            <a:off x="4528345" y="205834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544B06-7D77-D20E-BBB8-F0A0045FF690}"/>
              </a:ext>
            </a:extLst>
          </p:cNvPr>
          <p:cNvGrpSpPr/>
          <p:nvPr/>
        </p:nvGrpSpPr>
        <p:grpSpPr>
          <a:xfrm>
            <a:off x="5575204" y="2068722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10955C-41C9-27D9-36CC-D440FE80C99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31B8335-2B68-2AC7-654C-D20E0355E5F8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0BA0F4-8F33-86BA-48B6-FD806C9FA8FA}"/>
              </a:ext>
            </a:extLst>
          </p:cNvPr>
          <p:cNvSpPr txBox="1"/>
          <p:nvPr/>
        </p:nvSpPr>
        <p:spPr>
          <a:xfrm>
            <a:off x="4537682" y="228914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15A255-548A-6984-506A-01150D674A1A}"/>
              </a:ext>
            </a:extLst>
          </p:cNvPr>
          <p:cNvGrpSpPr/>
          <p:nvPr/>
        </p:nvGrpSpPr>
        <p:grpSpPr>
          <a:xfrm>
            <a:off x="5584541" y="2299522"/>
            <a:ext cx="1828801" cy="194690"/>
            <a:chOff x="2196268" y="2460113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F1C861B-E30F-2ACC-F1D7-6FF729D36611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A261966-07BD-0686-D13F-32EB1255F99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DBE89D8-1B41-A69B-E636-FBC615DA56B3}"/>
              </a:ext>
            </a:extLst>
          </p:cNvPr>
          <p:cNvSpPr txBox="1"/>
          <p:nvPr/>
        </p:nvSpPr>
        <p:spPr>
          <a:xfrm>
            <a:off x="4386470" y="251750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91C16A-0A82-CAF0-BA3A-2128F304C26C}"/>
              </a:ext>
            </a:extLst>
          </p:cNvPr>
          <p:cNvGrpSpPr/>
          <p:nvPr/>
        </p:nvGrpSpPr>
        <p:grpSpPr>
          <a:xfrm>
            <a:off x="5584541" y="2527880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FE4280D-5E29-9367-DA67-DC33AD374632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FFAA4A6-4219-A2DF-1074-5614D3688976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0651AF4-D824-1482-D527-242858D3DCBF}"/>
              </a:ext>
            </a:extLst>
          </p:cNvPr>
          <p:cNvSpPr txBox="1"/>
          <p:nvPr/>
        </p:nvSpPr>
        <p:spPr>
          <a:xfrm>
            <a:off x="1378991" y="2986697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Agency: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EE5F43-FD8E-C1CA-333C-18AD82BCD2FE}"/>
              </a:ext>
            </a:extLst>
          </p:cNvPr>
          <p:cNvGrpSpPr/>
          <p:nvPr/>
        </p:nvGrpSpPr>
        <p:grpSpPr>
          <a:xfrm>
            <a:off x="2425850" y="2997074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5CEA363-DAEB-1ECA-0769-5054381D606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C3DE309-3259-7193-E0B6-80476671C9E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198750E-F3BC-C3A0-C684-F65AD56C04B8}"/>
              </a:ext>
            </a:extLst>
          </p:cNvPr>
          <p:cNvSpPr txBox="1"/>
          <p:nvPr/>
        </p:nvSpPr>
        <p:spPr>
          <a:xfrm>
            <a:off x="7871134" y="2294543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B465225-29D1-3C01-2DE6-2CA97978DA5B}"/>
              </a:ext>
            </a:extLst>
          </p:cNvPr>
          <p:cNvGrpSpPr/>
          <p:nvPr/>
        </p:nvGrpSpPr>
        <p:grpSpPr>
          <a:xfrm>
            <a:off x="9030235" y="2304920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67B22BC-2E7B-FA9A-0C22-9E4F917EA61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EB4ECA52-4B28-3144-7AB7-E5DAAC3031A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D9B5F12-E674-1FEE-FA6A-20F48309CE09}"/>
              </a:ext>
            </a:extLst>
          </p:cNvPr>
          <p:cNvSpPr txBox="1"/>
          <p:nvPr/>
        </p:nvSpPr>
        <p:spPr>
          <a:xfrm>
            <a:off x="7125573" y="2521890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2B2A3A-23CA-F4D5-CC05-F9C0AC4BE100}"/>
              </a:ext>
            </a:extLst>
          </p:cNvPr>
          <p:cNvSpPr txBox="1"/>
          <p:nvPr/>
        </p:nvSpPr>
        <p:spPr>
          <a:xfrm>
            <a:off x="1378991" y="2752722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6C9BA2C-401F-97B6-087A-2DF843794F9B}"/>
              </a:ext>
            </a:extLst>
          </p:cNvPr>
          <p:cNvGrpSpPr/>
          <p:nvPr/>
        </p:nvGrpSpPr>
        <p:grpSpPr>
          <a:xfrm>
            <a:off x="2425850" y="2763099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C99D8FA-9768-7AE4-C5F4-34F5B056D66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08EB71F5-B6B8-98C0-ABB7-C47AC3DC70B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157EE77-7CBC-9286-A0B8-6DEBED33E139}"/>
              </a:ext>
            </a:extLst>
          </p:cNvPr>
          <p:cNvSpPr txBox="1"/>
          <p:nvPr/>
        </p:nvSpPr>
        <p:spPr>
          <a:xfrm>
            <a:off x="4386470" y="2743324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CDC1C78-6701-7A74-2125-ED5B5FB21B1D}"/>
              </a:ext>
            </a:extLst>
          </p:cNvPr>
          <p:cNvGrpSpPr/>
          <p:nvPr/>
        </p:nvGrpSpPr>
        <p:grpSpPr>
          <a:xfrm>
            <a:off x="5584541" y="2753701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5BF1006-5E29-807C-A4F0-84F8318807C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D3C55EE-4A89-6D74-7D5D-299527FF62C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A18AE427-FCF1-6501-6929-E43152793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245090"/>
            <a:ext cx="1172153" cy="28316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D236CF4C-1525-197F-86CB-4B195A09A6B6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Simple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EEBC264-4E44-3AE5-0877-26DCAE242FF1}"/>
              </a:ext>
            </a:extLst>
          </p:cNvPr>
          <p:cNvSpPr/>
          <p:nvPr/>
        </p:nvSpPr>
        <p:spPr>
          <a:xfrm>
            <a:off x="2107412" y="1836619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AFF9A7-A4B2-03CF-DEC1-6451EA0340CC}"/>
              </a:ext>
            </a:extLst>
          </p:cNvPr>
          <p:cNvSpPr/>
          <p:nvPr/>
        </p:nvSpPr>
        <p:spPr>
          <a:xfrm>
            <a:off x="5655903" y="296959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starting year…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22FA5F-31DB-C215-535E-9F3728D258F8}"/>
              </a:ext>
            </a:extLst>
          </p:cNvPr>
          <p:cNvSpPr/>
          <p:nvPr/>
        </p:nvSpPr>
        <p:spPr>
          <a:xfrm>
            <a:off x="6531982" y="2967197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ending year…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FD1132-A078-DFC7-0791-E56DA4ADE8E6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178E07-0B82-07CA-9B97-E67BD60654AB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1492957-DD03-BFAC-1010-22C6AD768EBD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079783A-2539-44C7-351D-FDF0216F4595}"/>
              </a:ext>
            </a:extLst>
          </p:cNvPr>
          <p:cNvSpPr/>
          <p:nvPr/>
        </p:nvSpPr>
        <p:spPr>
          <a:xfrm>
            <a:off x="2762977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44E1F9F-96B3-B902-0F49-0FDAAB9A3DAC}"/>
              </a:ext>
            </a:extLst>
          </p:cNvPr>
          <p:cNvSpPr/>
          <p:nvPr/>
        </p:nvSpPr>
        <p:spPr>
          <a:xfrm>
            <a:off x="9039942" y="2589756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8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94885-5099-7EFB-13EE-8E22961B4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0833F-E3FA-0668-0EF3-AA4894748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F028AF-F20E-CC17-F4D0-7CBC187A1FE9}"/>
              </a:ext>
            </a:extLst>
          </p:cNvPr>
          <p:cNvSpPr/>
          <p:nvPr/>
        </p:nvSpPr>
        <p:spPr>
          <a:xfrm>
            <a:off x="876656" y="1370508"/>
            <a:ext cx="10438687" cy="224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93DA3-0BFA-7351-8827-67F4F0CD5518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7E34A-C105-C302-C25B-E5A43473400C}"/>
              </a:ext>
            </a:extLst>
          </p:cNvPr>
          <p:cNvSpPr txBox="1"/>
          <p:nvPr/>
        </p:nvSpPr>
        <p:spPr>
          <a:xfrm>
            <a:off x="1756430" y="2058345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C93566-D8B2-312B-115D-B9419980C673}"/>
              </a:ext>
            </a:extLst>
          </p:cNvPr>
          <p:cNvSpPr/>
          <p:nvPr/>
        </p:nvSpPr>
        <p:spPr>
          <a:xfrm>
            <a:off x="2425850" y="2058345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33B9FD-4B49-1ED1-B63B-3E773FE57BB9}"/>
              </a:ext>
            </a:extLst>
          </p:cNvPr>
          <p:cNvSpPr txBox="1"/>
          <p:nvPr/>
        </p:nvSpPr>
        <p:spPr>
          <a:xfrm>
            <a:off x="1561300" y="2276326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F103DC-F2DF-4032-474A-FBB977627FD1}"/>
              </a:ext>
            </a:extLst>
          </p:cNvPr>
          <p:cNvSpPr txBox="1"/>
          <p:nvPr/>
        </p:nvSpPr>
        <p:spPr>
          <a:xfrm>
            <a:off x="1378991" y="251750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805EEF-7965-4814-607E-53B709D10434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641CC4-CD8E-2405-6B26-F124FD40C0B2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60113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AE87B8F-AED8-98AB-795D-D2BF8E77AAC8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4F63C365-2748-9E5D-95AE-37BF0D864AD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20F788-93C5-6BB1-73C5-5704AAB2E7AE}"/>
              </a:ext>
            </a:extLst>
          </p:cNvPr>
          <p:cNvGrpSpPr/>
          <p:nvPr/>
        </p:nvGrpSpPr>
        <p:grpSpPr>
          <a:xfrm>
            <a:off x="2425850" y="2527880"/>
            <a:ext cx="1828801" cy="194690"/>
            <a:chOff x="2196268" y="246011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0B8FB53-5B8D-1EA3-8F65-5F53B4B4C61D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642C9C9-C724-EEA6-D2A9-C0554216755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64DA421-2078-73E6-DEF2-92345103245A}"/>
              </a:ext>
            </a:extLst>
          </p:cNvPr>
          <p:cNvSpPr txBox="1"/>
          <p:nvPr/>
        </p:nvSpPr>
        <p:spPr>
          <a:xfrm>
            <a:off x="4528345" y="205834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A2EE18-1F0A-7071-68EF-0E53EB18CABA}"/>
              </a:ext>
            </a:extLst>
          </p:cNvPr>
          <p:cNvGrpSpPr/>
          <p:nvPr/>
        </p:nvGrpSpPr>
        <p:grpSpPr>
          <a:xfrm>
            <a:off x="5575204" y="2068722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456425F-65A3-DE83-B6BA-230E371B140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7AB10B2-73DC-58C8-4D8C-BF0D14299BE7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2901DD6-2379-FD2B-2D70-801E3BE625AF}"/>
              </a:ext>
            </a:extLst>
          </p:cNvPr>
          <p:cNvSpPr txBox="1"/>
          <p:nvPr/>
        </p:nvSpPr>
        <p:spPr>
          <a:xfrm>
            <a:off x="4537682" y="228914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443C22-75E5-996A-052A-B8FF1D6DE413}"/>
              </a:ext>
            </a:extLst>
          </p:cNvPr>
          <p:cNvGrpSpPr/>
          <p:nvPr/>
        </p:nvGrpSpPr>
        <p:grpSpPr>
          <a:xfrm>
            <a:off x="5584541" y="2299522"/>
            <a:ext cx="1828801" cy="194690"/>
            <a:chOff x="2196268" y="2460113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09E4D29-2E78-8D2C-28B2-0A4CDC266BD9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5BC73B0-03B8-4D78-85AC-067B241910C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0C91CDC-0A4A-C5C6-D288-740C5ADA4993}"/>
              </a:ext>
            </a:extLst>
          </p:cNvPr>
          <p:cNvSpPr txBox="1"/>
          <p:nvPr/>
        </p:nvSpPr>
        <p:spPr>
          <a:xfrm>
            <a:off x="4386470" y="251750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5E3DF8-E011-30B9-E9DF-EAF3C5112832}"/>
              </a:ext>
            </a:extLst>
          </p:cNvPr>
          <p:cNvGrpSpPr/>
          <p:nvPr/>
        </p:nvGrpSpPr>
        <p:grpSpPr>
          <a:xfrm>
            <a:off x="5584541" y="2527880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FCFCFCD-DD2C-62C2-98FC-9B8132516E73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280B162-807E-6CD7-F573-29FB63942117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AD56720-48F7-8B5C-6891-72B2D862A3FC}"/>
              </a:ext>
            </a:extLst>
          </p:cNvPr>
          <p:cNvSpPr txBox="1"/>
          <p:nvPr/>
        </p:nvSpPr>
        <p:spPr>
          <a:xfrm>
            <a:off x="1378991" y="2986697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Agency: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1A1790-C953-02FE-8578-1E19FC86BF85}"/>
              </a:ext>
            </a:extLst>
          </p:cNvPr>
          <p:cNvGrpSpPr/>
          <p:nvPr/>
        </p:nvGrpSpPr>
        <p:grpSpPr>
          <a:xfrm>
            <a:off x="2425850" y="2997074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FF26069-BD9E-CBC7-C284-31A18CEAB6E5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37E8FFD-687E-D693-E925-5D54D88F43E8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7284164-6423-5693-A2A9-C9D4D9239E04}"/>
              </a:ext>
            </a:extLst>
          </p:cNvPr>
          <p:cNvSpPr txBox="1"/>
          <p:nvPr/>
        </p:nvSpPr>
        <p:spPr>
          <a:xfrm>
            <a:off x="7871134" y="2294543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33370AE-9470-F3E5-77BB-CF191217B6A1}"/>
              </a:ext>
            </a:extLst>
          </p:cNvPr>
          <p:cNvGrpSpPr/>
          <p:nvPr/>
        </p:nvGrpSpPr>
        <p:grpSpPr>
          <a:xfrm>
            <a:off x="9030235" y="2304920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860AAEC-606A-BCF3-3E57-16D2B56F021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8F0387B-DCAD-90B8-8B3A-A8FC22FFAA2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4777B40-2426-1FA9-FE8E-BCC9790B7DAD}"/>
              </a:ext>
            </a:extLst>
          </p:cNvPr>
          <p:cNvSpPr txBox="1"/>
          <p:nvPr/>
        </p:nvSpPr>
        <p:spPr>
          <a:xfrm>
            <a:off x="7125573" y="2521890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7CA492-7E74-38D3-8C3A-BB13A3E34704}"/>
              </a:ext>
            </a:extLst>
          </p:cNvPr>
          <p:cNvSpPr txBox="1"/>
          <p:nvPr/>
        </p:nvSpPr>
        <p:spPr>
          <a:xfrm>
            <a:off x="1378991" y="2752722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7DFEE47-95DF-9ECD-08D1-9397FC24AE91}"/>
              </a:ext>
            </a:extLst>
          </p:cNvPr>
          <p:cNvGrpSpPr/>
          <p:nvPr/>
        </p:nvGrpSpPr>
        <p:grpSpPr>
          <a:xfrm>
            <a:off x="2425850" y="2763099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3E6FC9FC-3886-62F4-4B48-4D059767A1A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2D2F1069-3AAE-7ED2-599D-935EC86D650C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2CFA137-F23A-9D7E-2088-67A891FF5508}"/>
              </a:ext>
            </a:extLst>
          </p:cNvPr>
          <p:cNvSpPr txBox="1"/>
          <p:nvPr/>
        </p:nvSpPr>
        <p:spPr>
          <a:xfrm>
            <a:off x="4386470" y="2743324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2A1C78-8750-DEA1-72D6-A8451AB454B1}"/>
              </a:ext>
            </a:extLst>
          </p:cNvPr>
          <p:cNvGrpSpPr/>
          <p:nvPr/>
        </p:nvGrpSpPr>
        <p:grpSpPr>
          <a:xfrm>
            <a:off x="5584541" y="2753701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15937EE-1955-9AE5-60A8-C2DA0594A5E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7091738F-42E4-2542-D901-9BC2E49DD63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67C88355-AC5A-B7E2-2921-25D04EDAA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245090"/>
            <a:ext cx="1172153" cy="28316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A89D188B-A014-AE3C-B1A7-8761174A74B3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Simple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8CDA879-B2B4-FBB3-0633-EE3342A5B52F}"/>
              </a:ext>
            </a:extLst>
          </p:cNvPr>
          <p:cNvSpPr/>
          <p:nvPr/>
        </p:nvSpPr>
        <p:spPr>
          <a:xfrm>
            <a:off x="2107412" y="1836619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7A3CFE-EEA4-3050-F833-125BC3E2CD55}"/>
              </a:ext>
            </a:extLst>
          </p:cNvPr>
          <p:cNvSpPr/>
          <p:nvPr/>
        </p:nvSpPr>
        <p:spPr>
          <a:xfrm>
            <a:off x="5878903" y="296959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starting year…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DBCE9E-1880-6808-EF04-8958A139FC9F}"/>
              </a:ext>
            </a:extLst>
          </p:cNvPr>
          <p:cNvSpPr/>
          <p:nvPr/>
        </p:nvSpPr>
        <p:spPr>
          <a:xfrm>
            <a:off x="6754982" y="2967197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ending year…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8A2240-E797-E42E-1BB2-4332004CCE96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0BED57-DC23-767D-A080-B115B8FBDE20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692BAF3-7069-0404-36DF-CA39A9F43415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BBD5C68-9AFF-5419-3DEF-E8AB63FFA3AB}"/>
              </a:ext>
            </a:extLst>
          </p:cNvPr>
          <p:cNvSpPr/>
          <p:nvPr/>
        </p:nvSpPr>
        <p:spPr>
          <a:xfrm>
            <a:off x="2762977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6ABAB26-C9A1-8E73-70A9-3DEB2924B722}"/>
              </a:ext>
            </a:extLst>
          </p:cNvPr>
          <p:cNvSpPr/>
          <p:nvPr/>
        </p:nvSpPr>
        <p:spPr>
          <a:xfrm>
            <a:off x="9039942" y="2589756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689A41-9054-076A-B98D-85BA3463B16A}"/>
              </a:ext>
            </a:extLst>
          </p:cNvPr>
          <p:cNvGrpSpPr/>
          <p:nvPr/>
        </p:nvGrpSpPr>
        <p:grpSpPr>
          <a:xfrm>
            <a:off x="5592741" y="2943506"/>
            <a:ext cx="1828801" cy="2501951"/>
            <a:chOff x="4057781" y="2447469"/>
            <a:chExt cx="1828801" cy="250195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507DB8-B4FA-A4F2-ED15-7B3E38DB8751}"/>
                </a:ext>
              </a:extLst>
            </p:cNvPr>
            <p:cNvSpPr/>
            <p:nvPr/>
          </p:nvSpPr>
          <p:spPr>
            <a:xfrm>
              <a:off x="4057781" y="2447469"/>
              <a:ext cx="1828801" cy="2501951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1870 September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1888 July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1916 August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1932 July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1937 January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1943 August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1950 June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1961 July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1972 February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1977 April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1985 November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2001 July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2016 June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2021 July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2021 March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2023 August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2024 April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2025 February Flood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2025 June Flood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6536D8-ADEC-78F8-FD5B-7618B8B7CA11}"/>
                </a:ext>
              </a:extLst>
            </p:cNvPr>
            <p:cNvSpPr/>
            <p:nvPr/>
          </p:nvSpPr>
          <p:spPr>
            <a:xfrm>
              <a:off x="4057781" y="2453654"/>
              <a:ext cx="1828801" cy="141643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31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B0CA1-F2A2-A0D7-F974-AF2E95AE0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AC7CC-5150-0BB8-AE02-ABCCFF440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2BB5ED-E8A7-1A02-F1DC-25D4341BD92A}"/>
              </a:ext>
            </a:extLst>
          </p:cNvPr>
          <p:cNvSpPr/>
          <p:nvPr/>
        </p:nvSpPr>
        <p:spPr>
          <a:xfrm>
            <a:off x="876656" y="1370508"/>
            <a:ext cx="10438687" cy="224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4455D-4EE8-70F5-8AB8-8AC6FBC165A8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3E852-2817-C00D-0C43-1271A187147A}"/>
              </a:ext>
            </a:extLst>
          </p:cNvPr>
          <p:cNvSpPr txBox="1"/>
          <p:nvPr/>
        </p:nvSpPr>
        <p:spPr>
          <a:xfrm>
            <a:off x="1756430" y="2058345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F9B47A-E07C-DAE0-3481-E3AC396FE0F7}"/>
              </a:ext>
            </a:extLst>
          </p:cNvPr>
          <p:cNvSpPr/>
          <p:nvPr/>
        </p:nvSpPr>
        <p:spPr>
          <a:xfrm>
            <a:off x="2425850" y="2058345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64F308-222F-F5CB-9775-8FA46B1269E8}"/>
              </a:ext>
            </a:extLst>
          </p:cNvPr>
          <p:cNvSpPr txBox="1"/>
          <p:nvPr/>
        </p:nvSpPr>
        <p:spPr>
          <a:xfrm>
            <a:off x="1561300" y="2276326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69A89B-656E-719A-42F7-80B1456D024A}"/>
              </a:ext>
            </a:extLst>
          </p:cNvPr>
          <p:cNvSpPr txBox="1"/>
          <p:nvPr/>
        </p:nvSpPr>
        <p:spPr>
          <a:xfrm>
            <a:off x="1378991" y="251750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3E2EA0-7556-C1AD-C11D-E7DC5E1A5440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7F08D9-C289-6214-5D1D-9737D58AD248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60113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505EEFB-B78A-3A2C-8861-204EE8A5BA3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B727915-62A8-7D0E-D1DA-760966DCC401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3F9475-AAB2-D048-3766-7C76FC16B148}"/>
              </a:ext>
            </a:extLst>
          </p:cNvPr>
          <p:cNvGrpSpPr/>
          <p:nvPr/>
        </p:nvGrpSpPr>
        <p:grpSpPr>
          <a:xfrm>
            <a:off x="2425850" y="2527880"/>
            <a:ext cx="1828801" cy="194690"/>
            <a:chOff x="2196268" y="246011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0979345-482D-C1B9-5573-43190F141B0A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737445CE-9271-8A15-98EB-2177E598706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95D93D5-F7CE-2E48-FC0F-8719CDB76384}"/>
              </a:ext>
            </a:extLst>
          </p:cNvPr>
          <p:cNvSpPr txBox="1"/>
          <p:nvPr/>
        </p:nvSpPr>
        <p:spPr>
          <a:xfrm>
            <a:off x="4528345" y="205834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AB3D6F-5E6A-2A6C-B00E-2ACC4B668E5E}"/>
              </a:ext>
            </a:extLst>
          </p:cNvPr>
          <p:cNvGrpSpPr/>
          <p:nvPr/>
        </p:nvGrpSpPr>
        <p:grpSpPr>
          <a:xfrm>
            <a:off x="5575204" y="2068722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5AD4A8C-8844-BA22-96B6-E271F16F089D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51C040E-3EA1-80E8-5BF3-15050CF134C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BAD2D8E-71FF-9CB0-AA1F-644D4A33B08C}"/>
              </a:ext>
            </a:extLst>
          </p:cNvPr>
          <p:cNvSpPr txBox="1"/>
          <p:nvPr/>
        </p:nvSpPr>
        <p:spPr>
          <a:xfrm>
            <a:off x="4537682" y="228914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0F442E-ACD9-848D-C6DF-644B8720C37A}"/>
              </a:ext>
            </a:extLst>
          </p:cNvPr>
          <p:cNvGrpSpPr/>
          <p:nvPr/>
        </p:nvGrpSpPr>
        <p:grpSpPr>
          <a:xfrm>
            <a:off x="5584541" y="2299522"/>
            <a:ext cx="1828801" cy="194690"/>
            <a:chOff x="2196268" y="2460113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A73D6CA-4203-9D51-9B53-E34539280618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669A4B8E-D984-8346-4C73-53AEE619E62C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84D13B3-F8C9-3C4A-DE57-F735166DD306}"/>
              </a:ext>
            </a:extLst>
          </p:cNvPr>
          <p:cNvSpPr txBox="1"/>
          <p:nvPr/>
        </p:nvSpPr>
        <p:spPr>
          <a:xfrm>
            <a:off x="4386470" y="251750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936751-25A8-59C7-2F88-F4AF5A0AD857}"/>
              </a:ext>
            </a:extLst>
          </p:cNvPr>
          <p:cNvGrpSpPr/>
          <p:nvPr/>
        </p:nvGrpSpPr>
        <p:grpSpPr>
          <a:xfrm>
            <a:off x="5584541" y="2527880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C871EF2-470E-1C50-9B49-C220EEBDE16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3D2E87DD-FC68-9371-7C12-38A3239BA79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346CCD0-8ABD-A766-1223-1F8DA42E9F57}"/>
              </a:ext>
            </a:extLst>
          </p:cNvPr>
          <p:cNvSpPr txBox="1"/>
          <p:nvPr/>
        </p:nvSpPr>
        <p:spPr>
          <a:xfrm>
            <a:off x="1378991" y="2986697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Agency: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C2A4D3-6034-638B-4A38-3128801025AA}"/>
              </a:ext>
            </a:extLst>
          </p:cNvPr>
          <p:cNvGrpSpPr/>
          <p:nvPr/>
        </p:nvGrpSpPr>
        <p:grpSpPr>
          <a:xfrm>
            <a:off x="2425850" y="2997074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54F4B6D-E2E4-7C2C-6482-402E2252252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E9D9A741-A432-9D7F-6DDE-D8D13CBA1A6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2459597-0101-30FF-DB57-BB6643737E97}"/>
              </a:ext>
            </a:extLst>
          </p:cNvPr>
          <p:cNvSpPr txBox="1"/>
          <p:nvPr/>
        </p:nvSpPr>
        <p:spPr>
          <a:xfrm>
            <a:off x="7871134" y="2294543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6BBD12-BF76-2A71-CD89-28C42DF15522}"/>
              </a:ext>
            </a:extLst>
          </p:cNvPr>
          <p:cNvGrpSpPr/>
          <p:nvPr/>
        </p:nvGrpSpPr>
        <p:grpSpPr>
          <a:xfrm>
            <a:off x="9030235" y="2304920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E995C11-AFDA-0ED5-5E12-2257F39C5009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A3BD2911-359C-61C2-BA95-19A961DBBC2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0B568DD-5FCA-20F5-8CD5-D2FA5F129901}"/>
              </a:ext>
            </a:extLst>
          </p:cNvPr>
          <p:cNvSpPr txBox="1"/>
          <p:nvPr/>
        </p:nvSpPr>
        <p:spPr>
          <a:xfrm>
            <a:off x="7125573" y="2521890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11782F-2BE4-5EDD-CDBD-174EC8973687}"/>
              </a:ext>
            </a:extLst>
          </p:cNvPr>
          <p:cNvSpPr txBox="1"/>
          <p:nvPr/>
        </p:nvSpPr>
        <p:spPr>
          <a:xfrm>
            <a:off x="1378991" y="2752722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D9E2143-1AF4-CA98-BA1C-D9C5583BAF2A}"/>
              </a:ext>
            </a:extLst>
          </p:cNvPr>
          <p:cNvGrpSpPr/>
          <p:nvPr/>
        </p:nvGrpSpPr>
        <p:grpSpPr>
          <a:xfrm>
            <a:off x="2425850" y="2763099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91A2D0A-F4A7-FF99-E265-8F3C5C3336A3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9DDBFAA7-E92B-6E62-3694-F054FF986ABF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81E9489-11B1-943B-C5F1-6F9A3B75D9DA}"/>
              </a:ext>
            </a:extLst>
          </p:cNvPr>
          <p:cNvSpPr txBox="1"/>
          <p:nvPr/>
        </p:nvSpPr>
        <p:spPr>
          <a:xfrm>
            <a:off x="4386470" y="2743324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9F136B7-6B1E-36BE-38E2-EBCE4A163969}"/>
              </a:ext>
            </a:extLst>
          </p:cNvPr>
          <p:cNvGrpSpPr/>
          <p:nvPr/>
        </p:nvGrpSpPr>
        <p:grpSpPr>
          <a:xfrm>
            <a:off x="5584541" y="2753701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A756974-ECE1-6BCB-4C9F-9F03CE8C9772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76375021-1AE2-C6E3-C559-951489F549D7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41632D75-2ECC-4E64-60EB-506C6AF8D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245090"/>
            <a:ext cx="1172153" cy="28316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3DC63C4-4FD6-A61C-AF14-18644BF1CFC5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Simple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B9F8EB5-DD76-4BB9-EDB4-AD0EF79F8E22}"/>
              </a:ext>
            </a:extLst>
          </p:cNvPr>
          <p:cNvSpPr/>
          <p:nvPr/>
        </p:nvSpPr>
        <p:spPr>
          <a:xfrm>
            <a:off x="2107412" y="1836619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E397A2-6169-DA2C-58B2-E02C06413FF6}"/>
              </a:ext>
            </a:extLst>
          </p:cNvPr>
          <p:cNvSpPr/>
          <p:nvPr/>
        </p:nvSpPr>
        <p:spPr>
          <a:xfrm>
            <a:off x="5655903" y="296959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2016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0FF40B4-BB69-E62F-F959-93A55C49767B}"/>
              </a:ext>
            </a:extLst>
          </p:cNvPr>
          <p:cNvSpPr/>
          <p:nvPr/>
        </p:nvSpPr>
        <p:spPr>
          <a:xfrm>
            <a:off x="6531982" y="2967197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3B9FCF-D3FD-E85B-FCD8-5393E1C98E6D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56E437-7879-DC2B-1615-2405581A3F5E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0647874-1E82-F735-D433-40A1372779CB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91945A2-1FE9-A7DB-9CA1-439321D634D9}"/>
              </a:ext>
            </a:extLst>
          </p:cNvPr>
          <p:cNvSpPr/>
          <p:nvPr/>
        </p:nvSpPr>
        <p:spPr>
          <a:xfrm>
            <a:off x="2762977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AAA3A7B-E715-DD72-A08C-9A544F4FADD8}"/>
              </a:ext>
            </a:extLst>
          </p:cNvPr>
          <p:cNvSpPr/>
          <p:nvPr/>
        </p:nvSpPr>
        <p:spPr>
          <a:xfrm>
            <a:off x="9039942" y="2589756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53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B4B18-D307-F81A-ABFA-5499DAE39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94CA3-0447-54B9-FA21-527FE7F0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932689-4EE4-83E3-D89D-60DD3179600A}"/>
              </a:ext>
            </a:extLst>
          </p:cNvPr>
          <p:cNvSpPr/>
          <p:nvPr/>
        </p:nvSpPr>
        <p:spPr>
          <a:xfrm>
            <a:off x="876656" y="1368509"/>
            <a:ext cx="10438687" cy="2670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C0C8BD-DE02-A736-E85A-359B6DDBEC07}"/>
              </a:ext>
            </a:extLst>
          </p:cNvPr>
          <p:cNvSpPr txBox="1"/>
          <p:nvPr/>
        </p:nvSpPr>
        <p:spPr>
          <a:xfrm>
            <a:off x="7874268" y="3563253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Flood Visualization: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E838F3-C94E-4235-8211-E4FC8E3D6C72}"/>
              </a:ext>
            </a:extLst>
          </p:cNvPr>
          <p:cNvSpPr txBox="1"/>
          <p:nvPr/>
        </p:nvSpPr>
        <p:spPr>
          <a:xfrm>
            <a:off x="9231906" y="3505732"/>
            <a:ext cx="149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Key Materials for Floodplain Management: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5264997-6DED-3556-22FE-D90087A8F26D}"/>
              </a:ext>
            </a:extLst>
          </p:cNvPr>
          <p:cNvSpPr/>
          <p:nvPr/>
        </p:nvSpPr>
        <p:spPr>
          <a:xfrm>
            <a:off x="3617917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1E1B9-46B4-8DED-3428-390CD01BDED2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Open Sans" pitchFamily="2" charset="0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4F9E2-DE5F-15C9-2F85-120CF86F6A2A}"/>
              </a:ext>
            </a:extLst>
          </p:cNvPr>
          <p:cNvSpPr txBox="1"/>
          <p:nvPr/>
        </p:nvSpPr>
        <p:spPr>
          <a:xfrm>
            <a:off x="1756430" y="2058345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Free Text: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ABC397-9A46-420C-ADEC-E5F500EBC21E}"/>
              </a:ext>
            </a:extLst>
          </p:cNvPr>
          <p:cNvSpPr/>
          <p:nvPr/>
        </p:nvSpPr>
        <p:spPr>
          <a:xfrm>
            <a:off x="2425850" y="2058345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3FAEB-175B-D105-1C59-08D2F245FE79}"/>
              </a:ext>
            </a:extLst>
          </p:cNvPr>
          <p:cNvSpPr txBox="1"/>
          <p:nvPr/>
        </p:nvSpPr>
        <p:spPr>
          <a:xfrm>
            <a:off x="1561300" y="2276326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Major Group: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932A0A-7828-9A84-F4CD-740F70E5F758}"/>
              </a:ext>
            </a:extLst>
          </p:cNvPr>
          <p:cNvSpPr txBox="1"/>
          <p:nvPr/>
        </p:nvSpPr>
        <p:spPr>
          <a:xfrm>
            <a:off x="1378991" y="251750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Geographic Scale: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1CEE2-28C6-33D7-47E6-3360148C9644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58D968-6C62-9906-D576-4C09A40488C7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60113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DB96EC1-0870-1F43-7090-E9752CBC9F64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AD233AE-923B-F200-1B69-22A22158F7E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94E553-F593-2672-571A-77E0E999F6C3}"/>
              </a:ext>
            </a:extLst>
          </p:cNvPr>
          <p:cNvGrpSpPr/>
          <p:nvPr/>
        </p:nvGrpSpPr>
        <p:grpSpPr>
          <a:xfrm>
            <a:off x="2425850" y="2527880"/>
            <a:ext cx="1828801" cy="194690"/>
            <a:chOff x="2196268" y="246011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F78CCF5-136B-8281-9F8D-F659BC316FB3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EAA55BE4-7DD1-5BBD-5576-8C1EDC1BA5C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04C4A8D-DE6E-B40B-0B51-19CA1DDE63A2}"/>
              </a:ext>
            </a:extLst>
          </p:cNvPr>
          <p:cNvSpPr txBox="1"/>
          <p:nvPr/>
        </p:nvSpPr>
        <p:spPr>
          <a:xfrm>
            <a:off x="4528345" y="205834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686436-1E94-1DBF-1B6D-7758181449A7}"/>
              </a:ext>
            </a:extLst>
          </p:cNvPr>
          <p:cNvGrpSpPr/>
          <p:nvPr/>
        </p:nvGrpSpPr>
        <p:grpSpPr>
          <a:xfrm>
            <a:off x="5575204" y="2068722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6804149-AAEA-C500-5DCC-78D3503647F7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EFBE34E6-82BF-84F0-9BB5-68D858B03C60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5C17C20-89B6-0121-FB1F-D1470B610C2C}"/>
              </a:ext>
            </a:extLst>
          </p:cNvPr>
          <p:cNvSpPr txBox="1"/>
          <p:nvPr/>
        </p:nvSpPr>
        <p:spPr>
          <a:xfrm>
            <a:off x="4537682" y="228914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4DA582-44C2-F735-D01B-37112DCFFC24}"/>
              </a:ext>
            </a:extLst>
          </p:cNvPr>
          <p:cNvGrpSpPr/>
          <p:nvPr/>
        </p:nvGrpSpPr>
        <p:grpSpPr>
          <a:xfrm>
            <a:off x="5584541" y="2299522"/>
            <a:ext cx="1828801" cy="194690"/>
            <a:chOff x="2196268" y="2460113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D3DE2A9-EA9E-74A6-47A5-8D8E13168A1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5E82D5F-B976-1DBE-A039-C7301039D5F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9FDDDD6-FD9F-670D-1887-B644117C409B}"/>
              </a:ext>
            </a:extLst>
          </p:cNvPr>
          <p:cNvSpPr txBox="1"/>
          <p:nvPr/>
        </p:nvSpPr>
        <p:spPr>
          <a:xfrm>
            <a:off x="4386470" y="251750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63AFFD4-6836-DADC-1CA2-208E69108A0B}"/>
              </a:ext>
            </a:extLst>
          </p:cNvPr>
          <p:cNvGrpSpPr/>
          <p:nvPr/>
        </p:nvGrpSpPr>
        <p:grpSpPr>
          <a:xfrm>
            <a:off x="5584541" y="2527880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E82F8A2-9905-417D-51AB-300F8CAB15BE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5C9CB542-E0AE-B0A8-4642-BE87E66B088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437D0A9-E872-6F93-DF5A-75A633FC39C9}"/>
              </a:ext>
            </a:extLst>
          </p:cNvPr>
          <p:cNvSpPr txBox="1"/>
          <p:nvPr/>
        </p:nvSpPr>
        <p:spPr>
          <a:xfrm>
            <a:off x="1378991" y="2986697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Agency: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F668BF5-A304-51A7-AC37-BA675020AA6C}"/>
              </a:ext>
            </a:extLst>
          </p:cNvPr>
          <p:cNvGrpSpPr/>
          <p:nvPr/>
        </p:nvGrpSpPr>
        <p:grpSpPr>
          <a:xfrm>
            <a:off x="2425850" y="2997074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58D7E43-02FD-EB22-5CC4-9612CDA3AD07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6E7D82B-864A-7999-541D-B31DCEF2724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E422F1F-2440-68B8-661E-6F1CAB251D3B}"/>
              </a:ext>
            </a:extLst>
          </p:cNvPr>
          <p:cNvSpPr txBox="1"/>
          <p:nvPr/>
        </p:nvSpPr>
        <p:spPr>
          <a:xfrm>
            <a:off x="7871134" y="2294543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08DE0B-3708-BFAF-15DD-3F1D270E9911}"/>
              </a:ext>
            </a:extLst>
          </p:cNvPr>
          <p:cNvGrpSpPr/>
          <p:nvPr/>
        </p:nvGrpSpPr>
        <p:grpSpPr>
          <a:xfrm>
            <a:off x="9030235" y="2304920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5273E9D-9A74-53D6-B793-8CB752A68BC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EFF497C-37D3-6ECC-367A-54162E09C077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4B9BD65-A7F7-DB88-FB62-620CE7416A8A}"/>
              </a:ext>
            </a:extLst>
          </p:cNvPr>
          <p:cNvSpPr/>
          <p:nvPr/>
        </p:nvSpPr>
        <p:spPr>
          <a:xfrm>
            <a:off x="9039942" y="2589756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B93D3D-866E-F394-0DAF-30F2E7F25B07}"/>
              </a:ext>
            </a:extLst>
          </p:cNvPr>
          <p:cNvSpPr txBox="1"/>
          <p:nvPr/>
        </p:nvSpPr>
        <p:spPr>
          <a:xfrm>
            <a:off x="7125573" y="2521890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455432-7591-92D2-09A0-571A16398C0C}"/>
              </a:ext>
            </a:extLst>
          </p:cNvPr>
          <p:cNvSpPr txBox="1"/>
          <p:nvPr/>
        </p:nvSpPr>
        <p:spPr>
          <a:xfrm>
            <a:off x="1378991" y="2752722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Publication Year: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CD696C5-01E2-83DE-62A8-115B0C32EB2F}"/>
              </a:ext>
            </a:extLst>
          </p:cNvPr>
          <p:cNvGrpSpPr/>
          <p:nvPr/>
        </p:nvGrpSpPr>
        <p:grpSpPr>
          <a:xfrm>
            <a:off x="2425850" y="2763099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3BBE7993-1CC8-EE30-7976-9A63F0ABA182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69681ACB-EA7B-799C-9203-594A48D6E52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5F30909-B464-FFA6-6D6C-97C1470A175F}"/>
              </a:ext>
            </a:extLst>
          </p:cNvPr>
          <p:cNvSpPr txBox="1"/>
          <p:nvPr/>
        </p:nvSpPr>
        <p:spPr>
          <a:xfrm>
            <a:off x="4386470" y="2743324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B9E33A7-F513-B8B5-F1EB-6EC66F5075C6}"/>
              </a:ext>
            </a:extLst>
          </p:cNvPr>
          <p:cNvGrpSpPr/>
          <p:nvPr/>
        </p:nvGrpSpPr>
        <p:grpSpPr>
          <a:xfrm>
            <a:off x="5584541" y="2753701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372CDAE9-8825-2136-6A69-E5DD325C9C05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4CD751A1-E17D-26E0-34C8-5E876F618D11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4198357-2594-0058-7C4F-2021352DA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683570"/>
            <a:ext cx="1172153" cy="283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886F1-17D7-7DA4-5FD5-E9CB473EE018}"/>
              </a:ext>
            </a:extLst>
          </p:cNvPr>
          <p:cNvSpPr txBox="1"/>
          <p:nvPr/>
        </p:nvSpPr>
        <p:spPr>
          <a:xfrm>
            <a:off x="782725" y="3218161"/>
            <a:ext cx="1680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Organizational Level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1DF6A-2419-5675-EC5D-6F2CC2F2CC8F}"/>
              </a:ext>
            </a:extLst>
          </p:cNvPr>
          <p:cNvSpPr txBox="1"/>
          <p:nvPr/>
        </p:nvSpPr>
        <p:spPr>
          <a:xfrm>
            <a:off x="5002388" y="3208481"/>
            <a:ext cx="619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Project: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50DE50-F19B-E603-4F38-5BB819E68ABD}"/>
              </a:ext>
            </a:extLst>
          </p:cNvPr>
          <p:cNvGrpSpPr/>
          <p:nvPr/>
        </p:nvGrpSpPr>
        <p:grpSpPr>
          <a:xfrm>
            <a:off x="5584541" y="3218858"/>
            <a:ext cx="1828801" cy="194690"/>
            <a:chOff x="2196268" y="2460113"/>
            <a:chExt cx="1828801" cy="19469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D61B65E-B38A-F4A0-6B32-C550B8D5A75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4292B38-2137-96CA-0FC1-5F468130D6B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21830EC-8CE0-7CAC-CE11-0806F0163551}"/>
              </a:ext>
            </a:extLst>
          </p:cNvPr>
          <p:cNvSpPr txBox="1"/>
          <p:nvPr/>
        </p:nvSpPr>
        <p:spPr>
          <a:xfrm>
            <a:off x="7832164" y="2744922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Meeting Event: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30B8368-F2B5-5856-704E-3AD1FA99BD23}"/>
              </a:ext>
            </a:extLst>
          </p:cNvPr>
          <p:cNvGrpSpPr/>
          <p:nvPr/>
        </p:nvGrpSpPr>
        <p:grpSpPr>
          <a:xfrm>
            <a:off x="9030235" y="2755299"/>
            <a:ext cx="1828801" cy="194690"/>
            <a:chOff x="2196268" y="2460113"/>
            <a:chExt cx="1828801" cy="194690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074190E1-BCF5-A806-6C7E-19B4EADE4044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97E5581D-53A2-EB8D-A581-EC846350DF7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EA3E6D5-4719-9AD7-727C-F03F1D90044D}"/>
              </a:ext>
            </a:extLst>
          </p:cNvPr>
          <p:cNvSpPr/>
          <p:nvPr/>
        </p:nvSpPr>
        <p:spPr>
          <a:xfrm>
            <a:off x="9101571" y="3635079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0098111-ECE1-B4B6-0D67-D5533321A59C}"/>
              </a:ext>
            </a:extLst>
          </p:cNvPr>
          <p:cNvSpPr/>
          <p:nvPr/>
        </p:nvSpPr>
        <p:spPr>
          <a:xfrm>
            <a:off x="10761153" y="3635079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D84A1EA-26AB-41C1-D5CE-85E28BCAAB99}"/>
              </a:ext>
            </a:extLst>
          </p:cNvPr>
          <p:cNvGrpSpPr/>
          <p:nvPr/>
        </p:nvGrpSpPr>
        <p:grpSpPr>
          <a:xfrm>
            <a:off x="2425850" y="3218854"/>
            <a:ext cx="1828801" cy="194690"/>
            <a:chOff x="2196268" y="2460113"/>
            <a:chExt cx="1828801" cy="19469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67A6D0A5-6C20-8B03-2AF9-4BB10C4FCC27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CD7AF4EB-CFB8-9E45-0710-3F56644B3731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50E3F8-7BBE-8554-10C9-AE777AF72867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F8A1D-C189-8A75-2206-E66E67D059FD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206B7A5-D7B5-4A61-BC15-9F1D143DE9E3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Simple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110EFEF-A83A-748D-274E-B242C8193C1F}"/>
              </a:ext>
            </a:extLst>
          </p:cNvPr>
          <p:cNvSpPr/>
          <p:nvPr/>
        </p:nvSpPr>
        <p:spPr>
          <a:xfrm>
            <a:off x="2107412" y="1836619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AC56BD7-FEB3-8A66-FA12-6E850C57D9A5}"/>
              </a:ext>
            </a:extLst>
          </p:cNvPr>
          <p:cNvSpPr/>
          <p:nvPr/>
        </p:nvSpPr>
        <p:spPr>
          <a:xfrm>
            <a:off x="2771945" y="1840396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9F39E4A-6D9E-6E63-428F-9DC8D7FF6223}"/>
              </a:ext>
            </a:extLst>
          </p:cNvPr>
          <p:cNvSpPr txBox="1"/>
          <p:nvPr/>
        </p:nvSpPr>
        <p:spPr>
          <a:xfrm>
            <a:off x="7832164" y="3209131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Stakeholder: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ACDEC85-C87C-043F-9850-C405CA56D3EA}"/>
              </a:ext>
            </a:extLst>
          </p:cNvPr>
          <p:cNvGrpSpPr/>
          <p:nvPr/>
        </p:nvGrpSpPr>
        <p:grpSpPr>
          <a:xfrm>
            <a:off x="9030235" y="3219508"/>
            <a:ext cx="1828801" cy="194690"/>
            <a:chOff x="2196268" y="2460113"/>
            <a:chExt cx="1828801" cy="19469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A688D377-F9A8-CF0F-4AAE-19DCD4F0225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66C8DBCE-1B11-F0C9-BECE-41CBE2610AB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1E4E77C-B117-74AF-F074-C1FA3561F74E}"/>
              </a:ext>
            </a:extLst>
          </p:cNvPr>
          <p:cNvSpPr/>
          <p:nvPr/>
        </p:nvSpPr>
        <p:spPr>
          <a:xfrm>
            <a:off x="9101597" y="2972166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starting year…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55E65E-2705-14BD-4C9E-C9D74C875A67}"/>
              </a:ext>
            </a:extLst>
          </p:cNvPr>
          <p:cNvSpPr/>
          <p:nvPr/>
        </p:nvSpPr>
        <p:spPr>
          <a:xfrm>
            <a:off x="9977676" y="2969764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ending year…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9FB0BB-0F76-9E83-C8E8-A5D2E0E68C95}"/>
              </a:ext>
            </a:extLst>
          </p:cNvPr>
          <p:cNvSpPr/>
          <p:nvPr/>
        </p:nvSpPr>
        <p:spPr>
          <a:xfrm>
            <a:off x="5655903" y="296959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starting year…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D6D3F27-01E3-3358-A230-2DA28AF5B541}"/>
              </a:ext>
            </a:extLst>
          </p:cNvPr>
          <p:cNvSpPr/>
          <p:nvPr/>
        </p:nvSpPr>
        <p:spPr>
          <a:xfrm>
            <a:off x="6531982" y="2967197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ending year…</a:t>
            </a:r>
          </a:p>
        </p:txBody>
      </p:sp>
    </p:spTree>
    <p:extLst>
      <p:ext uri="{BB962C8B-B14F-4D97-AF65-F5344CB8AC3E}">
        <p14:creationId xmlns:p14="http://schemas.microsoft.com/office/powerpoint/2010/main" val="171846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AE7F5D-5416-B226-325F-EF103828A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DE9ECD-4D21-0940-4510-A50CEA420D0D}"/>
              </a:ext>
            </a:extLst>
          </p:cNvPr>
          <p:cNvSpPr/>
          <p:nvPr/>
        </p:nvSpPr>
        <p:spPr>
          <a:xfrm>
            <a:off x="837013" y="1368508"/>
            <a:ext cx="10438687" cy="1863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2C40E-3589-D106-773B-3BD85964DF3A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Open Sans" pitchFamily="2" charset="0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1EF4B-C971-AECF-02FE-798D0D84170A}"/>
              </a:ext>
            </a:extLst>
          </p:cNvPr>
          <p:cNvSpPr txBox="1"/>
          <p:nvPr/>
        </p:nvSpPr>
        <p:spPr>
          <a:xfrm>
            <a:off x="981340" y="2049548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Media Name or Keyword: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7D933A-38BA-6FE2-D113-DF71195A8A6F}"/>
              </a:ext>
            </a:extLst>
          </p:cNvPr>
          <p:cNvSpPr/>
          <p:nvPr/>
        </p:nvSpPr>
        <p:spPr>
          <a:xfrm>
            <a:off x="1053572" y="2257664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Search by keywords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113A1-E52E-93AF-F127-F8F35B78B5FF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Search Options: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8D240E-0C16-DCEF-C2A2-B7AF4D9E145D}"/>
              </a:ext>
            </a:extLst>
          </p:cNvPr>
          <p:cNvSpPr/>
          <p:nvPr/>
        </p:nvSpPr>
        <p:spPr>
          <a:xfrm>
            <a:off x="2099565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87B56F-B9A8-AAC8-ABF8-35426BBC50D0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465B65-8F7C-8C86-DC26-1D27EE7EB1CA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79A0BB-330A-4AA0-6187-42682DF1D166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9299DD-4E70-A0FD-6DB5-C0ABA2607C39}"/>
              </a:ext>
            </a:extLst>
          </p:cNvPr>
          <p:cNvGrpSpPr/>
          <p:nvPr/>
        </p:nvGrpSpPr>
        <p:grpSpPr>
          <a:xfrm>
            <a:off x="4771779" y="2257664"/>
            <a:ext cx="1828801" cy="194690"/>
            <a:chOff x="2196268" y="2460113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2536E14-5206-53B7-7DD3-EA4A6C1F3374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85C2BD3-3D88-27DA-0429-150EA72916F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4C68B1D-B8C2-2390-BE1B-A97E293492C4}"/>
              </a:ext>
            </a:extLst>
          </p:cNvPr>
          <p:cNvSpPr txBox="1"/>
          <p:nvPr/>
        </p:nvSpPr>
        <p:spPr>
          <a:xfrm>
            <a:off x="2837066" y="2049548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1303C9-B32F-4729-C5CF-2E31118938EC}"/>
              </a:ext>
            </a:extLst>
          </p:cNvPr>
          <p:cNvGrpSpPr/>
          <p:nvPr/>
        </p:nvGrpSpPr>
        <p:grpSpPr>
          <a:xfrm>
            <a:off x="2915086" y="2257664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08B04DE-72EA-D7B9-D870-57F299359BE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0E3D042-367D-B95B-9AE1-C7E2F4F5F5D1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43E227-8C12-96B8-EB39-3C527B8FF39E}"/>
              </a:ext>
            </a:extLst>
          </p:cNvPr>
          <p:cNvGrpSpPr/>
          <p:nvPr/>
        </p:nvGrpSpPr>
        <p:grpSpPr>
          <a:xfrm>
            <a:off x="8488999" y="2252422"/>
            <a:ext cx="1828801" cy="194690"/>
            <a:chOff x="2196268" y="2460113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64A3EF7-44AF-39AC-B365-A1FA639597D2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n-US" sz="800" dirty="0">
                  <a:solidFill>
                    <a:srgbClr val="E8E8E8">
                      <a:lumMod val="50000"/>
                    </a:srgbClr>
                  </a:solidFill>
                </a:rPr>
                <a:t>Select a Scale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DE21E17E-A9F4-27A3-CE45-58A039B4745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2EFB8148-C0D7-1CFA-6EFF-A5548E378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2660470"/>
            <a:ext cx="1172153" cy="28316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23E0D8B-716F-BA1B-C31B-8A4C47720C4E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Simple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FCAD417-271B-A302-95FD-84B0D596CA3A}"/>
              </a:ext>
            </a:extLst>
          </p:cNvPr>
          <p:cNvSpPr/>
          <p:nvPr/>
        </p:nvSpPr>
        <p:spPr>
          <a:xfrm>
            <a:off x="2771945" y="1840396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75FB5A-4E79-E67B-B704-EA4FF1A1A649}"/>
              </a:ext>
            </a:extLst>
          </p:cNvPr>
          <p:cNvSpPr txBox="1"/>
          <p:nvPr/>
        </p:nvSpPr>
        <p:spPr>
          <a:xfrm>
            <a:off x="4691008" y="2048405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Major Group &amp; Category: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803994-E621-0DEC-5DD6-439B54BF2277}"/>
              </a:ext>
            </a:extLst>
          </p:cNvPr>
          <p:cNvSpPr txBox="1"/>
          <p:nvPr/>
        </p:nvSpPr>
        <p:spPr>
          <a:xfrm>
            <a:off x="8397692" y="2043163"/>
            <a:ext cx="12067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Geographic Entity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9BC695-F3B6-C5F2-42CA-10E9E4D2191F}"/>
              </a:ext>
            </a:extLst>
          </p:cNvPr>
          <p:cNvGrpSpPr/>
          <p:nvPr/>
        </p:nvGrpSpPr>
        <p:grpSpPr>
          <a:xfrm>
            <a:off x="6628668" y="2259750"/>
            <a:ext cx="1828801" cy="194690"/>
            <a:chOff x="2196268" y="2460113"/>
            <a:chExt cx="1828801" cy="19469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9FDC151-6A89-2976-3244-26677616A7B9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29CA4848-00F0-0C34-A5A5-EB2C7AAF59E0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A5A266-0EB2-44C0-0752-F647A529E470}"/>
              </a:ext>
            </a:extLst>
          </p:cNvPr>
          <p:cNvSpPr txBox="1"/>
          <p:nvPr/>
        </p:nvSpPr>
        <p:spPr>
          <a:xfrm>
            <a:off x="6547897" y="2050491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Geographic Scale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C33BD7-A16C-F74F-25C2-DB5524DE8C4F}"/>
              </a:ext>
            </a:extLst>
          </p:cNvPr>
          <p:cNvSpPr txBox="1"/>
          <p:nvPr/>
        </p:nvSpPr>
        <p:spPr>
          <a:xfrm>
            <a:off x="10342250" y="2176294"/>
            <a:ext cx="71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Statewide Extent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822243-1F3F-3512-06A9-D4C0E4643A4B}"/>
              </a:ext>
            </a:extLst>
          </p:cNvPr>
          <p:cNvSpPr/>
          <p:nvPr/>
        </p:nvSpPr>
        <p:spPr>
          <a:xfrm>
            <a:off x="10998671" y="2306862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62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F1CEC-C1FB-DA66-2F10-2F661042C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00D7-2818-B033-4B8F-ED9E76481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611392-6184-4CFA-81F7-65CCA000D23F}"/>
              </a:ext>
            </a:extLst>
          </p:cNvPr>
          <p:cNvSpPr/>
          <p:nvPr/>
        </p:nvSpPr>
        <p:spPr>
          <a:xfrm>
            <a:off x="837013" y="1368508"/>
            <a:ext cx="10438687" cy="1863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13E8F-327A-76BA-64F8-EA0ACC1F4F61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Open Sans" pitchFamily="2" charset="0"/>
              </a:rPr>
              <a:t>WV Hazard Library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7A7DF4-0407-48C4-E16E-88E19FEE43C6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Search Options: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223E7A-D0E7-1E68-08F1-C9BD86430EEE}"/>
              </a:ext>
            </a:extLst>
          </p:cNvPr>
          <p:cNvSpPr/>
          <p:nvPr/>
        </p:nvSpPr>
        <p:spPr>
          <a:xfrm>
            <a:off x="2099565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BFD0C-D983-3144-9D96-0E0DB699A759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EE69DC-E52B-1625-A329-DE9308315381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552012-BD29-EE41-CB57-08DA0A149C17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A8AEC58-C5C6-8782-7ED2-1A6A51F2B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2660470"/>
            <a:ext cx="1172153" cy="28316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377F45C-B081-479A-E251-E2214786E41C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Simple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B23D0D8-FD9C-8DBD-0D64-16E898F5E0ED}"/>
              </a:ext>
            </a:extLst>
          </p:cNvPr>
          <p:cNvSpPr/>
          <p:nvPr/>
        </p:nvSpPr>
        <p:spPr>
          <a:xfrm>
            <a:off x="2771945" y="1840396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65D33F-20D3-4F8C-8BBA-78938D308054}"/>
              </a:ext>
            </a:extLst>
          </p:cNvPr>
          <p:cNvGrpSpPr/>
          <p:nvPr/>
        </p:nvGrpSpPr>
        <p:grpSpPr>
          <a:xfrm>
            <a:off x="4768336" y="2454440"/>
            <a:ext cx="1828802" cy="4334995"/>
            <a:chOff x="5918410" y="2447468"/>
            <a:chExt cx="1828802" cy="43349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A09C115-15E7-393F-8658-AE3D3EF3B7FD}"/>
                </a:ext>
              </a:extLst>
            </p:cNvPr>
            <p:cNvGrpSpPr/>
            <p:nvPr/>
          </p:nvGrpSpPr>
          <p:grpSpPr>
            <a:xfrm>
              <a:off x="5918410" y="2447468"/>
              <a:ext cx="1828802" cy="4334995"/>
              <a:chOff x="4057780" y="2447468"/>
              <a:chExt cx="1828802" cy="433499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9FA16C9-F3A8-2897-A1CD-AAABE86DD372}"/>
                  </a:ext>
                </a:extLst>
              </p:cNvPr>
              <p:cNvSpPr/>
              <p:nvPr/>
            </p:nvSpPr>
            <p:spPr>
              <a:xfrm>
                <a:off x="4057781" y="2447468"/>
                <a:ext cx="1828801" cy="4334995"/>
              </a:xfrm>
              <a:prstGeom prst="rect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- Any -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Flood Disaster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Disaster Research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Event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Flood Insurance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NFIP Information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NFIP Penetration Analysis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Floodplain Management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Base Flood Elevation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Community Assets Mitigation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Community Rating System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Critical Infrastructure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Dilapidated Properties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Elevation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Freeboard Status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Legal and Planning Guidance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NFIP Community Status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Permits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Requirements &amp; Guidance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Risk Communications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Floodplain Mapping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Letters of Map Change (LOMCs)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Risk Communications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Risk MAP Flood Studies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Other Mitigation Measures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Community Support &amp; Funding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Safety &amp; Preparedness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Warning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Mitigation Planning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Mitigation Priorities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Mitigation Saves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Physical Non-Structural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Structural Mitigation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Risk Assessment – Local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Building Characteristics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5A55960-B1DF-E934-6002-38A8493A0E9F}"/>
                  </a:ext>
                </a:extLst>
              </p:cNvPr>
              <p:cNvSpPr/>
              <p:nvPr/>
            </p:nvSpPr>
            <p:spPr>
              <a:xfrm>
                <a:off x="4057780" y="2452354"/>
                <a:ext cx="1828801" cy="141643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 Any -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65F350-29FD-28EE-D602-62CFDEA26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840" t="733" r="-2" b="1"/>
            <a:stretch>
              <a:fillRect/>
            </a:stretch>
          </p:blipFill>
          <p:spPr>
            <a:xfrm>
              <a:off x="7663853" y="2593996"/>
              <a:ext cx="75471" cy="417518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6AFD5AF-68CC-6157-0D63-938FBD55C811}"/>
              </a:ext>
            </a:extLst>
          </p:cNvPr>
          <p:cNvSpPr txBox="1"/>
          <p:nvPr/>
        </p:nvSpPr>
        <p:spPr>
          <a:xfrm>
            <a:off x="981340" y="2049548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Media Name or Keyword: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350E423-8269-AF94-1F61-EC5DF0DCFFCE}"/>
              </a:ext>
            </a:extLst>
          </p:cNvPr>
          <p:cNvSpPr/>
          <p:nvPr/>
        </p:nvSpPr>
        <p:spPr>
          <a:xfrm>
            <a:off x="1053572" y="2257664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Search by keywords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E910C8-0A93-0949-2FDE-B11F788001B8}"/>
              </a:ext>
            </a:extLst>
          </p:cNvPr>
          <p:cNvGrpSpPr/>
          <p:nvPr/>
        </p:nvGrpSpPr>
        <p:grpSpPr>
          <a:xfrm>
            <a:off x="4771779" y="2257664"/>
            <a:ext cx="1828801" cy="194690"/>
            <a:chOff x="2196268" y="246011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54C41D8-50F7-EBE1-C2D7-DC8DE7B7585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EFF9624-8F79-A783-1975-DBAC9F77CF8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59F39D3-9AA1-3C08-2A3A-A16613524EB3}"/>
              </a:ext>
            </a:extLst>
          </p:cNvPr>
          <p:cNvSpPr txBox="1"/>
          <p:nvPr/>
        </p:nvSpPr>
        <p:spPr>
          <a:xfrm>
            <a:off x="2837066" y="2049548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Media Type: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80E8E8-E121-1F5B-BB5C-8FFE71838DA0}"/>
              </a:ext>
            </a:extLst>
          </p:cNvPr>
          <p:cNvGrpSpPr/>
          <p:nvPr/>
        </p:nvGrpSpPr>
        <p:grpSpPr>
          <a:xfrm>
            <a:off x="2915086" y="2257664"/>
            <a:ext cx="1828801" cy="194690"/>
            <a:chOff x="2196268" y="2460113"/>
            <a:chExt cx="1828801" cy="19469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8945350-C910-B212-DE1F-2915811CF83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21876165-94B8-E1C6-52FC-D97BD53E047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0F8EFD6-6CFE-E3F1-0063-0E4390ECADFB}"/>
              </a:ext>
            </a:extLst>
          </p:cNvPr>
          <p:cNvGrpSpPr/>
          <p:nvPr/>
        </p:nvGrpSpPr>
        <p:grpSpPr>
          <a:xfrm>
            <a:off x="8488999" y="2252422"/>
            <a:ext cx="1828801" cy="194690"/>
            <a:chOff x="2196268" y="2460113"/>
            <a:chExt cx="1828801" cy="19469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48DC518-4214-5274-A85A-DA49AE6B417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n-US" sz="800" dirty="0">
                  <a:solidFill>
                    <a:srgbClr val="E8E8E8">
                      <a:lumMod val="50000"/>
                    </a:srgbClr>
                  </a:solidFill>
                </a:rPr>
                <a:t>Select a Scale first</a:t>
              </a: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BBB76D75-1F61-8CB7-E9FF-A991D864195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7D1450C-1B9A-9E98-FB51-BBF53D71E594}"/>
              </a:ext>
            </a:extLst>
          </p:cNvPr>
          <p:cNvSpPr txBox="1"/>
          <p:nvPr/>
        </p:nvSpPr>
        <p:spPr>
          <a:xfrm>
            <a:off x="4691008" y="2048405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Major Group &amp; Category: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37D564-EA78-2D46-F9CB-F9377317C1F8}"/>
              </a:ext>
            </a:extLst>
          </p:cNvPr>
          <p:cNvSpPr txBox="1"/>
          <p:nvPr/>
        </p:nvSpPr>
        <p:spPr>
          <a:xfrm>
            <a:off x="8397692" y="2043163"/>
            <a:ext cx="12067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Geographic Entity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77C698-3A07-49FD-58DC-92C60B2A6F32}"/>
              </a:ext>
            </a:extLst>
          </p:cNvPr>
          <p:cNvGrpSpPr/>
          <p:nvPr/>
        </p:nvGrpSpPr>
        <p:grpSpPr>
          <a:xfrm>
            <a:off x="6628668" y="2259750"/>
            <a:ext cx="1828801" cy="194690"/>
            <a:chOff x="2196268" y="2460113"/>
            <a:chExt cx="1828801" cy="19469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1D16F54-F508-417B-B4C0-18A681A2755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2FA838C2-0325-ACD1-3762-E831FAA557A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2D3C6E6-3690-4100-832A-19C606382805}"/>
              </a:ext>
            </a:extLst>
          </p:cNvPr>
          <p:cNvSpPr txBox="1"/>
          <p:nvPr/>
        </p:nvSpPr>
        <p:spPr>
          <a:xfrm>
            <a:off x="6547897" y="2050491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Geographic Scale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E8E777-54BD-0EA2-4609-5E938FAAE27B}"/>
              </a:ext>
            </a:extLst>
          </p:cNvPr>
          <p:cNvSpPr txBox="1"/>
          <p:nvPr/>
        </p:nvSpPr>
        <p:spPr>
          <a:xfrm>
            <a:off x="10342250" y="2176294"/>
            <a:ext cx="71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Statewide Extent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57EF97B-FF00-83A0-F210-5DBD555FA108}"/>
              </a:ext>
            </a:extLst>
          </p:cNvPr>
          <p:cNvSpPr/>
          <p:nvPr/>
        </p:nvSpPr>
        <p:spPr>
          <a:xfrm>
            <a:off x="10998671" y="2306862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11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719</Words>
  <Application>Microsoft Office PowerPoint</Application>
  <PresentationFormat>Widescreen</PresentationFormat>
  <Paragraphs>228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Behrang Bidadian</dc:creator>
  <cp:lastModifiedBy>Behrang Bidadian</cp:lastModifiedBy>
  <cp:revision>67</cp:revision>
  <dcterms:created xsi:type="dcterms:W3CDTF">2025-10-08T18:23:34Z</dcterms:created>
  <dcterms:modified xsi:type="dcterms:W3CDTF">2025-11-06T17:21:23Z</dcterms:modified>
</cp:coreProperties>
</file>