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4" r:id="rId2"/>
    <p:sldId id="355" r:id="rId3"/>
    <p:sldId id="363" r:id="rId4"/>
    <p:sldId id="356" r:id="rId5"/>
    <p:sldId id="361" r:id="rId6"/>
    <p:sldId id="359" r:id="rId7"/>
    <p:sldId id="357" r:id="rId8"/>
    <p:sldId id="360" r:id="rId9"/>
    <p:sldId id="362" r:id="rId10"/>
    <p:sldId id="364" r:id="rId11"/>
    <p:sldId id="366" r:id="rId12"/>
    <p:sldId id="3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B576-7F54-4766-83AE-B357059EC71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BF3E-525A-4FD7-8608-4AE594B4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C45C3-16DB-943D-F7CD-F4716E28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AEA28-CAE5-5B4D-2FED-A65524016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101F4-C19D-D22E-5316-5F020BB8C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C642-0FA6-650A-2522-31C4F10AD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FDB8-E5F0-DFEC-C0C7-00D0B0EA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A3C9E-52A3-7801-8D2E-C12A410F4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C4E93-784B-A4B0-6FC0-F7B8DBA7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4F00-97C6-2E2B-9A0F-8612A5939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67BB3-AD6E-914F-779C-B13567CD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80CCC-4102-4BAA-DFC2-8C6D2FC07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1A40A-C507-C0D8-222C-2B75E6B31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A5BD-8EC5-7297-E895-ED841A548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D68B2-85D9-598B-F20C-52B7D5391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747ED-E114-BFA7-B291-3D42AD2AC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8E006-A972-7340-D43A-FF63BAC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322B-C992-CD62-507A-980B0CBED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1ADD-B33B-727F-38B7-9C8F9017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7E3BE-4723-0D3F-ABC9-F698DAD27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BCAED-4291-CCEA-42CB-A63CCFE27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2BBFA-ECF7-1204-1DA6-8508922CF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FEEC-7D1A-7122-2A51-B3C6EF37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F92EA-DA9D-AEA1-C3E2-C6C753291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261FD-3EE1-EF05-0B9F-14CDB38A1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D39D9-92EE-1A12-B916-E21BEF5F2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802A-78AD-69FE-853B-10C129E3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45618-B190-3474-B156-1FB444920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45B89-D437-5786-67EF-F733D5384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BDC78-2200-4F9B-2332-63D5193B8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2BCA-7E28-46D8-04E4-4A7F1457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A0685-25E7-A708-E82E-2EE28BB22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3699D-04C3-BE74-EDE0-BAA997797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9D7E8-D168-A2CC-D989-EF8D7C988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A4F3-0ABB-4E8E-B5A8-D359816A1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8D36-3731-5845-DB40-AECE1ABB1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4F47-1B8C-75C0-1D96-6FA098B7E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B7EA-F7A0-0613-FE94-E3957DC3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BFBB-35C2-AEB1-5690-2F10D611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56A8-EC2C-4D17-BFA4-9143CAAD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7F64-891D-E419-4545-CDCB1844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9C793-2613-FC7E-0B90-35455E4AD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ABA54-55F4-CA55-C52B-C879102A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A5D0-54E8-AA3F-B417-449505A4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FAD0-6F6C-F604-A45D-D12AB7D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8531D-2950-0369-06D6-4F0291515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062F6-6B1C-131D-CA16-2ED052EFB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6AAEE-2DD5-A341-AE4F-5E353F04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FCE2-FFE8-268F-D41F-4CCE44A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F9FE-F886-1F9C-52B5-C3FB6ECC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CD38-E49B-3873-3FC8-3BFC5927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9824-569C-84B1-CC54-32518546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1B8EA-7C34-6C1E-3291-D78D5F29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49B5-E903-228F-93B3-531E8DFE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3BFA-B535-B846-ADEC-4E911546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666E-56E4-C377-D7EE-98DDD758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31981-C6C9-DAB1-999A-F6B4BB5C9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ECDB-9479-CA2F-6384-B3A4FC1E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E1A72-E519-A7B2-45A1-A3ED2A01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FB67-6A9E-C269-CD1A-E69B4F56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7816-F602-751D-583D-DF94C32D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5492-3E3D-C380-2268-F9220DB08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DE58F-C884-87D0-CEDA-017C9011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32DA1-2449-36E1-76B2-336833A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8475-99BF-9C95-1CC0-FA1DDDCC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4D32D-35D9-2E2E-1595-B9CBE691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500C-B2C9-907C-B23C-DBF034AD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6003E-24E0-B554-8FFA-F7299F9D5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D77C-B167-AEF6-408F-227DFCC32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006CD-B9E3-E682-94D6-2B032C0A4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4511C-19D8-A47C-B716-0B87A7D7A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8F6B9-4583-5B25-7AA0-CA19A4EA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63D07-A002-ADF8-7BA7-FFA84780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A6412-1D05-2D1F-CD11-57C00A21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736-7CBA-2C80-F87B-70ACBB07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C77C-80FD-62FB-6D44-1FDFA653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54C32-AA8E-260F-F5B0-C1C7463D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3ABD7-B88B-3BBF-57BC-BAA42E1A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D8A89-52AE-FA05-BC64-4AE6F17B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09CD9-5CD2-B507-3D8B-F50B44FB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E5DB-D80D-F955-0511-DBA53F0C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E269-10B8-3035-2E3F-29BD40B7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202C-557E-1E27-3FA0-E969B555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69394-C3D2-8973-5C7F-031B3A317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7534-4613-91EB-CFB3-59036C5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BC665-57C5-5889-D1F0-1D403AC0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B5474-0590-8749-F74C-4248D2B4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4388-AA01-14CA-5D5E-FCB48A0B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3F391-8288-2ACE-18B9-FA897CDAD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96EF5-A717-DF92-E2FB-7C72D22B3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71B30-556F-66A1-FF11-13CE0A6F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C8A30-E045-1529-F0B8-D8D071F0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CB10-0133-2EC8-92AE-CB6937D3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E758C-E84F-108F-62F0-FC0B967A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49B9-FC01-4DDC-D108-7903B074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594A-5322-77AF-7D3E-5D406F779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AC043-106E-4B6F-8676-133441A51DD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E823-C338-7DFF-ED15-DC3E29AB2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3EE52-6429-C74E-F427-2063CA594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2BE8BE-7AB1-4DDC-BDE4-091FE0E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9E96A-1086-9FD5-7F0A-AC67980A31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7F6A3-A458-23CD-7077-48054CFC0E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1</a:t>
            </a:fld>
            <a:endParaRPr lang="en-US" spc="-19" dirty="0"/>
          </a:p>
        </p:txBody>
      </p:sp>
      <p:pic>
        <p:nvPicPr>
          <p:cNvPr id="5" name="Picture 4" descr="A house on the ground&#10;&#10;AI-generated content may be incorrect.">
            <a:extLst>
              <a:ext uri="{FF2B5EF4-FFF2-40B4-BE49-F238E27FC236}">
                <a16:creationId xmlns:a16="http://schemas.microsoft.com/office/drawing/2014/main" id="{E058475A-D26B-CC0F-F1CE-A8AE83F2A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739588"/>
            <a:ext cx="10623176" cy="47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38208-530F-BDFA-5884-1648C84F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4DD331-8BB0-AFF6-E801-CBD00F2CF7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0FAB7-5F14-92C6-B3C8-C74FED07B7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10</a:t>
            </a:fld>
            <a:endParaRPr lang="en-US" spc="-19" dirty="0"/>
          </a:p>
        </p:txBody>
      </p:sp>
      <p:pic>
        <p:nvPicPr>
          <p:cNvPr id="9" name="Picture 8" descr="A house with a deck&#10;&#10;AI-generated content may be incorrect.">
            <a:extLst>
              <a:ext uri="{FF2B5EF4-FFF2-40B4-BE49-F238E27FC236}">
                <a16:creationId xmlns:a16="http://schemas.microsoft.com/office/drawing/2014/main" id="{0E4A8150-28EF-736F-61FE-C7EA73B0F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815353"/>
            <a:ext cx="7937399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641F-CC5D-0AB1-FD8D-6702CB5F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5E4D28-97C1-2F65-E08B-F1FC4C423B1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7EE2-C4E1-B080-412D-A91967477F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11</a:t>
            </a:fld>
            <a:endParaRPr lang="en-US" spc="-19" dirty="0"/>
          </a:p>
        </p:txBody>
      </p:sp>
      <p:pic>
        <p:nvPicPr>
          <p:cNvPr id="5" name="Picture 4" descr="A house with a porch and a tree&#10;&#10;AI-generated content may be incorrect.">
            <a:extLst>
              <a:ext uri="{FF2B5EF4-FFF2-40B4-BE49-F238E27FC236}">
                <a16:creationId xmlns:a16="http://schemas.microsoft.com/office/drawing/2014/main" id="{65EC3989-59C5-E76E-68D1-ECEF29B0A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2" y="629040"/>
            <a:ext cx="9517217" cy="62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E256-9AB4-637D-F338-BABB14A77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51042-4BD7-FF4E-2CE3-B1C002EA13B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A2942-7473-AF60-98B6-FBF2C7ED59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12</a:t>
            </a:fld>
            <a:endParaRPr lang="en-US" spc="-19" dirty="0"/>
          </a:p>
        </p:txBody>
      </p:sp>
      <p:pic>
        <p:nvPicPr>
          <p:cNvPr id="5" name="Picture 4" descr="A house under construction with a wooden deck&#10;&#10;AI-generated content may be incorrect.">
            <a:extLst>
              <a:ext uri="{FF2B5EF4-FFF2-40B4-BE49-F238E27FC236}">
                <a16:creationId xmlns:a16="http://schemas.microsoft.com/office/drawing/2014/main" id="{5D7ABA00-585D-C384-41CC-B9EFA311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" y="874059"/>
            <a:ext cx="4958603" cy="3723154"/>
          </a:xfrm>
          <a:prstGeom prst="rect">
            <a:avLst/>
          </a:prstGeom>
        </p:spPr>
      </p:pic>
      <p:pic>
        <p:nvPicPr>
          <p:cNvPr id="7" name="Picture 6" descr="A house with stairs leading to the ground&#10;&#10;AI-generated content may be incorrect.">
            <a:extLst>
              <a:ext uri="{FF2B5EF4-FFF2-40B4-BE49-F238E27FC236}">
                <a16:creationId xmlns:a16="http://schemas.microsoft.com/office/drawing/2014/main" id="{149F4C41-E0E0-3A52-0A8D-C5B7A2E6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9" y="944595"/>
            <a:ext cx="4958603" cy="35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876A2-ED42-DB4D-BBD8-3AA56292A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6218396-C3AC-F960-ED2D-71430A72BC32}"/>
              </a:ext>
            </a:extLst>
          </p:cNvPr>
          <p:cNvSpPr/>
          <p:nvPr/>
        </p:nvSpPr>
        <p:spPr>
          <a:xfrm>
            <a:off x="854364" y="5372329"/>
            <a:ext cx="10483272" cy="1005224"/>
          </a:xfrm>
          <a:custGeom>
            <a:avLst/>
            <a:gdLst/>
            <a:ahLst/>
            <a:cxnLst/>
            <a:rect l="l" t="t" r="r" b="b"/>
            <a:pathLst>
              <a:path w="8648700" h="829310">
                <a:moveTo>
                  <a:pt x="8648700" y="0"/>
                </a:moveTo>
                <a:lnTo>
                  <a:pt x="8449056" y="0"/>
                </a:lnTo>
                <a:lnTo>
                  <a:pt x="8449056" y="323850"/>
                </a:lnTo>
                <a:lnTo>
                  <a:pt x="8449056" y="685038"/>
                </a:lnTo>
                <a:lnTo>
                  <a:pt x="1341120" y="685038"/>
                </a:lnTo>
                <a:lnTo>
                  <a:pt x="1341120" y="323850"/>
                </a:lnTo>
                <a:lnTo>
                  <a:pt x="8449056" y="323850"/>
                </a:lnTo>
                <a:lnTo>
                  <a:pt x="8449056" y="0"/>
                </a:lnTo>
                <a:lnTo>
                  <a:pt x="0" y="0"/>
                </a:lnTo>
                <a:lnTo>
                  <a:pt x="0" y="323850"/>
                </a:lnTo>
                <a:lnTo>
                  <a:pt x="0" y="685038"/>
                </a:lnTo>
                <a:lnTo>
                  <a:pt x="0" y="829056"/>
                </a:lnTo>
                <a:lnTo>
                  <a:pt x="8648700" y="829056"/>
                </a:lnTo>
                <a:lnTo>
                  <a:pt x="8648700" y="685038"/>
                </a:lnTo>
                <a:lnTo>
                  <a:pt x="8648700" y="323850"/>
                </a:lnTo>
                <a:lnTo>
                  <a:pt x="8648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67C41B8-15BD-B4FC-1094-1A003A9DB7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spc="-3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2A019D-4EDE-28EE-9047-C21D26BABD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2</a:t>
            </a:fld>
            <a:endParaRPr lang="en-US" spc="-19" dirty="0"/>
          </a:p>
        </p:txBody>
      </p:sp>
      <p:pic>
        <p:nvPicPr>
          <p:cNvPr id="12" name="Picture 11" descr="A house with a deck and a balcony&#10;&#10;AI-generated content may be incorrect.">
            <a:extLst>
              <a:ext uri="{FF2B5EF4-FFF2-40B4-BE49-F238E27FC236}">
                <a16:creationId xmlns:a16="http://schemas.microsoft.com/office/drawing/2014/main" id="{54B91771-4C75-FB20-2089-E103354C5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" y="739588"/>
            <a:ext cx="9546794" cy="55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3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07D7-F495-F63B-D6F8-05732E4C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448614-C271-F634-FBCF-A7DD22E9057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208EB-3C64-B243-C67F-469E0040D2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3</a:t>
            </a:fld>
            <a:endParaRPr lang="en-US" spc="-19" dirty="0"/>
          </a:p>
        </p:txBody>
      </p:sp>
      <p:pic>
        <p:nvPicPr>
          <p:cNvPr id="6" name="Picture 5" descr="A house on the water&#10;&#10;AI-generated content may be incorrect.">
            <a:extLst>
              <a:ext uri="{FF2B5EF4-FFF2-40B4-BE49-F238E27FC236}">
                <a16:creationId xmlns:a16="http://schemas.microsoft.com/office/drawing/2014/main" id="{C5A06394-FE60-5954-E57B-FCE7064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835877"/>
            <a:ext cx="6438678" cy="51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2580-3D14-301C-773F-E218A726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29392B3-919C-E736-AA28-C52266AF6757}"/>
              </a:ext>
            </a:extLst>
          </p:cNvPr>
          <p:cNvSpPr/>
          <p:nvPr/>
        </p:nvSpPr>
        <p:spPr>
          <a:xfrm>
            <a:off x="854364" y="5372329"/>
            <a:ext cx="10483272" cy="1005224"/>
          </a:xfrm>
          <a:custGeom>
            <a:avLst/>
            <a:gdLst/>
            <a:ahLst/>
            <a:cxnLst/>
            <a:rect l="l" t="t" r="r" b="b"/>
            <a:pathLst>
              <a:path w="8648700" h="829310">
                <a:moveTo>
                  <a:pt x="8648700" y="0"/>
                </a:moveTo>
                <a:lnTo>
                  <a:pt x="8449056" y="0"/>
                </a:lnTo>
                <a:lnTo>
                  <a:pt x="8449056" y="323850"/>
                </a:lnTo>
                <a:lnTo>
                  <a:pt x="8449056" y="685038"/>
                </a:lnTo>
                <a:lnTo>
                  <a:pt x="1341120" y="685038"/>
                </a:lnTo>
                <a:lnTo>
                  <a:pt x="1341120" y="323850"/>
                </a:lnTo>
                <a:lnTo>
                  <a:pt x="8449056" y="323850"/>
                </a:lnTo>
                <a:lnTo>
                  <a:pt x="8449056" y="0"/>
                </a:lnTo>
                <a:lnTo>
                  <a:pt x="0" y="0"/>
                </a:lnTo>
                <a:lnTo>
                  <a:pt x="0" y="323850"/>
                </a:lnTo>
                <a:lnTo>
                  <a:pt x="0" y="685038"/>
                </a:lnTo>
                <a:lnTo>
                  <a:pt x="0" y="829056"/>
                </a:lnTo>
                <a:lnTo>
                  <a:pt x="8648700" y="829056"/>
                </a:lnTo>
                <a:lnTo>
                  <a:pt x="8648700" y="685038"/>
                </a:lnTo>
                <a:lnTo>
                  <a:pt x="8648700" y="323850"/>
                </a:lnTo>
                <a:lnTo>
                  <a:pt x="8648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94F2356-CA11-F1D9-4A10-6602568F5ED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spc="-3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0CE2B6-47C6-46A9-4320-77F75103B1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4</a:t>
            </a:fld>
            <a:endParaRPr lang="en-US" spc="-19" dirty="0"/>
          </a:p>
        </p:txBody>
      </p:sp>
      <p:pic>
        <p:nvPicPr>
          <p:cNvPr id="3" name="Picture 2" descr="A house with a large porch&#10;&#10;AI-generated content may be incorrect.">
            <a:extLst>
              <a:ext uri="{FF2B5EF4-FFF2-40B4-BE49-F238E27FC236}">
                <a16:creationId xmlns:a16="http://schemas.microsoft.com/office/drawing/2014/main" id="{67CE3FC2-EEDE-FB4D-F9B4-B8E7B1B65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5" y="815228"/>
            <a:ext cx="5420846" cy="52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49593B-7E9C-7296-440B-BE870A4B04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6CC81-26DF-4F49-9C2C-115F92CE57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5</a:t>
            </a:fld>
            <a:endParaRPr lang="en-US" spc="-19" dirty="0"/>
          </a:p>
        </p:txBody>
      </p:sp>
      <p:pic>
        <p:nvPicPr>
          <p:cNvPr id="7" name="Picture 6" descr="A pizza hut restaurant with a red roof">
            <a:extLst>
              <a:ext uri="{FF2B5EF4-FFF2-40B4-BE49-F238E27FC236}">
                <a16:creationId xmlns:a16="http://schemas.microsoft.com/office/drawing/2014/main" id="{2583A029-2997-4876-72A8-813E928C9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" y="1411941"/>
            <a:ext cx="6463403" cy="48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146F-51C4-BC46-E051-788204400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5D2271-2EE6-0283-E1EC-5DFB66809EE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E8C8D-34C7-6516-2510-CA5A6082B4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6</a:t>
            </a:fld>
            <a:endParaRPr lang="en-US" spc="-19" dirty="0"/>
          </a:p>
        </p:txBody>
      </p:sp>
      <p:pic>
        <p:nvPicPr>
          <p:cNvPr id="5" name="Picture 4" descr="A building with a fence and grass&#10;&#10;AI-generated content may be incorrect.">
            <a:extLst>
              <a:ext uri="{FF2B5EF4-FFF2-40B4-BE49-F238E27FC236}">
                <a16:creationId xmlns:a16="http://schemas.microsoft.com/office/drawing/2014/main" id="{4F41F3D0-1D44-E8DE-2091-CD7FC562F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806824"/>
            <a:ext cx="10219765" cy="54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BE0B9-09E3-1E4D-8585-60114BC2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B1BAFE-0761-C9C6-E4F9-93D04CFDCA1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BD749-67E2-ED0B-4FCB-E0CF151B5C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7</a:t>
            </a:fld>
            <a:endParaRPr lang="en-US" spc="-19" dirty="0"/>
          </a:p>
        </p:txBody>
      </p:sp>
      <p:pic>
        <p:nvPicPr>
          <p:cNvPr id="7" name="Picture 6" descr="A building with a gated parking lot&#10;&#10;AI-generated content may be incorrect.">
            <a:extLst>
              <a:ext uri="{FF2B5EF4-FFF2-40B4-BE49-F238E27FC236}">
                <a16:creationId xmlns:a16="http://schemas.microsoft.com/office/drawing/2014/main" id="{CEC2FACD-53D9-65EE-213C-B6C270FB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4" y="1008530"/>
            <a:ext cx="9253257" cy="54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73154-B562-D954-F670-0C934AE7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EFFB2-493F-3745-F753-742FED9986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83FED-0824-20DF-963D-02BB920649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8</a:t>
            </a:fld>
            <a:endParaRPr lang="en-US" spc="-19" dirty="0"/>
          </a:p>
        </p:txBody>
      </p:sp>
      <p:pic>
        <p:nvPicPr>
          <p:cNvPr id="6" name="Picture 5" descr="A large empty warehouse with lights&#10;&#10;AI-generated content may be incorrect.">
            <a:extLst>
              <a:ext uri="{FF2B5EF4-FFF2-40B4-BE49-F238E27FC236}">
                <a16:creationId xmlns:a16="http://schemas.microsoft.com/office/drawing/2014/main" id="{B145BFC7-87A2-AB5E-CCF5-58CB1725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" y="806824"/>
            <a:ext cx="7026023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FAF6-2A41-94AA-5BC4-BBE064E87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4F163-C8EE-9F41-F500-5AC66B0AA6B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777" y="7475690"/>
            <a:ext cx="3673353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94">
              <a:lnSpc>
                <a:spcPts val="1618"/>
              </a:lnSpc>
            </a:pPr>
            <a:r>
              <a:rPr lang="en-US" spc="-34"/>
              <a:t>WV Surveyor Training</a:t>
            </a:r>
            <a:endParaRPr lang="en-US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5722E-0C1C-A0D2-078B-9DA8CAA849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46894" y="7475690"/>
            <a:ext cx="348929" cy="22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38">
              <a:lnSpc>
                <a:spcPts val="1834"/>
              </a:lnSpc>
            </a:pPr>
            <a:fld id="{81D60167-4931-47E6-BA6A-407CBD079E47}" type="slidenum">
              <a:rPr lang="en-US" spc="-21" smtClean="0"/>
              <a:pPr marL="52338">
                <a:lnSpc>
                  <a:spcPts val="1834"/>
                </a:lnSpc>
              </a:pPr>
              <a:t>9</a:t>
            </a:fld>
            <a:endParaRPr lang="en-US" spc="-19" dirty="0"/>
          </a:p>
        </p:txBody>
      </p:sp>
      <p:pic>
        <p:nvPicPr>
          <p:cNvPr id="5" name="Picture 4" descr="A ladder on a house&#10;&#10;AI-generated content may be incorrect.">
            <a:extLst>
              <a:ext uri="{FF2B5EF4-FFF2-40B4-BE49-F238E27FC236}">
                <a16:creationId xmlns:a16="http://schemas.microsoft.com/office/drawing/2014/main" id="{B6A8FEE1-ADA4-16DA-3105-75CD566F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1748118"/>
            <a:ext cx="5839854" cy="4559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12B06A-E0F4-ED95-DDC7-14753E6002DE}"/>
              </a:ext>
            </a:extLst>
          </p:cNvPr>
          <p:cNvSpPr txBox="1"/>
          <p:nvPr/>
        </p:nvSpPr>
        <p:spPr>
          <a:xfrm>
            <a:off x="1860177" y="1296492"/>
            <a:ext cx="2554941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/>
              <a:t>34-05-0016-0030-0001_27</a:t>
            </a:r>
          </a:p>
        </p:txBody>
      </p:sp>
    </p:spTree>
    <p:extLst>
      <p:ext uri="{BB962C8B-B14F-4D97-AF65-F5344CB8AC3E}">
        <p14:creationId xmlns:p14="http://schemas.microsoft.com/office/powerpoint/2010/main" val="111924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59</Words>
  <Application>Microsoft Office PowerPoint</Application>
  <PresentationFormat>Widescreen</PresentationFormat>
  <Paragraphs>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3</cp:revision>
  <dcterms:created xsi:type="dcterms:W3CDTF">2025-04-05T07:16:40Z</dcterms:created>
  <dcterms:modified xsi:type="dcterms:W3CDTF">2025-04-05T10:08:05Z</dcterms:modified>
</cp:coreProperties>
</file>