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4"/>
  </p:sldMasterIdLst>
  <p:notesMasterIdLst>
    <p:notesMasterId r:id="rId64"/>
  </p:notesMasterIdLst>
  <p:handoutMasterIdLst>
    <p:handoutMasterId r:id="rId65"/>
  </p:handoutMasterIdLst>
  <p:sldIdLst>
    <p:sldId id="471" r:id="rId5"/>
    <p:sldId id="472" r:id="rId6"/>
    <p:sldId id="473" r:id="rId7"/>
    <p:sldId id="551" r:id="rId8"/>
    <p:sldId id="475" r:id="rId9"/>
    <p:sldId id="476" r:id="rId10"/>
    <p:sldId id="552" r:id="rId11"/>
    <p:sldId id="479" r:id="rId12"/>
    <p:sldId id="553" r:id="rId13"/>
    <p:sldId id="480" r:id="rId14"/>
    <p:sldId id="483" r:id="rId15"/>
    <p:sldId id="554" r:id="rId16"/>
    <p:sldId id="555" r:id="rId17"/>
    <p:sldId id="485" r:id="rId18"/>
    <p:sldId id="557" r:id="rId19"/>
    <p:sldId id="486" r:id="rId20"/>
    <p:sldId id="558" r:id="rId21"/>
    <p:sldId id="559" r:id="rId22"/>
    <p:sldId id="488" r:id="rId23"/>
    <p:sldId id="544" r:id="rId24"/>
    <p:sldId id="531" r:id="rId25"/>
    <p:sldId id="489" r:id="rId26"/>
    <p:sldId id="491" r:id="rId27"/>
    <p:sldId id="492" r:id="rId28"/>
    <p:sldId id="522" r:id="rId29"/>
    <p:sldId id="494" r:id="rId30"/>
    <p:sldId id="495" r:id="rId31"/>
    <p:sldId id="497" r:id="rId32"/>
    <p:sldId id="556" r:id="rId33"/>
    <p:sldId id="498" r:id="rId34"/>
    <p:sldId id="499" r:id="rId35"/>
    <p:sldId id="500" r:id="rId36"/>
    <p:sldId id="561" r:id="rId37"/>
    <p:sldId id="568" r:id="rId38"/>
    <p:sldId id="569" r:id="rId39"/>
    <p:sldId id="570" r:id="rId40"/>
    <p:sldId id="567" r:id="rId41"/>
    <p:sldId id="562" r:id="rId42"/>
    <p:sldId id="504" r:id="rId43"/>
    <p:sldId id="565" r:id="rId44"/>
    <p:sldId id="526" r:id="rId45"/>
    <p:sldId id="566" r:id="rId46"/>
    <p:sldId id="505" r:id="rId47"/>
    <p:sldId id="508" r:id="rId48"/>
    <p:sldId id="572" r:id="rId49"/>
    <p:sldId id="573" r:id="rId50"/>
    <p:sldId id="574" r:id="rId51"/>
    <p:sldId id="510" r:id="rId52"/>
    <p:sldId id="547" r:id="rId53"/>
    <p:sldId id="545" r:id="rId54"/>
    <p:sldId id="546" r:id="rId55"/>
    <p:sldId id="548" r:id="rId56"/>
    <p:sldId id="549" r:id="rId57"/>
    <p:sldId id="575" r:id="rId58"/>
    <p:sldId id="576" r:id="rId59"/>
    <p:sldId id="577" r:id="rId60"/>
    <p:sldId id="578" r:id="rId61"/>
    <p:sldId id="520" r:id="rId62"/>
    <p:sldId id="550" r:id="rId63"/>
  </p:sldIdLst>
  <p:sldSz cx="9144000" cy="6858000" type="screen4x3"/>
  <p:notesSz cx="7315200" cy="9601200"/>
  <p:custDataLst>
    <p:tags r:id="rId66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3024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288"/>
    <a:srgbClr val="0078AE"/>
    <a:srgbClr val="DDDEDF"/>
    <a:srgbClr val="EFEFF0"/>
    <a:srgbClr val="C1C2C4"/>
    <a:srgbClr val="5B5C5E"/>
    <a:srgbClr val="C412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66" autoAdjust="0"/>
    <p:restoredTop sz="90352" autoAdjust="0"/>
  </p:normalViewPr>
  <p:slideViewPr>
    <p:cSldViewPr snapToGrid="0" snapToObjects="1">
      <p:cViewPr varScale="1">
        <p:scale>
          <a:sx n="73" d="100"/>
          <a:sy n="73" d="100"/>
        </p:scale>
        <p:origin x="-1051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752"/>
    </p:cViewPr>
  </p:outlineViewPr>
  <p:notesTextViewPr>
    <p:cViewPr>
      <p:scale>
        <a:sx n="125" d="100"/>
        <a:sy n="125" d="100"/>
      </p:scale>
      <p:origin x="0" y="0"/>
    </p:cViewPr>
  </p:notesTextViewPr>
  <p:sorterViewPr>
    <p:cViewPr varScale="1">
      <p:scale>
        <a:sx n="100" d="100"/>
        <a:sy n="100" d="100"/>
      </p:scale>
      <p:origin x="0" y="-8784"/>
    </p:cViewPr>
  </p:sorterViewPr>
  <p:notesViewPr>
    <p:cSldViewPr snapToGrid="0" snapToObjects="1">
      <p:cViewPr varScale="1">
        <p:scale>
          <a:sx n="47" d="100"/>
          <a:sy n="47" d="100"/>
        </p:scale>
        <p:origin x="-1872" y="-91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slide" Target="slides/slide59.xml"/><Relationship Id="rId68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tags" Target="tags/tag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61" Type="http://schemas.openxmlformats.org/officeDocument/2006/relationships/slide" Target="slides/slide57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notesMaster" Target="notesMasters/notesMaster1.xml"/><Relationship Id="rId69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presProps" Target="pres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81013"/>
          </a:xfrm>
          <a:prstGeom prst="rect">
            <a:avLst/>
          </a:prstGeom>
        </p:spPr>
        <p:txBody>
          <a:bodyPr vert="horz" lIns="96199" tIns="48099" rIns="96199" bIns="48099" rtlCol="0"/>
          <a:lstStyle>
            <a:lvl1pPr algn="l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81013"/>
          </a:xfrm>
          <a:prstGeom prst="rect">
            <a:avLst/>
          </a:prstGeom>
        </p:spPr>
        <p:txBody>
          <a:bodyPr vert="horz" lIns="96199" tIns="48099" rIns="96199" bIns="48099" rtlCol="0"/>
          <a:lstStyle>
            <a:lvl1pPr algn="r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CEC9F15B-EC44-4DB8-AE6B-60CA5A672A2A}" type="datetimeFigureOut">
              <a:rPr lang="en-US"/>
              <a:pPr>
                <a:defRPr/>
              </a:pPr>
              <a:t>5/19/2016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8600"/>
            <a:ext cx="3170238" cy="481013"/>
          </a:xfrm>
          <a:prstGeom prst="rect">
            <a:avLst/>
          </a:prstGeom>
        </p:spPr>
        <p:txBody>
          <a:bodyPr vert="horz" lIns="96199" tIns="48099" rIns="96199" bIns="48099" rtlCol="0" anchor="b"/>
          <a:lstStyle>
            <a:lvl1pPr algn="l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375" y="9118600"/>
            <a:ext cx="3170238" cy="481013"/>
          </a:xfrm>
          <a:prstGeom prst="rect">
            <a:avLst/>
          </a:prstGeom>
        </p:spPr>
        <p:txBody>
          <a:bodyPr vert="horz" wrap="square" lIns="96199" tIns="48099" rIns="96199" bIns="48099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25755196-926A-47D0-B57B-2EF0B24450D5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34204740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81013"/>
          </a:xfrm>
          <a:prstGeom prst="rect">
            <a:avLst/>
          </a:prstGeom>
        </p:spPr>
        <p:txBody>
          <a:bodyPr vert="horz" lIns="96199" tIns="48099" rIns="96199" bIns="48099" rtlCol="0"/>
          <a:lstStyle>
            <a:lvl1pPr algn="l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375" y="0"/>
            <a:ext cx="3170238" cy="481013"/>
          </a:xfrm>
          <a:prstGeom prst="rect">
            <a:avLst/>
          </a:prstGeom>
        </p:spPr>
        <p:txBody>
          <a:bodyPr vert="horz" lIns="96199" tIns="48099" rIns="96199" bIns="48099" rtlCol="0"/>
          <a:lstStyle>
            <a:lvl1pPr algn="r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D084A45A-B791-4BF2-880B-80E772296E96}" type="datetimeFigureOut">
              <a:rPr lang="en-US"/>
              <a:pPr>
                <a:defRPr/>
              </a:pPr>
              <a:t>5/19/2016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5713" y="719138"/>
            <a:ext cx="4803775" cy="3603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199" tIns="48099" rIns="96199" bIns="48099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838" y="4560888"/>
            <a:ext cx="5851525" cy="4321175"/>
          </a:xfrm>
          <a:prstGeom prst="rect">
            <a:avLst/>
          </a:prstGeom>
        </p:spPr>
        <p:txBody>
          <a:bodyPr vert="horz" lIns="96199" tIns="48099" rIns="96199" bIns="48099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8600"/>
            <a:ext cx="3170238" cy="481013"/>
          </a:xfrm>
          <a:prstGeom prst="rect">
            <a:avLst/>
          </a:prstGeom>
        </p:spPr>
        <p:txBody>
          <a:bodyPr vert="horz" lIns="96199" tIns="48099" rIns="96199" bIns="48099" rtlCol="0" anchor="b"/>
          <a:lstStyle>
            <a:lvl1pPr algn="l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375" y="9118600"/>
            <a:ext cx="3170238" cy="481013"/>
          </a:xfrm>
          <a:prstGeom prst="rect">
            <a:avLst/>
          </a:prstGeom>
        </p:spPr>
        <p:txBody>
          <a:bodyPr vert="horz" wrap="square" lIns="96199" tIns="48099" rIns="96199" bIns="48099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BAD7EF4C-CCB3-42A4-9CBF-BA7831F195C4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86383898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>
            <a:lvl1pPr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1pPr>
            <a:lvl2pPr marL="785164" indent="-301986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2pPr>
            <a:lvl3pPr marL="1207945" indent="-241589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3pPr>
            <a:lvl4pPr marL="1691124" indent="-241589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4pPr>
            <a:lvl5pPr marL="2174302" indent="-241589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5pPr>
            <a:lvl6pPr marL="2657479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6pPr>
            <a:lvl7pPr marL="3140658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7pPr>
            <a:lvl8pPr marL="3623836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8pPr>
            <a:lvl9pPr marL="4107014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9pPr>
          </a:lstStyle>
          <a:p>
            <a:pPr algn="l">
              <a:defRPr/>
            </a:pPr>
            <a:r>
              <a:rPr lang="en-US" sz="1200" dirty="0">
                <a:solidFill>
                  <a:schemeClr val="tx1"/>
                </a:solidFill>
                <a:latin typeface="Times New Roman" pitchFamily="18" charset="0"/>
              </a:rPr>
              <a:t>310 Elevation Certificates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dt" sz="quarter" idx="1"/>
          </p:nvPr>
        </p:nvSpPr>
        <p:spPr/>
        <p:txBody>
          <a:bodyPr/>
          <a:lstStyle>
            <a:lvl1pPr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1pPr>
            <a:lvl2pPr marL="785164" indent="-301986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2pPr>
            <a:lvl3pPr marL="1207945" indent="-241589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3pPr>
            <a:lvl4pPr marL="1691124" indent="-241589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4pPr>
            <a:lvl5pPr marL="2174302" indent="-241589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5pPr>
            <a:lvl6pPr marL="2657479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6pPr>
            <a:lvl7pPr marL="3140658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7pPr>
            <a:lvl8pPr marL="3623836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8pPr>
            <a:lvl9pPr marL="4107014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9pPr>
          </a:lstStyle>
          <a:p>
            <a:pPr algn="r">
              <a:defRPr/>
            </a:pPr>
            <a:r>
              <a:rPr lang="en-US" sz="1200" dirty="0">
                <a:solidFill>
                  <a:schemeClr val="tx1"/>
                </a:solidFill>
                <a:latin typeface="Times New Roman" pitchFamily="18" charset="0"/>
              </a:rPr>
              <a:t>E278</a:t>
            </a:r>
          </a:p>
        </p:txBody>
      </p:sp>
      <p:sp>
        <p:nvSpPr>
          <p:cNvPr id="819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84225" indent="-3016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206500" indent="-2413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90688" indent="-2413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173288" indent="-2413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630488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087688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544888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4002088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hangingPunct="0">
              <a:spcBef>
                <a:spcPct val="0"/>
              </a:spcBef>
            </a:pPr>
            <a:fld id="{7D340BE1-E798-4996-BAD3-56B36CCC0903}" type="slidenum">
              <a:rPr lang="en-US" altLang="en-US" smtClean="0">
                <a:latin typeface="Times New Roman" panose="02020603050405020304" pitchFamily="18" charset="0"/>
              </a:rPr>
              <a:pPr eaLnBrk="0" hangingPunct="0">
                <a:spcBef>
                  <a:spcPct val="0"/>
                </a:spcBef>
              </a:pPr>
              <a:t>1</a:t>
            </a:fld>
            <a:endParaRPr lang="en-US" altLang="en-US" dirty="0">
              <a:latin typeface="Times New Roman" panose="02020603050405020304" pitchFamily="18" charset="0"/>
            </a:endParaRPr>
          </a:p>
        </p:txBody>
      </p:sp>
      <p:sp>
        <p:nvSpPr>
          <p:cNvPr id="819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8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July 2013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>
            <a:lvl1pPr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1pPr>
            <a:lvl2pPr marL="785164" indent="-301986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2pPr>
            <a:lvl3pPr marL="1207945" indent="-241589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3pPr>
            <a:lvl4pPr marL="1691124" indent="-241589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4pPr>
            <a:lvl5pPr marL="2174302" indent="-241589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5pPr>
            <a:lvl6pPr marL="2657479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6pPr>
            <a:lvl7pPr marL="3140658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7pPr>
            <a:lvl8pPr marL="3623836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8pPr>
            <a:lvl9pPr marL="4107014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9pPr>
          </a:lstStyle>
          <a:p>
            <a:pPr algn="l">
              <a:defRPr/>
            </a:pPr>
            <a:r>
              <a:rPr lang="en-US" sz="1200" dirty="0">
                <a:solidFill>
                  <a:schemeClr val="tx1"/>
                </a:solidFill>
                <a:latin typeface="Times New Roman" pitchFamily="18" charset="0"/>
              </a:rPr>
              <a:t>310 Elevation Certificates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dt" sz="quarter" idx="1"/>
          </p:nvPr>
        </p:nvSpPr>
        <p:spPr/>
        <p:txBody>
          <a:bodyPr/>
          <a:lstStyle>
            <a:lvl1pPr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1pPr>
            <a:lvl2pPr marL="785164" indent="-301986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2pPr>
            <a:lvl3pPr marL="1207945" indent="-241589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3pPr>
            <a:lvl4pPr marL="1691124" indent="-241589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4pPr>
            <a:lvl5pPr marL="2174302" indent="-241589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5pPr>
            <a:lvl6pPr marL="2657479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6pPr>
            <a:lvl7pPr marL="3140658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7pPr>
            <a:lvl8pPr marL="3623836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8pPr>
            <a:lvl9pPr marL="4107014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9pPr>
          </a:lstStyle>
          <a:p>
            <a:pPr algn="r">
              <a:defRPr/>
            </a:pPr>
            <a:r>
              <a:rPr lang="en-US" sz="1200" dirty="0">
                <a:solidFill>
                  <a:schemeClr val="tx1"/>
                </a:solidFill>
                <a:latin typeface="Times New Roman" pitchFamily="18" charset="0"/>
              </a:rPr>
              <a:t>E278</a:t>
            </a:r>
          </a:p>
        </p:txBody>
      </p:sp>
      <p:sp>
        <p:nvSpPr>
          <p:cNvPr id="2662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84225" indent="-3016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206500" indent="-2413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90688" indent="-2413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173288" indent="-2413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630488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087688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544888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4002088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hangingPunct="0">
              <a:spcBef>
                <a:spcPct val="0"/>
              </a:spcBef>
            </a:pPr>
            <a:fld id="{8A8CE095-4770-4560-8F67-205CAC8A7585}" type="slidenum">
              <a:rPr lang="en-US" altLang="en-US" smtClean="0">
                <a:latin typeface="Times New Roman" panose="02020603050405020304" pitchFamily="18" charset="0"/>
              </a:rPr>
              <a:pPr eaLnBrk="0" hangingPunct="0">
                <a:spcBef>
                  <a:spcPct val="0"/>
                </a:spcBef>
              </a:pPr>
              <a:t>10</a:t>
            </a:fld>
            <a:endParaRPr lang="en-US" altLang="en-US" dirty="0">
              <a:latin typeface="Times New Roman" panose="02020603050405020304" pitchFamily="18" charset="0"/>
            </a:endParaRPr>
          </a:p>
        </p:txBody>
      </p:sp>
      <p:sp>
        <p:nvSpPr>
          <p:cNvPr id="2662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30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July 2013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>
            <a:lvl1pPr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1pPr>
            <a:lvl2pPr marL="785164" indent="-301986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2pPr>
            <a:lvl3pPr marL="1207945" indent="-241589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3pPr>
            <a:lvl4pPr marL="1691124" indent="-241589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4pPr>
            <a:lvl5pPr marL="2174302" indent="-241589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5pPr>
            <a:lvl6pPr marL="2657479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6pPr>
            <a:lvl7pPr marL="3140658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7pPr>
            <a:lvl8pPr marL="3623836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8pPr>
            <a:lvl9pPr marL="4107014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9pPr>
          </a:lstStyle>
          <a:p>
            <a:pPr algn="l">
              <a:defRPr/>
            </a:pPr>
            <a:r>
              <a:rPr lang="en-US" sz="1200" dirty="0">
                <a:solidFill>
                  <a:schemeClr val="tx1"/>
                </a:solidFill>
                <a:latin typeface="Times New Roman" pitchFamily="18" charset="0"/>
              </a:rPr>
              <a:t>310 Elevation Certificates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dt" sz="quarter" idx="1"/>
          </p:nvPr>
        </p:nvSpPr>
        <p:spPr/>
        <p:txBody>
          <a:bodyPr/>
          <a:lstStyle>
            <a:lvl1pPr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1pPr>
            <a:lvl2pPr marL="785164" indent="-301986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2pPr>
            <a:lvl3pPr marL="1207945" indent="-241589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3pPr>
            <a:lvl4pPr marL="1691124" indent="-241589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4pPr>
            <a:lvl5pPr marL="2174302" indent="-241589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5pPr>
            <a:lvl6pPr marL="2657479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6pPr>
            <a:lvl7pPr marL="3140658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7pPr>
            <a:lvl8pPr marL="3623836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8pPr>
            <a:lvl9pPr marL="4107014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9pPr>
          </a:lstStyle>
          <a:p>
            <a:pPr algn="r">
              <a:defRPr/>
            </a:pPr>
            <a:r>
              <a:rPr lang="en-US" sz="1200" dirty="0">
                <a:solidFill>
                  <a:schemeClr val="tx1"/>
                </a:solidFill>
                <a:latin typeface="Times New Roman" pitchFamily="18" charset="0"/>
              </a:rPr>
              <a:t>E278</a:t>
            </a:r>
          </a:p>
        </p:txBody>
      </p:sp>
      <p:sp>
        <p:nvSpPr>
          <p:cNvPr id="3072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84225" indent="-3016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206500" indent="-2413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90688" indent="-2413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173288" indent="-2413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630488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087688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544888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4002088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hangingPunct="0">
              <a:spcBef>
                <a:spcPct val="0"/>
              </a:spcBef>
            </a:pPr>
            <a:fld id="{CAE67EDB-E63F-46D6-A2C8-35495F9FF0EF}" type="slidenum">
              <a:rPr lang="en-US" altLang="en-US" smtClean="0">
                <a:latin typeface="Times New Roman" panose="02020603050405020304" pitchFamily="18" charset="0"/>
              </a:rPr>
              <a:pPr eaLnBrk="0" hangingPunct="0">
                <a:spcBef>
                  <a:spcPct val="0"/>
                </a:spcBef>
              </a:pPr>
              <a:t>11</a:t>
            </a:fld>
            <a:endParaRPr lang="en-US" altLang="en-US" dirty="0">
              <a:latin typeface="Times New Roman" panose="02020603050405020304" pitchFamily="18" charset="0"/>
            </a:endParaRPr>
          </a:p>
        </p:txBody>
      </p:sp>
      <p:sp>
        <p:nvSpPr>
          <p:cNvPr id="3072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6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July 2013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>
            <a:lvl1pPr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1pPr>
            <a:lvl2pPr marL="785164" indent="-301986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2pPr>
            <a:lvl3pPr marL="1207945" indent="-241589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3pPr>
            <a:lvl4pPr marL="1691124" indent="-241589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4pPr>
            <a:lvl5pPr marL="2174302" indent="-241589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5pPr>
            <a:lvl6pPr marL="2657479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6pPr>
            <a:lvl7pPr marL="3140658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7pPr>
            <a:lvl8pPr marL="3623836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8pPr>
            <a:lvl9pPr marL="4107014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9pPr>
          </a:lstStyle>
          <a:p>
            <a:pPr algn="l">
              <a:defRPr/>
            </a:pPr>
            <a:r>
              <a:rPr lang="en-US" sz="1200" dirty="0">
                <a:solidFill>
                  <a:schemeClr val="tx1"/>
                </a:solidFill>
                <a:latin typeface="Times New Roman" pitchFamily="18" charset="0"/>
              </a:rPr>
              <a:t>310 Elevation Certificates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dt" sz="quarter" idx="1"/>
          </p:nvPr>
        </p:nvSpPr>
        <p:spPr/>
        <p:txBody>
          <a:bodyPr/>
          <a:lstStyle>
            <a:lvl1pPr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1pPr>
            <a:lvl2pPr marL="785164" indent="-301986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2pPr>
            <a:lvl3pPr marL="1207945" indent="-241589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3pPr>
            <a:lvl4pPr marL="1691124" indent="-241589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4pPr>
            <a:lvl5pPr marL="2174302" indent="-241589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5pPr>
            <a:lvl6pPr marL="2657479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6pPr>
            <a:lvl7pPr marL="3140658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7pPr>
            <a:lvl8pPr marL="3623836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8pPr>
            <a:lvl9pPr marL="4107014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9pPr>
          </a:lstStyle>
          <a:p>
            <a:pPr algn="r">
              <a:defRPr/>
            </a:pPr>
            <a:r>
              <a:rPr lang="en-US" sz="1200" dirty="0">
                <a:solidFill>
                  <a:schemeClr val="tx1"/>
                </a:solidFill>
                <a:latin typeface="Times New Roman" pitchFamily="18" charset="0"/>
              </a:rPr>
              <a:t>E278</a:t>
            </a:r>
          </a:p>
        </p:txBody>
      </p:sp>
      <p:sp>
        <p:nvSpPr>
          <p:cNvPr id="3072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84225" indent="-3016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206500" indent="-2413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90688" indent="-2413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173288" indent="-2413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630488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087688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544888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4002088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hangingPunct="0">
              <a:spcBef>
                <a:spcPct val="0"/>
              </a:spcBef>
            </a:pPr>
            <a:fld id="{CAE67EDB-E63F-46D6-A2C8-35495F9FF0EF}" type="slidenum">
              <a:rPr lang="en-US" altLang="en-US" smtClean="0">
                <a:latin typeface="Times New Roman" panose="02020603050405020304" pitchFamily="18" charset="0"/>
              </a:rPr>
              <a:pPr eaLnBrk="0" hangingPunct="0">
                <a:spcBef>
                  <a:spcPct val="0"/>
                </a:spcBef>
              </a:pPr>
              <a:t>12</a:t>
            </a:fld>
            <a:endParaRPr lang="en-US" altLang="en-US" dirty="0">
              <a:latin typeface="Times New Roman" panose="02020603050405020304" pitchFamily="18" charset="0"/>
            </a:endParaRPr>
          </a:p>
        </p:txBody>
      </p:sp>
      <p:sp>
        <p:nvSpPr>
          <p:cNvPr id="3072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6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July 2013</a:t>
            </a:r>
          </a:p>
        </p:txBody>
      </p:sp>
    </p:spTree>
    <p:extLst>
      <p:ext uri="{BB962C8B-B14F-4D97-AF65-F5344CB8AC3E}">
        <p14:creationId xmlns:p14="http://schemas.microsoft.com/office/powerpoint/2010/main" val="7178709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>
            <a:lvl1pPr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1pPr>
            <a:lvl2pPr marL="785164" indent="-301986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2pPr>
            <a:lvl3pPr marL="1207945" indent="-241589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3pPr>
            <a:lvl4pPr marL="1691124" indent="-241589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4pPr>
            <a:lvl5pPr marL="2174302" indent="-241589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5pPr>
            <a:lvl6pPr marL="2657479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6pPr>
            <a:lvl7pPr marL="3140658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7pPr>
            <a:lvl8pPr marL="3623836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8pPr>
            <a:lvl9pPr marL="4107014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9pPr>
          </a:lstStyle>
          <a:p>
            <a:pPr algn="l">
              <a:defRPr/>
            </a:pPr>
            <a:r>
              <a:rPr lang="en-US" sz="1200" dirty="0">
                <a:solidFill>
                  <a:schemeClr val="tx1"/>
                </a:solidFill>
                <a:latin typeface="Times New Roman" pitchFamily="18" charset="0"/>
              </a:rPr>
              <a:t>310 Elevation Certificates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dt" sz="quarter" idx="1"/>
          </p:nvPr>
        </p:nvSpPr>
        <p:spPr/>
        <p:txBody>
          <a:bodyPr/>
          <a:lstStyle>
            <a:lvl1pPr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1pPr>
            <a:lvl2pPr marL="785164" indent="-301986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2pPr>
            <a:lvl3pPr marL="1207945" indent="-241589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3pPr>
            <a:lvl4pPr marL="1691124" indent="-241589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4pPr>
            <a:lvl5pPr marL="2174302" indent="-241589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5pPr>
            <a:lvl6pPr marL="2657479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6pPr>
            <a:lvl7pPr marL="3140658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7pPr>
            <a:lvl8pPr marL="3623836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8pPr>
            <a:lvl9pPr marL="4107014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9pPr>
          </a:lstStyle>
          <a:p>
            <a:pPr algn="r">
              <a:defRPr/>
            </a:pPr>
            <a:r>
              <a:rPr lang="en-US" sz="1200" dirty="0">
                <a:solidFill>
                  <a:schemeClr val="tx1"/>
                </a:solidFill>
                <a:latin typeface="Times New Roman" pitchFamily="18" charset="0"/>
              </a:rPr>
              <a:t>E278</a:t>
            </a:r>
          </a:p>
        </p:txBody>
      </p:sp>
      <p:sp>
        <p:nvSpPr>
          <p:cNvPr id="3072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84225" indent="-3016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206500" indent="-2413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90688" indent="-2413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173288" indent="-2413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630488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087688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544888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4002088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hangingPunct="0">
              <a:spcBef>
                <a:spcPct val="0"/>
              </a:spcBef>
            </a:pPr>
            <a:fld id="{CAE67EDB-E63F-46D6-A2C8-35495F9FF0EF}" type="slidenum">
              <a:rPr lang="en-US" altLang="en-US" smtClean="0">
                <a:latin typeface="Times New Roman" panose="02020603050405020304" pitchFamily="18" charset="0"/>
              </a:rPr>
              <a:pPr eaLnBrk="0" hangingPunct="0">
                <a:spcBef>
                  <a:spcPct val="0"/>
                </a:spcBef>
              </a:pPr>
              <a:t>13</a:t>
            </a:fld>
            <a:endParaRPr lang="en-US" altLang="en-US" dirty="0">
              <a:latin typeface="Times New Roman" panose="02020603050405020304" pitchFamily="18" charset="0"/>
            </a:endParaRPr>
          </a:p>
        </p:txBody>
      </p:sp>
      <p:sp>
        <p:nvSpPr>
          <p:cNvPr id="3072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6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July 2013</a:t>
            </a:r>
          </a:p>
        </p:txBody>
      </p:sp>
    </p:spTree>
    <p:extLst>
      <p:ext uri="{BB962C8B-B14F-4D97-AF65-F5344CB8AC3E}">
        <p14:creationId xmlns:p14="http://schemas.microsoft.com/office/powerpoint/2010/main" val="39873906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>
            <a:lvl1pPr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1pPr>
            <a:lvl2pPr marL="785164" indent="-301986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2pPr>
            <a:lvl3pPr marL="1207945" indent="-241589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3pPr>
            <a:lvl4pPr marL="1691124" indent="-241589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4pPr>
            <a:lvl5pPr marL="2174302" indent="-241589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5pPr>
            <a:lvl6pPr marL="2657479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6pPr>
            <a:lvl7pPr marL="3140658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7pPr>
            <a:lvl8pPr marL="3623836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8pPr>
            <a:lvl9pPr marL="4107014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9pPr>
          </a:lstStyle>
          <a:p>
            <a:pPr algn="l">
              <a:defRPr/>
            </a:pPr>
            <a:r>
              <a:rPr lang="en-US" sz="1200" dirty="0">
                <a:solidFill>
                  <a:schemeClr val="tx1"/>
                </a:solidFill>
                <a:latin typeface="Times New Roman" pitchFamily="18" charset="0"/>
              </a:rPr>
              <a:t>310 Elevation Certificates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dt" sz="quarter" idx="1"/>
          </p:nvPr>
        </p:nvSpPr>
        <p:spPr/>
        <p:txBody>
          <a:bodyPr/>
          <a:lstStyle>
            <a:lvl1pPr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1pPr>
            <a:lvl2pPr marL="785164" indent="-301986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2pPr>
            <a:lvl3pPr marL="1207945" indent="-241589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3pPr>
            <a:lvl4pPr marL="1691124" indent="-241589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4pPr>
            <a:lvl5pPr marL="2174302" indent="-241589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5pPr>
            <a:lvl6pPr marL="2657479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6pPr>
            <a:lvl7pPr marL="3140658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7pPr>
            <a:lvl8pPr marL="3623836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8pPr>
            <a:lvl9pPr marL="4107014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9pPr>
          </a:lstStyle>
          <a:p>
            <a:pPr algn="r">
              <a:defRPr/>
            </a:pPr>
            <a:r>
              <a:rPr lang="en-US" sz="1200" dirty="0">
                <a:solidFill>
                  <a:schemeClr val="tx1"/>
                </a:solidFill>
                <a:latin typeface="Times New Roman" pitchFamily="18" charset="0"/>
              </a:rPr>
              <a:t>E278</a:t>
            </a:r>
          </a:p>
        </p:txBody>
      </p:sp>
      <p:sp>
        <p:nvSpPr>
          <p:cNvPr id="3482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84225" indent="-3016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206500" indent="-2413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90688" indent="-2413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173288" indent="-2413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630488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087688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544888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4002088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hangingPunct="0">
              <a:spcBef>
                <a:spcPct val="0"/>
              </a:spcBef>
            </a:pPr>
            <a:fld id="{63705A58-FA9B-4E5D-BCBA-229DEBFB38B4}" type="slidenum">
              <a:rPr lang="en-US" altLang="en-US" smtClean="0">
                <a:latin typeface="Times New Roman" panose="02020603050405020304" pitchFamily="18" charset="0"/>
              </a:rPr>
              <a:pPr eaLnBrk="0" hangingPunct="0">
                <a:spcBef>
                  <a:spcPct val="0"/>
                </a:spcBef>
              </a:pPr>
              <a:t>14</a:t>
            </a:fld>
            <a:endParaRPr lang="en-US" altLang="en-US" dirty="0">
              <a:latin typeface="Times New Roman" panose="02020603050405020304" pitchFamily="18" charset="0"/>
            </a:endParaRPr>
          </a:p>
        </p:txBody>
      </p:sp>
      <p:sp>
        <p:nvSpPr>
          <p:cNvPr id="3482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22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July 2013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>
            <a:lvl1pPr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1pPr>
            <a:lvl2pPr marL="785164" indent="-301986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2pPr>
            <a:lvl3pPr marL="1207945" indent="-241589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3pPr>
            <a:lvl4pPr marL="1691124" indent="-241589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4pPr>
            <a:lvl5pPr marL="2174302" indent="-241589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5pPr>
            <a:lvl6pPr marL="2657479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6pPr>
            <a:lvl7pPr marL="3140658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7pPr>
            <a:lvl8pPr marL="3623836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8pPr>
            <a:lvl9pPr marL="4107014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9pPr>
          </a:lstStyle>
          <a:p>
            <a:pPr algn="l">
              <a:defRPr/>
            </a:pPr>
            <a:r>
              <a:rPr lang="en-US" sz="1200" dirty="0">
                <a:solidFill>
                  <a:schemeClr val="tx1"/>
                </a:solidFill>
                <a:latin typeface="Times New Roman" pitchFamily="18" charset="0"/>
              </a:rPr>
              <a:t>310 Elevation Certificates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dt" sz="quarter" idx="1"/>
          </p:nvPr>
        </p:nvSpPr>
        <p:spPr/>
        <p:txBody>
          <a:bodyPr/>
          <a:lstStyle>
            <a:lvl1pPr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1pPr>
            <a:lvl2pPr marL="785164" indent="-301986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2pPr>
            <a:lvl3pPr marL="1207945" indent="-241589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3pPr>
            <a:lvl4pPr marL="1691124" indent="-241589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4pPr>
            <a:lvl5pPr marL="2174302" indent="-241589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5pPr>
            <a:lvl6pPr marL="2657479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6pPr>
            <a:lvl7pPr marL="3140658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7pPr>
            <a:lvl8pPr marL="3623836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8pPr>
            <a:lvl9pPr marL="4107014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9pPr>
          </a:lstStyle>
          <a:p>
            <a:pPr algn="r">
              <a:defRPr/>
            </a:pPr>
            <a:r>
              <a:rPr lang="en-US" sz="1200" dirty="0">
                <a:solidFill>
                  <a:schemeClr val="tx1"/>
                </a:solidFill>
                <a:latin typeface="Times New Roman" pitchFamily="18" charset="0"/>
              </a:rPr>
              <a:t>E278</a:t>
            </a:r>
          </a:p>
        </p:txBody>
      </p:sp>
      <p:sp>
        <p:nvSpPr>
          <p:cNvPr id="3686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84225" indent="-3016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206500" indent="-2413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90688" indent="-2413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173288" indent="-2413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630488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087688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544888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4002088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hangingPunct="0">
              <a:spcBef>
                <a:spcPct val="0"/>
              </a:spcBef>
            </a:pPr>
            <a:fld id="{8C85963A-4847-42FB-8584-2AA196436BEA}" type="slidenum">
              <a:rPr lang="en-US" altLang="en-US" smtClean="0">
                <a:latin typeface="Times New Roman" panose="02020603050405020304" pitchFamily="18" charset="0"/>
              </a:rPr>
              <a:pPr eaLnBrk="0" hangingPunct="0">
                <a:spcBef>
                  <a:spcPct val="0"/>
                </a:spcBef>
              </a:pPr>
              <a:t>15</a:t>
            </a:fld>
            <a:endParaRPr lang="en-US" altLang="en-US" dirty="0">
              <a:latin typeface="Times New Roman" panose="02020603050405020304" pitchFamily="18" charset="0"/>
            </a:endParaRPr>
          </a:p>
        </p:txBody>
      </p:sp>
      <p:sp>
        <p:nvSpPr>
          <p:cNvPr id="3686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70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July 2013</a:t>
            </a:r>
          </a:p>
        </p:txBody>
      </p:sp>
    </p:spTree>
    <p:extLst>
      <p:ext uri="{BB962C8B-B14F-4D97-AF65-F5344CB8AC3E}">
        <p14:creationId xmlns:p14="http://schemas.microsoft.com/office/powerpoint/2010/main" val="6549321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>
            <a:lvl1pPr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1pPr>
            <a:lvl2pPr marL="785164" indent="-301986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2pPr>
            <a:lvl3pPr marL="1207945" indent="-241589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3pPr>
            <a:lvl4pPr marL="1691124" indent="-241589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4pPr>
            <a:lvl5pPr marL="2174302" indent="-241589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5pPr>
            <a:lvl6pPr marL="2657479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6pPr>
            <a:lvl7pPr marL="3140658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7pPr>
            <a:lvl8pPr marL="3623836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8pPr>
            <a:lvl9pPr marL="4107014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9pPr>
          </a:lstStyle>
          <a:p>
            <a:pPr algn="l">
              <a:defRPr/>
            </a:pPr>
            <a:r>
              <a:rPr lang="en-US" sz="1200" dirty="0">
                <a:solidFill>
                  <a:schemeClr val="tx1"/>
                </a:solidFill>
                <a:latin typeface="Times New Roman" pitchFamily="18" charset="0"/>
              </a:rPr>
              <a:t>310 Elevation Certificates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dt" sz="quarter" idx="1"/>
          </p:nvPr>
        </p:nvSpPr>
        <p:spPr/>
        <p:txBody>
          <a:bodyPr/>
          <a:lstStyle>
            <a:lvl1pPr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1pPr>
            <a:lvl2pPr marL="785164" indent="-301986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2pPr>
            <a:lvl3pPr marL="1207945" indent="-241589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3pPr>
            <a:lvl4pPr marL="1691124" indent="-241589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4pPr>
            <a:lvl5pPr marL="2174302" indent="-241589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5pPr>
            <a:lvl6pPr marL="2657479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6pPr>
            <a:lvl7pPr marL="3140658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7pPr>
            <a:lvl8pPr marL="3623836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8pPr>
            <a:lvl9pPr marL="4107014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9pPr>
          </a:lstStyle>
          <a:p>
            <a:pPr algn="r">
              <a:defRPr/>
            </a:pPr>
            <a:r>
              <a:rPr lang="en-US" sz="1200" dirty="0">
                <a:solidFill>
                  <a:schemeClr val="tx1"/>
                </a:solidFill>
                <a:latin typeface="Times New Roman" pitchFamily="18" charset="0"/>
              </a:rPr>
              <a:t>E278</a:t>
            </a:r>
          </a:p>
        </p:txBody>
      </p:sp>
      <p:sp>
        <p:nvSpPr>
          <p:cNvPr id="3686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84225" indent="-3016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206500" indent="-2413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90688" indent="-2413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173288" indent="-2413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630488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087688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544888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4002088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hangingPunct="0">
              <a:spcBef>
                <a:spcPct val="0"/>
              </a:spcBef>
            </a:pPr>
            <a:fld id="{8C85963A-4847-42FB-8584-2AA196436BEA}" type="slidenum">
              <a:rPr lang="en-US" altLang="en-US" smtClean="0">
                <a:latin typeface="Times New Roman" panose="02020603050405020304" pitchFamily="18" charset="0"/>
              </a:rPr>
              <a:pPr eaLnBrk="0" hangingPunct="0">
                <a:spcBef>
                  <a:spcPct val="0"/>
                </a:spcBef>
              </a:pPr>
              <a:t>16</a:t>
            </a:fld>
            <a:endParaRPr lang="en-US" altLang="en-US" dirty="0">
              <a:latin typeface="Times New Roman" panose="02020603050405020304" pitchFamily="18" charset="0"/>
            </a:endParaRPr>
          </a:p>
        </p:txBody>
      </p:sp>
      <p:sp>
        <p:nvSpPr>
          <p:cNvPr id="3686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70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July 2013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>
            <a:lvl1pPr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1pPr>
            <a:lvl2pPr marL="785164" indent="-301986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2pPr>
            <a:lvl3pPr marL="1207945" indent="-241589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3pPr>
            <a:lvl4pPr marL="1691124" indent="-241589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4pPr>
            <a:lvl5pPr marL="2174302" indent="-241589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5pPr>
            <a:lvl6pPr marL="2657479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6pPr>
            <a:lvl7pPr marL="3140658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7pPr>
            <a:lvl8pPr marL="3623836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8pPr>
            <a:lvl9pPr marL="4107014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9pPr>
          </a:lstStyle>
          <a:p>
            <a:pPr algn="l">
              <a:defRPr/>
            </a:pPr>
            <a:r>
              <a:rPr lang="en-US" sz="1200" dirty="0">
                <a:solidFill>
                  <a:schemeClr val="tx1"/>
                </a:solidFill>
                <a:latin typeface="Times New Roman" pitchFamily="18" charset="0"/>
              </a:rPr>
              <a:t>310 Elevation Certificates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dt" sz="quarter" idx="1"/>
          </p:nvPr>
        </p:nvSpPr>
        <p:spPr/>
        <p:txBody>
          <a:bodyPr/>
          <a:lstStyle>
            <a:lvl1pPr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1pPr>
            <a:lvl2pPr marL="785164" indent="-301986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2pPr>
            <a:lvl3pPr marL="1207945" indent="-241589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3pPr>
            <a:lvl4pPr marL="1691124" indent="-241589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4pPr>
            <a:lvl5pPr marL="2174302" indent="-241589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5pPr>
            <a:lvl6pPr marL="2657479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6pPr>
            <a:lvl7pPr marL="3140658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7pPr>
            <a:lvl8pPr marL="3623836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8pPr>
            <a:lvl9pPr marL="4107014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9pPr>
          </a:lstStyle>
          <a:p>
            <a:pPr algn="r">
              <a:defRPr/>
            </a:pPr>
            <a:r>
              <a:rPr lang="en-US" sz="1200" dirty="0">
                <a:solidFill>
                  <a:schemeClr val="tx1"/>
                </a:solidFill>
                <a:latin typeface="Times New Roman" pitchFamily="18" charset="0"/>
              </a:rPr>
              <a:t>E278</a:t>
            </a:r>
          </a:p>
        </p:txBody>
      </p:sp>
      <p:sp>
        <p:nvSpPr>
          <p:cNvPr id="3686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84225" indent="-3016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206500" indent="-2413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90688" indent="-2413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173288" indent="-2413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630488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087688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544888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4002088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hangingPunct="0">
              <a:spcBef>
                <a:spcPct val="0"/>
              </a:spcBef>
            </a:pPr>
            <a:fld id="{8C85963A-4847-42FB-8584-2AA196436BEA}" type="slidenum">
              <a:rPr lang="en-US" altLang="en-US" smtClean="0">
                <a:latin typeface="Times New Roman" panose="02020603050405020304" pitchFamily="18" charset="0"/>
              </a:rPr>
              <a:pPr eaLnBrk="0" hangingPunct="0">
                <a:spcBef>
                  <a:spcPct val="0"/>
                </a:spcBef>
              </a:pPr>
              <a:t>17</a:t>
            </a:fld>
            <a:endParaRPr lang="en-US" altLang="en-US" dirty="0">
              <a:latin typeface="Times New Roman" panose="02020603050405020304" pitchFamily="18" charset="0"/>
            </a:endParaRPr>
          </a:p>
        </p:txBody>
      </p:sp>
      <p:sp>
        <p:nvSpPr>
          <p:cNvPr id="3686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70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July 2013</a:t>
            </a:r>
          </a:p>
        </p:txBody>
      </p:sp>
    </p:spTree>
    <p:extLst>
      <p:ext uri="{BB962C8B-B14F-4D97-AF65-F5344CB8AC3E}">
        <p14:creationId xmlns:p14="http://schemas.microsoft.com/office/powerpoint/2010/main" val="260328559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>
            <a:lvl1pPr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1pPr>
            <a:lvl2pPr marL="785164" indent="-301986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2pPr>
            <a:lvl3pPr marL="1207945" indent="-241589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3pPr>
            <a:lvl4pPr marL="1691124" indent="-241589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4pPr>
            <a:lvl5pPr marL="2174302" indent="-241589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5pPr>
            <a:lvl6pPr marL="2657479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6pPr>
            <a:lvl7pPr marL="3140658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7pPr>
            <a:lvl8pPr marL="3623836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8pPr>
            <a:lvl9pPr marL="4107014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9pPr>
          </a:lstStyle>
          <a:p>
            <a:pPr algn="l">
              <a:defRPr/>
            </a:pPr>
            <a:r>
              <a:rPr lang="en-US" sz="1200" dirty="0">
                <a:solidFill>
                  <a:schemeClr val="tx1"/>
                </a:solidFill>
                <a:latin typeface="Times New Roman" pitchFamily="18" charset="0"/>
              </a:rPr>
              <a:t>310 Elevation Certificates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dt" sz="quarter" idx="1"/>
          </p:nvPr>
        </p:nvSpPr>
        <p:spPr/>
        <p:txBody>
          <a:bodyPr/>
          <a:lstStyle>
            <a:lvl1pPr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1pPr>
            <a:lvl2pPr marL="785164" indent="-301986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2pPr>
            <a:lvl3pPr marL="1207945" indent="-241589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3pPr>
            <a:lvl4pPr marL="1691124" indent="-241589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4pPr>
            <a:lvl5pPr marL="2174302" indent="-241589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5pPr>
            <a:lvl6pPr marL="2657479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6pPr>
            <a:lvl7pPr marL="3140658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7pPr>
            <a:lvl8pPr marL="3623836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8pPr>
            <a:lvl9pPr marL="4107014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9pPr>
          </a:lstStyle>
          <a:p>
            <a:pPr algn="r">
              <a:defRPr/>
            </a:pPr>
            <a:r>
              <a:rPr lang="en-US" sz="1200" dirty="0">
                <a:solidFill>
                  <a:schemeClr val="tx1"/>
                </a:solidFill>
                <a:latin typeface="Times New Roman" pitchFamily="18" charset="0"/>
              </a:rPr>
              <a:t>E278</a:t>
            </a:r>
          </a:p>
        </p:txBody>
      </p:sp>
      <p:sp>
        <p:nvSpPr>
          <p:cNvPr id="3686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84225" indent="-3016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206500" indent="-2413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90688" indent="-2413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173288" indent="-2413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630488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087688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544888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4002088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hangingPunct="0">
              <a:spcBef>
                <a:spcPct val="0"/>
              </a:spcBef>
            </a:pPr>
            <a:fld id="{8C85963A-4847-42FB-8584-2AA196436BEA}" type="slidenum">
              <a:rPr lang="en-US" altLang="en-US" smtClean="0">
                <a:latin typeface="Times New Roman" panose="02020603050405020304" pitchFamily="18" charset="0"/>
              </a:rPr>
              <a:pPr eaLnBrk="0" hangingPunct="0">
                <a:spcBef>
                  <a:spcPct val="0"/>
                </a:spcBef>
              </a:pPr>
              <a:t>18</a:t>
            </a:fld>
            <a:endParaRPr lang="en-US" altLang="en-US" dirty="0">
              <a:latin typeface="Times New Roman" panose="02020603050405020304" pitchFamily="18" charset="0"/>
            </a:endParaRPr>
          </a:p>
        </p:txBody>
      </p:sp>
      <p:sp>
        <p:nvSpPr>
          <p:cNvPr id="3686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70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July 2013</a:t>
            </a:r>
          </a:p>
        </p:txBody>
      </p:sp>
    </p:spTree>
    <p:extLst>
      <p:ext uri="{BB962C8B-B14F-4D97-AF65-F5344CB8AC3E}">
        <p14:creationId xmlns:p14="http://schemas.microsoft.com/office/powerpoint/2010/main" val="86914424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>
            <a:lvl1pPr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1pPr>
            <a:lvl2pPr marL="785164" indent="-301986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2pPr>
            <a:lvl3pPr marL="1207945" indent="-241589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3pPr>
            <a:lvl4pPr marL="1691124" indent="-241589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4pPr>
            <a:lvl5pPr marL="2174302" indent="-241589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5pPr>
            <a:lvl6pPr marL="2657479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6pPr>
            <a:lvl7pPr marL="3140658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7pPr>
            <a:lvl8pPr marL="3623836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8pPr>
            <a:lvl9pPr marL="4107014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9pPr>
          </a:lstStyle>
          <a:p>
            <a:pPr algn="l">
              <a:defRPr/>
            </a:pPr>
            <a:r>
              <a:rPr lang="en-US" sz="1200" dirty="0">
                <a:solidFill>
                  <a:schemeClr val="tx1"/>
                </a:solidFill>
                <a:latin typeface="Times New Roman" pitchFamily="18" charset="0"/>
              </a:rPr>
              <a:t>310 Elevation Certificates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dt" sz="quarter" idx="1"/>
          </p:nvPr>
        </p:nvSpPr>
        <p:spPr/>
        <p:txBody>
          <a:bodyPr/>
          <a:lstStyle>
            <a:lvl1pPr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1pPr>
            <a:lvl2pPr marL="785164" indent="-301986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2pPr>
            <a:lvl3pPr marL="1207945" indent="-241589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3pPr>
            <a:lvl4pPr marL="1691124" indent="-241589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4pPr>
            <a:lvl5pPr marL="2174302" indent="-241589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5pPr>
            <a:lvl6pPr marL="2657479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6pPr>
            <a:lvl7pPr marL="3140658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7pPr>
            <a:lvl8pPr marL="3623836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8pPr>
            <a:lvl9pPr marL="4107014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9pPr>
          </a:lstStyle>
          <a:p>
            <a:pPr algn="r">
              <a:defRPr/>
            </a:pPr>
            <a:r>
              <a:rPr lang="en-US" sz="1200" dirty="0">
                <a:solidFill>
                  <a:schemeClr val="tx1"/>
                </a:solidFill>
                <a:latin typeface="Times New Roman" pitchFamily="18" charset="0"/>
              </a:rPr>
              <a:t>E278</a:t>
            </a:r>
          </a:p>
        </p:txBody>
      </p:sp>
      <p:sp>
        <p:nvSpPr>
          <p:cNvPr id="4096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84225" indent="-3016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206500" indent="-2413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90688" indent="-2413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173288" indent="-2413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630488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087688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544888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4002088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hangingPunct="0">
              <a:spcBef>
                <a:spcPct val="0"/>
              </a:spcBef>
            </a:pPr>
            <a:fld id="{5350A85B-B307-4EA9-8F11-D9B08B03FFA6}" type="slidenum">
              <a:rPr lang="en-US" altLang="en-US" smtClean="0">
                <a:latin typeface="Times New Roman" panose="02020603050405020304" pitchFamily="18" charset="0"/>
              </a:rPr>
              <a:pPr eaLnBrk="0" hangingPunct="0">
                <a:spcBef>
                  <a:spcPct val="0"/>
                </a:spcBef>
              </a:pPr>
              <a:t>19</a:t>
            </a:fld>
            <a:endParaRPr lang="en-US" altLang="en-US" dirty="0">
              <a:latin typeface="Times New Roman" panose="02020603050405020304" pitchFamily="18" charset="0"/>
            </a:endParaRPr>
          </a:p>
        </p:txBody>
      </p:sp>
      <p:sp>
        <p:nvSpPr>
          <p:cNvPr id="4096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6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July 2013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>
            <a:lvl1pPr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1pPr>
            <a:lvl2pPr marL="785164" indent="-301986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2pPr>
            <a:lvl3pPr marL="1207945" indent="-241589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3pPr>
            <a:lvl4pPr marL="1691124" indent="-241589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4pPr>
            <a:lvl5pPr marL="2174302" indent="-241589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5pPr>
            <a:lvl6pPr marL="2657479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6pPr>
            <a:lvl7pPr marL="3140658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7pPr>
            <a:lvl8pPr marL="3623836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8pPr>
            <a:lvl9pPr marL="4107014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9pPr>
          </a:lstStyle>
          <a:p>
            <a:pPr algn="l">
              <a:defRPr/>
            </a:pPr>
            <a:r>
              <a:rPr lang="en-US" sz="1200" dirty="0">
                <a:solidFill>
                  <a:schemeClr val="tx1"/>
                </a:solidFill>
                <a:latin typeface="Times New Roman" pitchFamily="18" charset="0"/>
              </a:rPr>
              <a:t>310 Elevation Certificates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dt" sz="quarter" idx="1"/>
          </p:nvPr>
        </p:nvSpPr>
        <p:spPr/>
        <p:txBody>
          <a:bodyPr/>
          <a:lstStyle>
            <a:lvl1pPr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1pPr>
            <a:lvl2pPr marL="785164" indent="-301986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2pPr>
            <a:lvl3pPr marL="1207945" indent="-241589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3pPr>
            <a:lvl4pPr marL="1691124" indent="-241589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4pPr>
            <a:lvl5pPr marL="2174302" indent="-241589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5pPr>
            <a:lvl6pPr marL="2657479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6pPr>
            <a:lvl7pPr marL="3140658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7pPr>
            <a:lvl8pPr marL="3623836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8pPr>
            <a:lvl9pPr marL="4107014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9pPr>
          </a:lstStyle>
          <a:p>
            <a:pPr algn="r">
              <a:defRPr/>
            </a:pPr>
            <a:r>
              <a:rPr lang="en-US" sz="1200" dirty="0">
                <a:solidFill>
                  <a:schemeClr val="tx1"/>
                </a:solidFill>
                <a:latin typeface="Times New Roman" pitchFamily="18" charset="0"/>
              </a:rPr>
              <a:t>E278</a:t>
            </a:r>
          </a:p>
        </p:txBody>
      </p:sp>
      <p:sp>
        <p:nvSpPr>
          <p:cNvPr id="1024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84225" indent="-3016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206500" indent="-2413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90688" indent="-2413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173288" indent="-2413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630488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087688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544888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4002088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hangingPunct="0">
              <a:spcBef>
                <a:spcPct val="0"/>
              </a:spcBef>
            </a:pPr>
            <a:fld id="{64DEF698-A1FA-4482-81D4-1B3440FB3DB2}" type="slidenum">
              <a:rPr lang="en-US" altLang="en-US" smtClean="0">
                <a:latin typeface="Times New Roman" panose="02020603050405020304" pitchFamily="18" charset="0"/>
              </a:rPr>
              <a:pPr eaLnBrk="0" hangingPunct="0">
                <a:spcBef>
                  <a:spcPct val="0"/>
                </a:spcBef>
              </a:pPr>
              <a:t>2</a:t>
            </a:fld>
            <a:endParaRPr lang="en-US" altLang="en-US" dirty="0">
              <a:latin typeface="Times New Roman" panose="02020603050405020304" pitchFamily="18" charset="0"/>
            </a:endParaRPr>
          </a:p>
        </p:txBody>
      </p:sp>
      <p:sp>
        <p:nvSpPr>
          <p:cNvPr id="1024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6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July 2013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>
            <a:lvl1pPr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1pPr>
            <a:lvl2pPr marL="785164" indent="-301986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2pPr>
            <a:lvl3pPr marL="1207945" indent="-241589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3pPr>
            <a:lvl4pPr marL="1691124" indent="-241589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4pPr>
            <a:lvl5pPr marL="2174302" indent="-241589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5pPr>
            <a:lvl6pPr marL="2657479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6pPr>
            <a:lvl7pPr marL="3140658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7pPr>
            <a:lvl8pPr marL="3623836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8pPr>
            <a:lvl9pPr marL="4107014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9pPr>
          </a:lstStyle>
          <a:p>
            <a:pPr algn="l">
              <a:defRPr/>
            </a:pPr>
            <a:r>
              <a:rPr lang="en-US" sz="1200" dirty="0">
                <a:solidFill>
                  <a:schemeClr val="tx1"/>
                </a:solidFill>
                <a:latin typeface="Times New Roman" pitchFamily="18" charset="0"/>
              </a:rPr>
              <a:t>310 Elevation Certificates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dt" sz="quarter" idx="1"/>
          </p:nvPr>
        </p:nvSpPr>
        <p:spPr/>
        <p:txBody>
          <a:bodyPr/>
          <a:lstStyle>
            <a:lvl1pPr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1pPr>
            <a:lvl2pPr marL="785164" indent="-301986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2pPr>
            <a:lvl3pPr marL="1207945" indent="-241589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3pPr>
            <a:lvl4pPr marL="1691124" indent="-241589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4pPr>
            <a:lvl5pPr marL="2174302" indent="-241589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5pPr>
            <a:lvl6pPr marL="2657479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6pPr>
            <a:lvl7pPr marL="3140658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7pPr>
            <a:lvl8pPr marL="3623836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8pPr>
            <a:lvl9pPr marL="4107014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9pPr>
          </a:lstStyle>
          <a:p>
            <a:pPr algn="r">
              <a:defRPr/>
            </a:pPr>
            <a:r>
              <a:rPr lang="en-US" sz="1200" dirty="0">
                <a:solidFill>
                  <a:schemeClr val="tx1"/>
                </a:solidFill>
                <a:latin typeface="Times New Roman" pitchFamily="18" charset="0"/>
              </a:rPr>
              <a:t>E278</a:t>
            </a:r>
          </a:p>
        </p:txBody>
      </p:sp>
      <p:sp>
        <p:nvSpPr>
          <p:cNvPr id="4301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84225" indent="-3016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206500" indent="-2413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90688" indent="-2413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173288" indent="-2413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630488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087688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544888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4002088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hangingPunct="0">
              <a:spcBef>
                <a:spcPct val="0"/>
              </a:spcBef>
            </a:pPr>
            <a:fld id="{5F4E8692-A8A7-471E-B59E-C6E5A367547C}" type="slidenum">
              <a:rPr lang="en-US" altLang="en-US" smtClean="0">
                <a:latin typeface="Times New Roman" panose="02020603050405020304" pitchFamily="18" charset="0"/>
              </a:rPr>
              <a:pPr eaLnBrk="0" hangingPunct="0">
                <a:spcBef>
                  <a:spcPct val="0"/>
                </a:spcBef>
              </a:pPr>
              <a:t>20</a:t>
            </a:fld>
            <a:endParaRPr lang="en-US" altLang="en-US" dirty="0">
              <a:latin typeface="Times New Roman" panose="02020603050405020304" pitchFamily="18" charset="0"/>
            </a:endParaRPr>
          </a:p>
        </p:txBody>
      </p:sp>
      <p:sp>
        <p:nvSpPr>
          <p:cNvPr id="4301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4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July 2013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>
            <a:lvl1pPr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1pPr>
            <a:lvl2pPr marL="785164" indent="-301986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2pPr>
            <a:lvl3pPr marL="1207945" indent="-241589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3pPr>
            <a:lvl4pPr marL="1691124" indent="-241589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4pPr>
            <a:lvl5pPr marL="2174302" indent="-241589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5pPr>
            <a:lvl6pPr marL="2657479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6pPr>
            <a:lvl7pPr marL="3140658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7pPr>
            <a:lvl8pPr marL="3623836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8pPr>
            <a:lvl9pPr marL="4107014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9pPr>
          </a:lstStyle>
          <a:p>
            <a:pPr algn="l">
              <a:defRPr/>
            </a:pPr>
            <a:r>
              <a:rPr lang="en-US" sz="1200" dirty="0">
                <a:solidFill>
                  <a:schemeClr val="tx1"/>
                </a:solidFill>
                <a:latin typeface="Times New Roman" pitchFamily="18" charset="0"/>
              </a:rPr>
              <a:t>310 Elevation Certificates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dt" sz="quarter" idx="1"/>
          </p:nvPr>
        </p:nvSpPr>
        <p:spPr/>
        <p:txBody>
          <a:bodyPr/>
          <a:lstStyle>
            <a:lvl1pPr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1pPr>
            <a:lvl2pPr marL="785164" indent="-301986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2pPr>
            <a:lvl3pPr marL="1207945" indent="-241589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3pPr>
            <a:lvl4pPr marL="1691124" indent="-241589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4pPr>
            <a:lvl5pPr marL="2174302" indent="-241589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5pPr>
            <a:lvl6pPr marL="2657479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6pPr>
            <a:lvl7pPr marL="3140658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7pPr>
            <a:lvl8pPr marL="3623836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8pPr>
            <a:lvl9pPr marL="4107014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9pPr>
          </a:lstStyle>
          <a:p>
            <a:pPr algn="r">
              <a:defRPr/>
            </a:pPr>
            <a:r>
              <a:rPr lang="en-US" sz="1200" dirty="0">
                <a:solidFill>
                  <a:schemeClr val="tx1"/>
                </a:solidFill>
                <a:latin typeface="Times New Roman" pitchFamily="18" charset="0"/>
              </a:rPr>
              <a:t>E278</a:t>
            </a:r>
          </a:p>
        </p:txBody>
      </p:sp>
      <p:sp>
        <p:nvSpPr>
          <p:cNvPr id="4506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84225" indent="-3016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206500" indent="-2413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90688" indent="-2413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173288" indent="-2413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630488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087688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544888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4002088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hangingPunct="0">
              <a:spcBef>
                <a:spcPct val="0"/>
              </a:spcBef>
            </a:pPr>
            <a:fld id="{CB67E5F4-86CA-43C6-853D-EABCEE9C4612}" type="slidenum">
              <a:rPr lang="en-US" altLang="en-US" smtClean="0">
                <a:latin typeface="Times New Roman" panose="02020603050405020304" pitchFamily="18" charset="0"/>
              </a:rPr>
              <a:pPr eaLnBrk="0" hangingPunct="0">
                <a:spcBef>
                  <a:spcPct val="0"/>
                </a:spcBef>
              </a:pPr>
              <a:t>21</a:t>
            </a:fld>
            <a:endParaRPr lang="en-US" altLang="en-US" dirty="0">
              <a:latin typeface="Times New Roman" panose="02020603050405020304" pitchFamily="18" charset="0"/>
            </a:endParaRPr>
          </a:p>
        </p:txBody>
      </p:sp>
      <p:sp>
        <p:nvSpPr>
          <p:cNvPr id="4506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62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July 2013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>
            <a:lvl1pPr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1pPr>
            <a:lvl2pPr marL="785164" indent="-301986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2pPr>
            <a:lvl3pPr marL="1207945" indent="-241589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3pPr>
            <a:lvl4pPr marL="1691124" indent="-241589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4pPr>
            <a:lvl5pPr marL="2174302" indent="-241589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5pPr>
            <a:lvl6pPr marL="2657479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6pPr>
            <a:lvl7pPr marL="3140658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7pPr>
            <a:lvl8pPr marL="3623836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8pPr>
            <a:lvl9pPr marL="4107014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9pPr>
          </a:lstStyle>
          <a:p>
            <a:pPr algn="l">
              <a:defRPr/>
            </a:pPr>
            <a:r>
              <a:rPr lang="en-US" sz="1200" dirty="0">
                <a:solidFill>
                  <a:schemeClr val="tx1"/>
                </a:solidFill>
                <a:latin typeface="Times New Roman" pitchFamily="18" charset="0"/>
              </a:rPr>
              <a:t>310 Elevation Certificates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dt" sz="quarter" idx="1"/>
          </p:nvPr>
        </p:nvSpPr>
        <p:spPr/>
        <p:txBody>
          <a:bodyPr/>
          <a:lstStyle>
            <a:lvl1pPr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1pPr>
            <a:lvl2pPr marL="785164" indent="-301986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2pPr>
            <a:lvl3pPr marL="1207945" indent="-241589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3pPr>
            <a:lvl4pPr marL="1691124" indent="-241589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4pPr>
            <a:lvl5pPr marL="2174302" indent="-241589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5pPr>
            <a:lvl6pPr marL="2657479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6pPr>
            <a:lvl7pPr marL="3140658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7pPr>
            <a:lvl8pPr marL="3623836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8pPr>
            <a:lvl9pPr marL="4107014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9pPr>
          </a:lstStyle>
          <a:p>
            <a:pPr algn="r">
              <a:defRPr/>
            </a:pPr>
            <a:r>
              <a:rPr lang="en-US" sz="1200" dirty="0">
                <a:solidFill>
                  <a:schemeClr val="tx1"/>
                </a:solidFill>
                <a:latin typeface="Times New Roman" pitchFamily="18" charset="0"/>
              </a:rPr>
              <a:t>E278</a:t>
            </a:r>
          </a:p>
        </p:txBody>
      </p:sp>
      <p:sp>
        <p:nvSpPr>
          <p:cNvPr id="4710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84225" indent="-3016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206500" indent="-2413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90688" indent="-2413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173288" indent="-2413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630488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087688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544888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4002088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hangingPunct="0">
              <a:spcBef>
                <a:spcPct val="0"/>
              </a:spcBef>
            </a:pPr>
            <a:fld id="{0021C94D-02D6-4165-A594-27E91AC77812}" type="slidenum">
              <a:rPr lang="en-US" altLang="en-US" smtClean="0">
                <a:latin typeface="Times New Roman" panose="02020603050405020304" pitchFamily="18" charset="0"/>
              </a:rPr>
              <a:pPr eaLnBrk="0" hangingPunct="0">
                <a:spcBef>
                  <a:spcPct val="0"/>
                </a:spcBef>
              </a:pPr>
              <a:t>22</a:t>
            </a:fld>
            <a:endParaRPr lang="en-US" altLang="en-US" dirty="0">
              <a:latin typeface="Times New Roman" panose="02020603050405020304" pitchFamily="18" charset="0"/>
            </a:endParaRPr>
          </a:p>
        </p:txBody>
      </p:sp>
      <p:sp>
        <p:nvSpPr>
          <p:cNvPr id="4710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10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July 2013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>
            <a:lvl1pPr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1pPr>
            <a:lvl2pPr marL="785164" indent="-301986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2pPr>
            <a:lvl3pPr marL="1207945" indent="-241589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3pPr>
            <a:lvl4pPr marL="1691124" indent="-241589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4pPr>
            <a:lvl5pPr marL="2174302" indent="-241589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5pPr>
            <a:lvl6pPr marL="2657479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6pPr>
            <a:lvl7pPr marL="3140658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7pPr>
            <a:lvl8pPr marL="3623836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8pPr>
            <a:lvl9pPr marL="4107014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9pPr>
          </a:lstStyle>
          <a:p>
            <a:pPr algn="l">
              <a:defRPr/>
            </a:pPr>
            <a:r>
              <a:rPr lang="en-US" sz="1200" dirty="0">
                <a:solidFill>
                  <a:schemeClr val="tx1"/>
                </a:solidFill>
                <a:latin typeface="Times New Roman" pitchFamily="18" charset="0"/>
              </a:rPr>
              <a:t>310 Elevation Certificates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dt" sz="quarter" idx="1"/>
          </p:nvPr>
        </p:nvSpPr>
        <p:spPr/>
        <p:txBody>
          <a:bodyPr/>
          <a:lstStyle>
            <a:lvl1pPr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1pPr>
            <a:lvl2pPr marL="785164" indent="-301986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2pPr>
            <a:lvl3pPr marL="1207945" indent="-241589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3pPr>
            <a:lvl4pPr marL="1691124" indent="-241589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4pPr>
            <a:lvl5pPr marL="2174302" indent="-241589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5pPr>
            <a:lvl6pPr marL="2657479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6pPr>
            <a:lvl7pPr marL="3140658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7pPr>
            <a:lvl8pPr marL="3623836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8pPr>
            <a:lvl9pPr marL="4107014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9pPr>
          </a:lstStyle>
          <a:p>
            <a:pPr algn="r">
              <a:defRPr/>
            </a:pPr>
            <a:r>
              <a:rPr lang="en-US" sz="1200" dirty="0">
                <a:solidFill>
                  <a:schemeClr val="tx1"/>
                </a:solidFill>
                <a:latin typeface="Times New Roman" pitchFamily="18" charset="0"/>
              </a:rPr>
              <a:t>E278</a:t>
            </a:r>
          </a:p>
        </p:txBody>
      </p:sp>
      <p:sp>
        <p:nvSpPr>
          <p:cNvPr id="4915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84225" indent="-3016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206500" indent="-2413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90688" indent="-2413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173288" indent="-2413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630488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087688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544888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4002088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hangingPunct="0">
              <a:spcBef>
                <a:spcPct val="0"/>
              </a:spcBef>
            </a:pPr>
            <a:fld id="{D6E243E6-E6A9-459A-ABD1-B8B3724E8C03}" type="slidenum">
              <a:rPr lang="en-US" altLang="en-US" smtClean="0">
                <a:latin typeface="Times New Roman" panose="02020603050405020304" pitchFamily="18" charset="0"/>
              </a:rPr>
              <a:pPr eaLnBrk="0" hangingPunct="0">
                <a:spcBef>
                  <a:spcPct val="0"/>
                </a:spcBef>
              </a:pPr>
              <a:t>23</a:t>
            </a:fld>
            <a:endParaRPr lang="en-US" altLang="en-US" dirty="0">
              <a:latin typeface="Times New Roman" panose="02020603050405020304" pitchFamily="18" charset="0"/>
            </a:endParaRPr>
          </a:p>
        </p:txBody>
      </p:sp>
      <p:sp>
        <p:nvSpPr>
          <p:cNvPr id="4915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8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July 2013</a:t>
            </a: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>
            <a:lvl1pPr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1pPr>
            <a:lvl2pPr marL="785164" indent="-301986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2pPr>
            <a:lvl3pPr marL="1207945" indent="-241589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3pPr>
            <a:lvl4pPr marL="1691124" indent="-241589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4pPr>
            <a:lvl5pPr marL="2174302" indent="-241589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5pPr>
            <a:lvl6pPr marL="2657479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6pPr>
            <a:lvl7pPr marL="3140658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7pPr>
            <a:lvl8pPr marL="3623836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8pPr>
            <a:lvl9pPr marL="4107014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9pPr>
          </a:lstStyle>
          <a:p>
            <a:pPr algn="l">
              <a:defRPr/>
            </a:pPr>
            <a:r>
              <a:rPr lang="en-US" sz="1200" dirty="0">
                <a:solidFill>
                  <a:schemeClr val="tx1"/>
                </a:solidFill>
                <a:latin typeface="Times New Roman" pitchFamily="18" charset="0"/>
              </a:rPr>
              <a:t>310 Elevation Certificates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dt" sz="quarter" idx="1"/>
          </p:nvPr>
        </p:nvSpPr>
        <p:spPr/>
        <p:txBody>
          <a:bodyPr/>
          <a:lstStyle>
            <a:lvl1pPr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1pPr>
            <a:lvl2pPr marL="785164" indent="-301986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2pPr>
            <a:lvl3pPr marL="1207945" indent="-241589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3pPr>
            <a:lvl4pPr marL="1691124" indent="-241589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4pPr>
            <a:lvl5pPr marL="2174302" indent="-241589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5pPr>
            <a:lvl6pPr marL="2657479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6pPr>
            <a:lvl7pPr marL="3140658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7pPr>
            <a:lvl8pPr marL="3623836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8pPr>
            <a:lvl9pPr marL="4107014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9pPr>
          </a:lstStyle>
          <a:p>
            <a:pPr algn="r">
              <a:defRPr/>
            </a:pPr>
            <a:r>
              <a:rPr lang="en-US" sz="1200" dirty="0">
                <a:solidFill>
                  <a:schemeClr val="tx1"/>
                </a:solidFill>
                <a:latin typeface="Times New Roman" pitchFamily="18" charset="0"/>
              </a:rPr>
              <a:t>E278</a:t>
            </a:r>
          </a:p>
        </p:txBody>
      </p:sp>
      <p:sp>
        <p:nvSpPr>
          <p:cNvPr id="5120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84225" indent="-3016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206500" indent="-2413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90688" indent="-2413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173288" indent="-2413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630488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087688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544888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4002088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hangingPunct="0">
              <a:spcBef>
                <a:spcPct val="0"/>
              </a:spcBef>
            </a:pPr>
            <a:fld id="{673D5467-04B1-4BED-95EB-B6D0736E0A64}" type="slidenum">
              <a:rPr lang="en-US" altLang="en-US" smtClean="0">
                <a:latin typeface="Times New Roman" panose="02020603050405020304" pitchFamily="18" charset="0"/>
              </a:rPr>
              <a:pPr eaLnBrk="0" hangingPunct="0">
                <a:spcBef>
                  <a:spcPct val="0"/>
                </a:spcBef>
              </a:pPr>
              <a:t>24</a:t>
            </a:fld>
            <a:endParaRPr lang="en-US" altLang="en-US" dirty="0">
              <a:latin typeface="Times New Roman" panose="02020603050405020304" pitchFamily="18" charset="0"/>
            </a:endParaRPr>
          </a:p>
        </p:txBody>
      </p:sp>
      <p:sp>
        <p:nvSpPr>
          <p:cNvPr id="512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6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July 2013</a:t>
            </a: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>
            <a:lvl1pPr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1pPr>
            <a:lvl2pPr marL="785164" indent="-301986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2pPr>
            <a:lvl3pPr marL="1207945" indent="-241589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3pPr>
            <a:lvl4pPr marL="1691124" indent="-241589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4pPr>
            <a:lvl5pPr marL="2174302" indent="-241589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5pPr>
            <a:lvl6pPr marL="2657479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6pPr>
            <a:lvl7pPr marL="3140658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7pPr>
            <a:lvl8pPr marL="3623836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8pPr>
            <a:lvl9pPr marL="4107014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9pPr>
          </a:lstStyle>
          <a:p>
            <a:pPr algn="l">
              <a:defRPr/>
            </a:pPr>
            <a:r>
              <a:rPr lang="en-US" sz="1200" dirty="0">
                <a:solidFill>
                  <a:schemeClr val="tx1"/>
                </a:solidFill>
                <a:latin typeface="Times New Roman" pitchFamily="18" charset="0"/>
              </a:rPr>
              <a:t>310 Elevation Certificates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dt" sz="quarter" idx="1"/>
          </p:nvPr>
        </p:nvSpPr>
        <p:spPr/>
        <p:txBody>
          <a:bodyPr/>
          <a:lstStyle>
            <a:lvl1pPr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1pPr>
            <a:lvl2pPr marL="785164" indent="-301986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2pPr>
            <a:lvl3pPr marL="1207945" indent="-241589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3pPr>
            <a:lvl4pPr marL="1691124" indent="-241589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4pPr>
            <a:lvl5pPr marL="2174302" indent="-241589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5pPr>
            <a:lvl6pPr marL="2657479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6pPr>
            <a:lvl7pPr marL="3140658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7pPr>
            <a:lvl8pPr marL="3623836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8pPr>
            <a:lvl9pPr marL="4107014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9pPr>
          </a:lstStyle>
          <a:p>
            <a:pPr algn="r">
              <a:defRPr/>
            </a:pPr>
            <a:r>
              <a:rPr lang="en-US" sz="1200" dirty="0">
                <a:solidFill>
                  <a:schemeClr val="tx1"/>
                </a:solidFill>
                <a:latin typeface="Times New Roman" pitchFamily="18" charset="0"/>
              </a:rPr>
              <a:t>E278</a:t>
            </a:r>
          </a:p>
        </p:txBody>
      </p:sp>
      <p:sp>
        <p:nvSpPr>
          <p:cNvPr id="5325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84225" indent="-3016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206500" indent="-2413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90688" indent="-2413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173288" indent="-2413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630488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087688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544888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4002088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hangingPunct="0">
              <a:spcBef>
                <a:spcPct val="0"/>
              </a:spcBef>
            </a:pPr>
            <a:fld id="{7B085AF3-4DC7-422D-AAAD-9A8D73A3C5B8}" type="slidenum">
              <a:rPr lang="en-US" altLang="en-US" smtClean="0">
                <a:latin typeface="Times New Roman" panose="02020603050405020304" pitchFamily="18" charset="0"/>
              </a:rPr>
              <a:pPr eaLnBrk="0" hangingPunct="0">
                <a:spcBef>
                  <a:spcPct val="0"/>
                </a:spcBef>
              </a:pPr>
              <a:t>25</a:t>
            </a:fld>
            <a:endParaRPr lang="en-US" altLang="en-US" dirty="0">
              <a:latin typeface="Times New Roman" panose="02020603050405020304" pitchFamily="18" charset="0"/>
            </a:endParaRPr>
          </a:p>
        </p:txBody>
      </p:sp>
      <p:sp>
        <p:nvSpPr>
          <p:cNvPr id="5325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4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July 2013</a:t>
            </a: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>
            <a:lvl1pPr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1pPr>
            <a:lvl2pPr marL="785164" indent="-301986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2pPr>
            <a:lvl3pPr marL="1207945" indent="-241589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3pPr>
            <a:lvl4pPr marL="1691124" indent="-241589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4pPr>
            <a:lvl5pPr marL="2174302" indent="-241589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5pPr>
            <a:lvl6pPr marL="2657479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6pPr>
            <a:lvl7pPr marL="3140658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7pPr>
            <a:lvl8pPr marL="3623836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8pPr>
            <a:lvl9pPr marL="4107014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9pPr>
          </a:lstStyle>
          <a:p>
            <a:pPr algn="l">
              <a:defRPr/>
            </a:pPr>
            <a:r>
              <a:rPr lang="en-US" sz="1200" dirty="0">
                <a:solidFill>
                  <a:schemeClr val="tx1"/>
                </a:solidFill>
                <a:latin typeface="Times New Roman" pitchFamily="18" charset="0"/>
              </a:rPr>
              <a:t>310 Elevation Certificates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dt" sz="quarter" idx="1"/>
          </p:nvPr>
        </p:nvSpPr>
        <p:spPr/>
        <p:txBody>
          <a:bodyPr/>
          <a:lstStyle>
            <a:lvl1pPr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1pPr>
            <a:lvl2pPr marL="785164" indent="-301986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2pPr>
            <a:lvl3pPr marL="1207945" indent="-241589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3pPr>
            <a:lvl4pPr marL="1691124" indent="-241589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4pPr>
            <a:lvl5pPr marL="2174302" indent="-241589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5pPr>
            <a:lvl6pPr marL="2657479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6pPr>
            <a:lvl7pPr marL="3140658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7pPr>
            <a:lvl8pPr marL="3623836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8pPr>
            <a:lvl9pPr marL="4107014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9pPr>
          </a:lstStyle>
          <a:p>
            <a:pPr algn="r">
              <a:defRPr/>
            </a:pPr>
            <a:r>
              <a:rPr lang="en-US" sz="1200" dirty="0">
                <a:solidFill>
                  <a:schemeClr val="tx1"/>
                </a:solidFill>
                <a:latin typeface="Times New Roman" pitchFamily="18" charset="0"/>
              </a:rPr>
              <a:t>E278</a:t>
            </a:r>
          </a:p>
        </p:txBody>
      </p:sp>
      <p:sp>
        <p:nvSpPr>
          <p:cNvPr id="5530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84225" indent="-3016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206500" indent="-2413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90688" indent="-2413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173288" indent="-2413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630488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087688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544888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4002088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hangingPunct="0">
              <a:spcBef>
                <a:spcPct val="0"/>
              </a:spcBef>
            </a:pPr>
            <a:fld id="{53BB651F-2E92-48A0-9934-827E7CE96223}" type="slidenum">
              <a:rPr lang="en-US" altLang="en-US" smtClean="0">
                <a:latin typeface="Times New Roman" panose="02020603050405020304" pitchFamily="18" charset="0"/>
              </a:rPr>
              <a:pPr eaLnBrk="0" hangingPunct="0">
                <a:spcBef>
                  <a:spcPct val="0"/>
                </a:spcBef>
              </a:pPr>
              <a:t>26</a:t>
            </a:fld>
            <a:endParaRPr lang="en-US" altLang="en-US" dirty="0">
              <a:latin typeface="Times New Roman" panose="02020603050405020304" pitchFamily="18" charset="0"/>
            </a:endParaRPr>
          </a:p>
        </p:txBody>
      </p:sp>
      <p:sp>
        <p:nvSpPr>
          <p:cNvPr id="5530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302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July 2013</a:t>
            </a: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>
            <a:lvl1pPr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1pPr>
            <a:lvl2pPr marL="785164" indent="-301986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2pPr>
            <a:lvl3pPr marL="1207945" indent="-241589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3pPr>
            <a:lvl4pPr marL="1691124" indent="-241589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4pPr>
            <a:lvl5pPr marL="2174302" indent="-241589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5pPr>
            <a:lvl6pPr marL="2657479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6pPr>
            <a:lvl7pPr marL="3140658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7pPr>
            <a:lvl8pPr marL="3623836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8pPr>
            <a:lvl9pPr marL="4107014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9pPr>
          </a:lstStyle>
          <a:p>
            <a:pPr algn="l">
              <a:defRPr/>
            </a:pPr>
            <a:r>
              <a:rPr lang="en-US" sz="1200" dirty="0">
                <a:solidFill>
                  <a:schemeClr val="tx1"/>
                </a:solidFill>
                <a:latin typeface="Times New Roman" pitchFamily="18" charset="0"/>
              </a:rPr>
              <a:t>310 Elevation Certificates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dt" sz="quarter" idx="1"/>
          </p:nvPr>
        </p:nvSpPr>
        <p:spPr/>
        <p:txBody>
          <a:bodyPr/>
          <a:lstStyle>
            <a:lvl1pPr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1pPr>
            <a:lvl2pPr marL="785164" indent="-301986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2pPr>
            <a:lvl3pPr marL="1207945" indent="-241589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3pPr>
            <a:lvl4pPr marL="1691124" indent="-241589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4pPr>
            <a:lvl5pPr marL="2174302" indent="-241589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5pPr>
            <a:lvl6pPr marL="2657479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6pPr>
            <a:lvl7pPr marL="3140658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7pPr>
            <a:lvl8pPr marL="3623836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8pPr>
            <a:lvl9pPr marL="4107014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9pPr>
          </a:lstStyle>
          <a:p>
            <a:pPr algn="r">
              <a:defRPr/>
            </a:pPr>
            <a:r>
              <a:rPr lang="en-US" sz="1200" dirty="0">
                <a:solidFill>
                  <a:schemeClr val="tx1"/>
                </a:solidFill>
                <a:latin typeface="Times New Roman" pitchFamily="18" charset="0"/>
              </a:rPr>
              <a:t>E278</a:t>
            </a:r>
          </a:p>
        </p:txBody>
      </p:sp>
      <p:sp>
        <p:nvSpPr>
          <p:cNvPr id="5734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84225" indent="-3016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206500" indent="-2413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90688" indent="-2413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173288" indent="-2413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630488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087688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544888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4002088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hangingPunct="0">
              <a:spcBef>
                <a:spcPct val="0"/>
              </a:spcBef>
            </a:pPr>
            <a:fld id="{B8F6CFBB-D2E8-473C-BE44-22E482C35477}" type="slidenum">
              <a:rPr lang="en-US" altLang="en-US" smtClean="0">
                <a:latin typeface="Times New Roman" panose="02020603050405020304" pitchFamily="18" charset="0"/>
              </a:rPr>
              <a:pPr eaLnBrk="0" hangingPunct="0">
                <a:spcBef>
                  <a:spcPct val="0"/>
                </a:spcBef>
              </a:pPr>
              <a:t>27</a:t>
            </a:fld>
            <a:endParaRPr lang="en-US" altLang="en-US" dirty="0">
              <a:latin typeface="Times New Roman" panose="02020603050405020304" pitchFamily="18" charset="0"/>
            </a:endParaRPr>
          </a:p>
        </p:txBody>
      </p:sp>
      <p:sp>
        <p:nvSpPr>
          <p:cNvPr id="5734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50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July 2013</a:t>
            </a: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>
            <a:lvl1pPr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1pPr>
            <a:lvl2pPr marL="785164" indent="-301986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2pPr>
            <a:lvl3pPr marL="1207945" indent="-241589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3pPr>
            <a:lvl4pPr marL="1691124" indent="-241589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4pPr>
            <a:lvl5pPr marL="2174302" indent="-241589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5pPr>
            <a:lvl6pPr marL="2657479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6pPr>
            <a:lvl7pPr marL="3140658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7pPr>
            <a:lvl8pPr marL="3623836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8pPr>
            <a:lvl9pPr marL="4107014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9pPr>
          </a:lstStyle>
          <a:p>
            <a:pPr algn="l">
              <a:defRPr/>
            </a:pPr>
            <a:r>
              <a:rPr lang="en-US" sz="1200" dirty="0">
                <a:solidFill>
                  <a:schemeClr val="tx1"/>
                </a:solidFill>
                <a:latin typeface="Times New Roman" pitchFamily="18" charset="0"/>
              </a:rPr>
              <a:t>310 Elevation Certificates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dt" sz="quarter" idx="1"/>
          </p:nvPr>
        </p:nvSpPr>
        <p:spPr/>
        <p:txBody>
          <a:bodyPr/>
          <a:lstStyle>
            <a:lvl1pPr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1pPr>
            <a:lvl2pPr marL="785164" indent="-301986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2pPr>
            <a:lvl3pPr marL="1207945" indent="-241589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3pPr>
            <a:lvl4pPr marL="1691124" indent="-241589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4pPr>
            <a:lvl5pPr marL="2174302" indent="-241589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5pPr>
            <a:lvl6pPr marL="2657479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6pPr>
            <a:lvl7pPr marL="3140658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7pPr>
            <a:lvl8pPr marL="3623836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8pPr>
            <a:lvl9pPr marL="4107014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9pPr>
          </a:lstStyle>
          <a:p>
            <a:pPr algn="r">
              <a:defRPr/>
            </a:pPr>
            <a:r>
              <a:rPr lang="en-US" sz="1200" dirty="0">
                <a:solidFill>
                  <a:schemeClr val="tx1"/>
                </a:solidFill>
                <a:latin typeface="Times New Roman" pitchFamily="18" charset="0"/>
              </a:rPr>
              <a:t>E278</a:t>
            </a:r>
          </a:p>
        </p:txBody>
      </p:sp>
      <p:sp>
        <p:nvSpPr>
          <p:cNvPr id="5939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84225" indent="-3016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206500" indent="-2413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90688" indent="-2413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173288" indent="-2413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630488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087688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544888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4002088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hangingPunct="0">
              <a:spcBef>
                <a:spcPct val="0"/>
              </a:spcBef>
            </a:pPr>
            <a:fld id="{5613BC80-41FC-43FD-B704-F48F633621D4}" type="slidenum">
              <a:rPr lang="en-US" altLang="en-US" smtClean="0">
                <a:latin typeface="Times New Roman" panose="02020603050405020304" pitchFamily="18" charset="0"/>
              </a:rPr>
              <a:pPr eaLnBrk="0" hangingPunct="0">
                <a:spcBef>
                  <a:spcPct val="0"/>
                </a:spcBef>
              </a:pPr>
              <a:t>28</a:t>
            </a:fld>
            <a:endParaRPr lang="en-US" altLang="en-US" dirty="0">
              <a:latin typeface="Times New Roman" panose="02020603050405020304" pitchFamily="18" charset="0"/>
            </a:endParaRPr>
          </a:p>
        </p:txBody>
      </p:sp>
      <p:sp>
        <p:nvSpPr>
          <p:cNvPr id="5939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8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July 2013</a:t>
            </a: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>
            <a:lvl1pPr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1pPr>
            <a:lvl2pPr marL="785164" indent="-301986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2pPr>
            <a:lvl3pPr marL="1207945" indent="-241589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3pPr>
            <a:lvl4pPr marL="1691124" indent="-241589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4pPr>
            <a:lvl5pPr marL="2174302" indent="-241589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5pPr>
            <a:lvl6pPr marL="2657479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6pPr>
            <a:lvl7pPr marL="3140658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7pPr>
            <a:lvl8pPr marL="3623836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8pPr>
            <a:lvl9pPr marL="4107014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9pPr>
          </a:lstStyle>
          <a:p>
            <a:pPr algn="l">
              <a:defRPr/>
            </a:pPr>
            <a:r>
              <a:rPr lang="en-US" sz="1200" dirty="0">
                <a:solidFill>
                  <a:schemeClr val="tx1"/>
                </a:solidFill>
                <a:latin typeface="Times New Roman" pitchFamily="18" charset="0"/>
              </a:rPr>
              <a:t>310 Elevation Certificates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dt" sz="quarter" idx="1"/>
          </p:nvPr>
        </p:nvSpPr>
        <p:spPr/>
        <p:txBody>
          <a:bodyPr/>
          <a:lstStyle>
            <a:lvl1pPr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1pPr>
            <a:lvl2pPr marL="785164" indent="-301986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2pPr>
            <a:lvl3pPr marL="1207945" indent="-241589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3pPr>
            <a:lvl4pPr marL="1691124" indent="-241589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4pPr>
            <a:lvl5pPr marL="2174302" indent="-241589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5pPr>
            <a:lvl6pPr marL="2657479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6pPr>
            <a:lvl7pPr marL="3140658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7pPr>
            <a:lvl8pPr marL="3623836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8pPr>
            <a:lvl9pPr marL="4107014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9pPr>
          </a:lstStyle>
          <a:p>
            <a:pPr algn="r">
              <a:defRPr/>
            </a:pPr>
            <a:r>
              <a:rPr lang="en-US" sz="1200" dirty="0">
                <a:solidFill>
                  <a:schemeClr val="tx1"/>
                </a:solidFill>
                <a:latin typeface="Times New Roman" pitchFamily="18" charset="0"/>
              </a:rPr>
              <a:t>E278</a:t>
            </a:r>
          </a:p>
        </p:txBody>
      </p:sp>
      <p:sp>
        <p:nvSpPr>
          <p:cNvPr id="5939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84225" indent="-3016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206500" indent="-2413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90688" indent="-2413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173288" indent="-2413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630488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087688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544888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4002088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hangingPunct="0">
              <a:spcBef>
                <a:spcPct val="0"/>
              </a:spcBef>
            </a:pPr>
            <a:fld id="{5613BC80-41FC-43FD-B704-F48F633621D4}" type="slidenum">
              <a:rPr lang="en-US" altLang="en-US" smtClean="0">
                <a:latin typeface="Times New Roman" panose="02020603050405020304" pitchFamily="18" charset="0"/>
              </a:rPr>
              <a:pPr eaLnBrk="0" hangingPunct="0">
                <a:spcBef>
                  <a:spcPct val="0"/>
                </a:spcBef>
              </a:pPr>
              <a:t>29</a:t>
            </a:fld>
            <a:endParaRPr lang="en-US" altLang="en-US" dirty="0">
              <a:latin typeface="Times New Roman" panose="02020603050405020304" pitchFamily="18" charset="0"/>
            </a:endParaRPr>
          </a:p>
        </p:txBody>
      </p:sp>
      <p:sp>
        <p:nvSpPr>
          <p:cNvPr id="5939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8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July 2013</a:t>
            </a:r>
          </a:p>
        </p:txBody>
      </p:sp>
    </p:spTree>
    <p:extLst>
      <p:ext uri="{BB962C8B-B14F-4D97-AF65-F5344CB8AC3E}">
        <p14:creationId xmlns:p14="http://schemas.microsoft.com/office/powerpoint/2010/main" val="27787391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>
            <a:lvl1pPr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1pPr>
            <a:lvl2pPr marL="785164" indent="-301986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2pPr>
            <a:lvl3pPr marL="1207945" indent="-241589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3pPr>
            <a:lvl4pPr marL="1691124" indent="-241589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4pPr>
            <a:lvl5pPr marL="2174302" indent="-241589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5pPr>
            <a:lvl6pPr marL="2657479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6pPr>
            <a:lvl7pPr marL="3140658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7pPr>
            <a:lvl8pPr marL="3623836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8pPr>
            <a:lvl9pPr marL="4107014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9pPr>
          </a:lstStyle>
          <a:p>
            <a:pPr algn="l">
              <a:defRPr/>
            </a:pPr>
            <a:r>
              <a:rPr lang="en-US" sz="1200" dirty="0">
                <a:solidFill>
                  <a:schemeClr val="tx1"/>
                </a:solidFill>
                <a:latin typeface="Times New Roman" pitchFamily="18" charset="0"/>
              </a:rPr>
              <a:t>310 Elevation Certificates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dt" sz="quarter" idx="1"/>
          </p:nvPr>
        </p:nvSpPr>
        <p:spPr/>
        <p:txBody>
          <a:bodyPr/>
          <a:lstStyle>
            <a:lvl1pPr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1pPr>
            <a:lvl2pPr marL="785164" indent="-301986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2pPr>
            <a:lvl3pPr marL="1207945" indent="-241589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3pPr>
            <a:lvl4pPr marL="1691124" indent="-241589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4pPr>
            <a:lvl5pPr marL="2174302" indent="-241589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5pPr>
            <a:lvl6pPr marL="2657479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6pPr>
            <a:lvl7pPr marL="3140658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7pPr>
            <a:lvl8pPr marL="3623836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8pPr>
            <a:lvl9pPr marL="4107014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9pPr>
          </a:lstStyle>
          <a:p>
            <a:pPr algn="r">
              <a:defRPr/>
            </a:pPr>
            <a:r>
              <a:rPr lang="en-US" sz="1200" dirty="0">
                <a:solidFill>
                  <a:schemeClr val="tx1"/>
                </a:solidFill>
                <a:latin typeface="Times New Roman" pitchFamily="18" charset="0"/>
              </a:rPr>
              <a:t>E278</a:t>
            </a:r>
          </a:p>
        </p:txBody>
      </p:sp>
      <p:sp>
        <p:nvSpPr>
          <p:cNvPr id="1229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84225" indent="-3016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206500" indent="-2413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90688" indent="-2413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173288" indent="-2413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630488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087688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544888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4002088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hangingPunct="0">
              <a:spcBef>
                <a:spcPct val="0"/>
              </a:spcBef>
            </a:pPr>
            <a:fld id="{2BE4B1BB-13AC-48E2-A766-266657F60E33}" type="slidenum">
              <a:rPr lang="en-US" altLang="en-US" smtClean="0">
                <a:latin typeface="Times New Roman" panose="02020603050405020304" pitchFamily="18" charset="0"/>
              </a:rPr>
              <a:pPr eaLnBrk="0" hangingPunct="0">
                <a:spcBef>
                  <a:spcPct val="0"/>
                </a:spcBef>
              </a:pPr>
              <a:t>3</a:t>
            </a:fld>
            <a:endParaRPr lang="en-US" altLang="en-US" dirty="0">
              <a:latin typeface="Times New Roman" panose="02020603050405020304" pitchFamily="18" charset="0"/>
            </a:endParaRPr>
          </a:p>
        </p:txBody>
      </p:sp>
      <p:sp>
        <p:nvSpPr>
          <p:cNvPr id="1229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94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July 2013</a:t>
            </a: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>
            <a:lvl1pPr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1pPr>
            <a:lvl2pPr marL="785164" indent="-301986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2pPr>
            <a:lvl3pPr marL="1207945" indent="-241589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3pPr>
            <a:lvl4pPr marL="1691124" indent="-241589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4pPr>
            <a:lvl5pPr marL="2174302" indent="-241589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5pPr>
            <a:lvl6pPr marL="2657479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6pPr>
            <a:lvl7pPr marL="3140658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7pPr>
            <a:lvl8pPr marL="3623836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8pPr>
            <a:lvl9pPr marL="4107014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9pPr>
          </a:lstStyle>
          <a:p>
            <a:pPr algn="l">
              <a:defRPr/>
            </a:pPr>
            <a:r>
              <a:rPr lang="en-US" sz="1200" dirty="0">
                <a:solidFill>
                  <a:schemeClr val="tx1"/>
                </a:solidFill>
                <a:latin typeface="Times New Roman" pitchFamily="18" charset="0"/>
              </a:rPr>
              <a:t>310 Elevation Certificates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dt" sz="quarter" idx="1"/>
          </p:nvPr>
        </p:nvSpPr>
        <p:spPr/>
        <p:txBody>
          <a:bodyPr/>
          <a:lstStyle>
            <a:lvl1pPr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1pPr>
            <a:lvl2pPr marL="785164" indent="-301986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2pPr>
            <a:lvl3pPr marL="1207945" indent="-241589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3pPr>
            <a:lvl4pPr marL="1691124" indent="-241589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4pPr>
            <a:lvl5pPr marL="2174302" indent="-241589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5pPr>
            <a:lvl6pPr marL="2657479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6pPr>
            <a:lvl7pPr marL="3140658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7pPr>
            <a:lvl8pPr marL="3623836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8pPr>
            <a:lvl9pPr marL="4107014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9pPr>
          </a:lstStyle>
          <a:p>
            <a:pPr algn="r">
              <a:defRPr/>
            </a:pPr>
            <a:r>
              <a:rPr lang="en-US" sz="1200" dirty="0">
                <a:solidFill>
                  <a:schemeClr val="tx1"/>
                </a:solidFill>
                <a:latin typeface="Times New Roman" pitchFamily="18" charset="0"/>
              </a:rPr>
              <a:t>E278</a:t>
            </a:r>
          </a:p>
        </p:txBody>
      </p:sp>
      <p:sp>
        <p:nvSpPr>
          <p:cNvPr id="6144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84225" indent="-3016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206500" indent="-2413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90688" indent="-2413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173288" indent="-2413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630488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087688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544888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4002088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hangingPunct="0">
              <a:spcBef>
                <a:spcPct val="0"/>
              </a:spcBef>
            </a:pPr>
            <a:fld id="{D7AE8C07-0F2C-4D5D-9CDF-420CB12BD11F}" type="slidenum">
              <a:rPr lang="en-US" altLang="en-US" smtClean="0">
                <a:latin typeface="Times New Roman" panose="02020603050405020304" pitchFamily="18" charset="0"/>
              </a:rPr>
              <a:pPr eaLnBrk="0" hangingPunct="0">
                <a:spcBef>
                  <a:spcPct val="0"/>
                </a:spcBef>
              </a:pPr>
              <a:t>30</a:t>
            </a:fld>
            <a:endParaRPr lang="en-US" altLang="en-US" dirty="0">
              <a:latin typeface="Times New Roman" panose="02020603050405020304" pitchFamily="18" charset="0"/>
            </a:endParaRPr>
          </a:p>
        </p:txBody>
      </p:sp>
      <p:sp>
        <p:nvSpPr>
          <p:cNvPr id="6144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6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July 2013</a:t>
            </a: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>
            <a:lvl1pPr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1pPr>
            <a:lvl2pPr marL="785164" indent="-301986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2pPr>
            <a:lvl3pPr marL="1207945" indent="-241589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3pPr>
            <a:lvl4pPr marL="1691124" indent="-241589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4pPr>
            <a:lvl5pPr marL="2174302" indent="-241589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5pPr>
            <a:lvl6pPr marL="2657479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6pPr>
            <a:lvl7pPr marL="3140658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7pPr>
            <a:lvl8pPr marL="3623836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8pPr>
            <a:lvl9pPr marL="4107014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9pPr>
          </a:lstStyle>
          <a:p>
            <a:pPr algn="l">
              <a:defRPr/>
            </a:pPr>
            <a:r>
              <a:rPr lang="en-US" sz="1200" dirty="0">
                <a:solidFill>
                  <a:schemeClr val="tx1"/>
                </a:solidFill>
                <a:latin typeface="Times New Roman" pitchFamily="18" charset="0"/>
              </a:rPr>
              <a:t>310 Elevation Certificates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dt" sz="quarter" idx="1"/>
          </p:nvPr>
        </p:nvSpPr>
        <p:spPr/>
        <p:txBody>
          <a:bodyPr/>
          <a:lstStyle>
            <a:lvl1pPr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1pPr>
            <a:lvl2pPr marL="785164" indent="-301986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2pPr>
            <a:lvl3pPr marL="1207945" indent="-241589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3pPr>
            <a:lvl4pPr marL="1691124" indent="-241589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4pPr>
            <a:lvl5pPr marL="2174302" indent="-241589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5pPr>
            <a:lvl6pPr marL="2657479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6pPr>
            <a:lvl7pPr marL="3140658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7pPr>
            <a:lvl8pPr marL="3623836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8pPr>
            <a:lvl9pPr marL="4107014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9pPr>
          </a:lstStyle>
          <a:p>
            <a:pPr algn="r">
              <a:defRPr/>
            </a:pPr>
            <a:r>
              <a:rPr lang="en-US" sz="1200" dirty="0">
                <a:solidFill>
                  <a:schemeClr val="tx1"/>
                </a:solidFill>
                <a:latin typeface="Times New Roman" pitchFamily="18" charset="0"/>
              </a:rPr>
              <a:t>E278</a:t>
            </a:r>
          </a:p>
        </p:txBody>
      </p:sp>
      <p:sp>
        <p:nvSpPr>
          <p:cNvPr id="6349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84225" indent="-3016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206500" indent="-2413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90688" indent="-2413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173288" indent="-2413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630488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087688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544888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4002088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hangingPunct="0">
              <a:spcBef>
                <a:spcPct val="0"/>
              </a:spcBef>
            </a:pPr>
            <a:fld id="{FC009B3D-FA8A-47A3-B844-EFBAEEF0B762}" type="slidenum">
              <a:rPr lang="en-US" altLang="en-US" smtClean="0">
                <a:latin typeface="Times New Roman" panose="02020603050405020304" pitchFamily="18" charset="0"/>
              </a:rPr>
              <a:pPr eaLnBrk="0" hangingPunct="0">
                <a:spcBef>
                  <a:spcPct val="0"/>
                </a:spcBef>
              </a:pPr>
              <a:t>31</a:t>
            </a:fld>
            <a:endParaRPr lang="en-US" altLang="en-US" dirty="0">
              <a:latin typeface="Times New Roman" panose="02020603050405020304" pitchFamily="18" charset="0"/>
            </a:endParaRPr>
          </a:p>
        </p:txBody>
      </p:sp>
      <p:sp>
        <p:nvSpPr>
          <p:cNvPr id="6349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4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July 2013</a:t>
            </a: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>
            <a:lvl1pPr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1pPr>
            <a:lvl2pPr marL="785164" indent="-301986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2pPr>
            <a:lvl3pPr marL="1207945" indent="-241589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3pPr>
            <a:lvl4pPr marL="1691124" indent="-241589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4pPr>
            <a:lvl5pPr marL="2174302" indent="-241589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5pPr>
            <a:lvl6pPr marL="2657479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6pPr>
            <a:lvl7pPr marL="3140658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7pPr>
            <a:lvl8pPr marL="3623836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8pPr>
            <a:lvl9pPr marL="4107014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9pPr>
          </a:lstStyle>
          <a:p>
            <a:pPr algn="l">
              <a:defRPr/>
            </a:pPr>
            <a:r>
              <a:rPr lang="en-US" sz="1200" dirty="0">
                <a:solidFill>
                  <a:schemeClr val="tx1"/>
                </a:solidFill>
                <a:latin typeface="Times New Roman" pitchFamily="18" charset="0"/>
              </a:rPr>
              <a:t>310 Elevation Certificates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dt" sz="quarter" idx="1"/>
          </p:nvPr>
        </p:nvSpPr>
        <p:spPr/>
        <p:txBody>
          <a:bodyPr/>
          <a:lstStyle>
            <a:lvl1pPr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1pPr>
            <a:lvl2pPr marL="785164" indent="-301986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2pPr>
            <a:lvl3pPr marL="1207945" indent="-241589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3pPr>
            <a:lvl4pPr marL="1691124" indent="-241589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4pPr>
            <a:lvl5pPr marL="2174302" indent="-241589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5pPr>
            <a:lvl6pPr marL="2657479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6pPr>
            <a:lvl7pPr marL="3140658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7pPr>
            <a:lvl8pPr marL="3623836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8pPr>
            <a:lvl9pPr marL="4107014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9pPr>
          </a:lstStyle>
          <a:p>
            <a:pPr algn="r">
              <a:defRPr/>
            </a:pPr>
            <a:r>
              <a:rPr lang="en-US" sz="1200" dirty="0">
                <a:solidFill>
                  <a:schemeClr val="tx1"/>
                </a:solidFill>
                <a:latin typeface="Times New Roman" pitchFamily="18" charset="0"/>
              </a:rPr>
              <a:t>E278</a:t>
            </a:r>
          </a:p>
        </p:txBody>
      </p:sp>
      <p:sp>
        <p:nvSpPr>
          <p:cNvPr id="6554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84225" indent="-3016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206500" indent="-2413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90688" indent="-2413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173288" indent="-2413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630488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087688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544888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4002088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hangingPunct="0">
              <a:spcBef>
                <a:spcPct val="0"/>
              </a:spcBef>
            </a:pPr>
            <a:fld id="{91C86C34-4A21-4ACC-95B6-4999068F01DC}" type="slidenum">
              <a:rPr lang="en-US" altLang="en-US" smtClean="0">
                <a:latin typeface="Times New Roman" panose="02020603050405020304" pitchFamily="18" charset="0"/>
              </a:rPr>
              <a:pPr eaLnBrk="0" hangingPunct="0">
                <a:spcBef>
                  <a:spcPct val="0"/>
                </a:spcBef>
              </a:pPr>
              <a:t>32</a:t>
            </a:fld>
            <a:endParaRPr lang="en-US" altLang="en-US" dirty="0">
              <a:latin typeface="Times New Roman" panose="02020603050405020304" pitchFamily="18" charset="0"/>
            </a:endParaRPr>
          </a:p>
        </p:txBody>
      </p:sp>
      <p:sp>
        <p:nvSpPr>
          <p:cNvPr id="6554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542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July 2013</a:t>
            </a: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>
            <a:lvl1pPr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1pPr>
            <a:lvl2pPr marL="785164" indent="-301986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2pPr>
            <a:lvl3pPr marL="1207945" indent="-241589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3pPr>
            <a:lvl4pPr marL="1691124" indent="-241589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4pPr>
            <a:lvl5pPr marL="2174302" indent="-241589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5pPr>
            <a:lvl6pPr marL="2657479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6pPr>
            <a:lvl7pPr marL="3140658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7pPr>
            <a:lvl8pPr marL="3623836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8pPr>
            <a:lvl9pPr marL="4107014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9pPr>
          </a:lstStyle>
          <a:p>
            <a:pPr algn="l">
              <a:defRPr/>
            </a:pPr>
            <a:r>
              <a:rPr lang="en-US" sz="1200" dirty="0">
                <a:solidFill>
                  <a:schemeClr val="tx1"/>
                </a:solidFill>
                <a:latin typeface="Times New Roman" pitchFamily="18" charset="0"/>
              </a:rPr>
              <a:t>310 Elevation Certificates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dt" sz="quarter" idx="1"/>
          </p:nvPr>
        </p:nvSpPr>
        <p:spPr/>
        <p:txBody>
          <a:bodyPr/>
          <a:lstStyle>
            <a:lvl1pPr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1pPr>
            <a:lvl2pPr marL="785164" indent="-301986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2pPr>
            <a:lvl3pPr marL="1207945" indent="-241589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3pPr>
            <a:lvl4pPr marL="1691124" indent="-241589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4pPr>
            <a:lvl5pPr marL="2174302" indent="-241589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5pPr>
            <a:lvl6pPr marL="2657479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6pPr>
            <a:lvl7pPr marL="3140658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7pPr>
            <a:lvl8pPr marL="3623836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8pPr>
            <a:lvl9pPr marL="4107014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9pPr>
          </a:lstStyle>
          <a:p>
            <a:pPr algn="r">
              <a:defRPr/>
            </a:pPr>
            <a:r>
              <a:rPr lang="en-US" sz="1200" dirty="0">
                <a:solidFill>
                  <a:schemeClr val="tx1"/>
                </a:solidFill>
                <a:latin typeface="Times New Roman" pitchFamily="18" charset="0"/>
              </a:rPr>
              <a:t>E278</a:t>
            </a:r>
          </a:p>
        </p:txBody>
      </p:sp>
      <p:sp>
        <p:nvSpPr>
          <p:cNvPr id="6554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84225" indent="-3016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206500" indent="-2413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90688" indent="-2413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173288" indent="-2413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630488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087688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544888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4002088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hangingPunct="0">
              <a:spcBef>
                <a:spcPct val="0"/>
              </a:spcBef>
            </a:pPr>
            <a:fld id="{91C86C34-4A21-4ACC-95B6-4999068F01DC}" type="slidenum">
              <a:rPr lang="en-US" altLang="en-US" smtClean="0">
                <a:latin typeface="Times New Roman" panose="02020603050405020304" pitchFamily="18" charset="0"/>
              </a:rPr>
              <a:pPr eaLnBrk="0" hangingPunct="0">
                <a:spcBef>
                  <a:spcPct val="0"/>
                </a:spcBef>
              </a:pPr>
              <a:t>33</a:t>
            </a:fld>
            <a:endParaRPr lang="en-US" altLang="en-US" dirty="0">
              <a:latin typeface="Times New Roman" panose="02020603050405020304" pitchFamily="18" charset="0"/>
            </a:endParaRPr>
          </a:p>
        </p:txBody>
      </p:sp>
      <p:sp>
        <p:nvSpPr>
          <p:cNvPr id="6554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542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July 2013</a:t>
            </a:r>
          </a:p>
        </p:txBody>
      </p:sp>
    </p:spTree>
    <p:extLst>
      <p:ext uri="{BB962C8B-B14F-4D97-AF65-F5344CB8AC3E}">
        <p14:creationId xmlns:p14="http://schemas.microsoft.com/office/powerpoint/2010/main" val="117320765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>
            <a:lvl1pPr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1pPr>
            <a:lvl2pPr marL="785164" indent="-301986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2pPr>
            <a:lvl3pPr marL="1207945" indent="-241589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3pPr>
            <a:lvl4pPr marL="1691124" indent="-241589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4pPr>
            <a:lvl5pPr marL="2174302" indent="-241589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5pPr>
            <a:lvl6pPr marL="2657479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6pPr>
            <a:lvl7pPr marL="3140658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7pPr>
            <a:lvl8pPr marL="3623836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8pPr>
            <a:lvl9pPr marL="4107014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9pPr>
          </a:lstStyle>
          <a:p>
            <a:pPr algn="l">
              <a:defRPr/>
            </a:pPr>
            <a:r>
              <a:rPr lang="en-US" sz="1200" dirty="0">
                <a:solidFill>
                  <a:schemeClr val="tx1"/>
                </a:solidFill>
                <a:latin typeface="Times New Roman" pitchFamily="18" charset="0"/>
              </a:rPr>
              <a:t>310 Elevation Certificates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dt" sz="quarter" idx="1"/>
          </p:nvPr>
        </p:nvSpPr>
        <p:spPr/>
        <p:txBody>
          <a:bodyPr/>
          <a:lstStyle>
            <a:lvl1pPr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1pPr>
            <a:lvl2pPr marL="785164" indent="-301986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2pPr>
            <a:lvl3pPr marL="1207945" indent="-241589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3pPr>
            <a:lvl4pPr marL="1691124" indent="-241589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4pPr>
            <a:lvl5pPr marL="2174302" indent="-241589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5pPr>
            <a:lvl6pPr marL="2657479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6pPr>
            <a:lvl7pPr marL="3140658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7pPr>
            <a:lvl8pPr marL="3623836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8pPr>
            <a:lvl9pPr marL="4107014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9pPr>
          </a:lstStyle>
          <a:p>
            <a:pPr algn="r">
              <a:defRPr/>
            </a:pPr>
            <a:r>
              <a:rPr lang="en-US" sz="1200" dirty="0">
                <a:solidFill>
                  <a:schemeClr val="tx1"/>
                </a:solidFill>
                <a:latin typeface="Times New Roman" pitchFamily="18" charset="0"/>
              </a:rPr>
              <a:t>E278</a:t>
            </a:r>
          </a:p>
        </p:txBody>
      </p:sp>
      <p:sp>
        <p:nvSpPr>
          <p:cNvPr id="5734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84225" indent="-3016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206500" indent="-2413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90688" indent="-2413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173288" indent="-2413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630488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087688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544888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4002088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hangingPunct="0">
              <a:spcBef>
                <a:spcPct val="0"/>
              </a:spcBef>
            </a:pPr>
            <a:fld id="{B8F6CFBB-D2E8-473C-BE44-22E482C35477}" type="slidenum">
              <a:rPr lang="en-US" altLang="en-US" smtClean="0">
                <a:latin typeface="Times New Roman" panose="02020603050405020304" pitchFamily="18" charset="0"/>
              </a:rPr>
              <a:pPr eaLnBrk="0" hangingPunct="0">
                <a:spcBef>
                  <a:spcPct val="0"/>
                </a:spcBef>
              </a:pPr>
              <a:t>34</a:t>
            </a:fld>
            <a:endParaRPr lang="en-US" altLang="en-US" dirty="0">
              <a:latin typeface="Times New Roman" panose="02020603050405020304" pitchFamily="18" charset="0"/>
            </a:endParaRPr>
          </a:p>
        </p:txBody>
      </p:sp>
      <p:sp>
        <p:nvSpPr>
          <p:cNvPr id="5734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50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July 2013</a:t>
            </a:r>
          </a:p>
        </p:txBody>
      </p:sp>
    </p:spTree>
    <p:extLst>
      <p:ext uri="{BB962C8B-B14F-4D97-AF65-F5344CB8AC3E}">
        <p14:creationId xmlns:p14="http://schemas.microsoft.com/office/powerpoint/2010/main" val="120618442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>
            <a:lvl1pPr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1pPr>
            <a:lvl2pPr marL="785164" indent="-301986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2pPr>
            <a:lvl3pPr marL="1207945" indent="-241589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3pPr>
            <a:lvl4pPr marL="1691124" indent="-241589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4pPr>
            <a:lvl5pPr marL="2174302" indent="-241589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5pPr>
            <a:lvl6pPr marL="2657479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6pPr>
            <a:lvl7pPr marL="3140658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7pPr>
            <a:lvl8pPr marL="3623836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8pPr>
            <a:lvl9pPr marL="4107014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9pPr>
          </a:lstStyle>
          <a:p>
            <a:pPr algn="l">
              <a:defRPr/>
            </a:pPr>
            <a:r>
              <a:rPr lang="en-US" sz="1200" dirty="0">
                <a:solidFill>
                  <a:schemeClr val="tx1"/>
                </a:solidFill>
                <a:latin typeface="Times New Roman" pitchFamily="18" charset="0"/>
              </a:rPr>
              <a:t>310 Elevation Certificates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dt" sz="quarter" idx="1"/>
          </p:nvPr>
        </p:nvSpPr>
        <p:spPr/>
        <p:txBody>
          <a:bodyPr/>
          <a:lstStyle>
            <a:lvl1pPr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1pPr>
            <a:lvl2pPr marL="785164" indent="-301986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2pPr>
            <a:lvl3pPr marL="1207945" indent="-241589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3pPr>
            <a:lvl4pPr marL="1691124" indent="-241589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4pPr>
            <a:lvl5pPr marL="2174302" indent="-241589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5pPr>
            <a:lvl6pPr marL="2657479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6pPr>
            <a:lvl7pPr marL="3140658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7pPr>
            <a:lvl8pPr marL="3623836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8pPr>
            <a:lvl9pPr marL="4107014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9pPr>
          </a:lstStyle>
          <a:p>
            <a:pPr algn="r">
              <a:defRPr/>
            </a:pPr>
            <a:r>
              <a:rPr lang="en-US" sz="1200" dirty="0">
                <a:solidFill>
                  <a:schemeClr val="tx1"/>
                </a:solidFill>
                <a:latin typeface="Times New Roman" pitchFamily="18" charset="0"/>
              </a:rPr>
              <a:t>E278</a:t>
            </a:r>
          </a:p>
        </p:txBody>
      </p:sp>
      <p:sp>
        <p:nvSpPr>
          <p:cNvPr id="5734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84225" indent="-3016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206500" indent="-2413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90688" indent="-2413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173288" indent="-2413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630488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087688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544888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4002088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hangingPunct="0">
              <a:spcBef>
                <a:spcPct val="0"/>
              </a:spcBef>
            </a:pPr>
            <a:fld id="{B8F6CFBB-D2E8-473C-BE44-22E482C35477}" type="slidenum">
              <a:rPr lang="en-US" altLang="en-US" smtClean="0">
                <a:latin typeface="Times New Roman" panose="02020603050405020304" pitchFamily="18" charset="0"/>
              </a:rPr>
              <a:pPr eaLnBrk="0" hangingPunct="0">
                <a:spcBef>
                  <a:spcPct val="0"/>
                </a:spcBef>
              </a:pPr>
              <a:t>35</a:t>
            </a:fld>
            <a:endParaRPr lang="en-US" altLang="en-US" dirty="0">
              <a:latin typeface="Times New Roman" panose="02020603050405020304" pitchFamily="18" charset="0"/>
            </a:endParaRPr>
          </a:p>
        </p:txBody>
      </p:sp>
      <p:sp>
        <p:nvSpPr>
          <p:cNvPr id="5734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50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July 2013</a:t>
            </a:r>
          </a:p>
        </p:txBody>
      </p:sp>
    </p:spTree>
    <p:extLst>
      <p:ext uri="{BB962C8B-B14F-4D97-AF65-F5344CB8AC3E}">
        <p14:creationId xmlns:p14="http://schemas.microsoft.com/office/powerpoint/2010/main" val="365197184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>
            <a:lvl1pPr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1pPr>
            <a:lvl2pPr marL="785164" indent="-301986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2pPr>
            <a:lvl3pPr marL="1207945" indent="-241589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3pPr>
            <a:lvl4pPr marL="1691124" indent="-241589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4pPr>
            <a:lvl5pPr marL="2174302" indent="-241589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5pPr>
            <a:lvl6pPr marL="2657479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6pPr>
            <a:lvl7pPr marL="3140658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7pPr>
            <a:lvl8pPr marL="3623836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8pPr>
            <a:lvl9pPr marL="4107014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9pPr>
          </a:lstStyle>
          <a:p>
            <a:pPr algn="l">
              <a:defRPr/>
            </a:pPr>
            <a:r>
              <a:rPr lang="en-US" sz="1200" dirty="0">
                <a:solidFill>
                  <a:schemeClr val="tx1"/>
                </a:solidFill>
                <a:latin typeface="Times New Roman" pitchFamily="18" charset="0"/>
              </a:rPr>
              <a:t>310 Elevation Certificates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dt" sz="quarter" idx="1"/>
          </p:nvPr>
        </p:nvSpPr>
        <p:spPr/>
        <p:txBody>
          <a:bodyPr/>
          <a:lstStyle>
            <a:lvl1pPr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1pPr>
            <a:lvl2pPr marL="785164" indent="-301986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2pPr>
            <a:lvl3pPr marL="1207945" indent="-241589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3pPr>
            <a:lvl4pPr marL="1691124" indent="-241589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4pPr>
            <a:lvl5pPr marL="2174302" indent="-241589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5pPr>
            <a:lvl6pPr marL="2657479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6pPr>
            <a:lvl7pPr marL="3140658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7pPr>
            <a:lvl8pPr marL="3623836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8pPr>
            <a:lvl9pPr marL="4107014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9pPr>
          </a:lstStyle>
          <a:p>
            <a:pPr algn="r">
              <a:defRPr/>
            </a:pPr>
            <a:r>
              <a:rPr lang="en-US" sz="1200" dirty="0">
                <a:solidFill>
                  <a:schemeClr val="tx1"/>
                </a:solidFill>
                <a:latin typeface="Times New Roman" pitchFamily="18" charset="0"/>
              </a:rPr>
              <a:t>E278</a:t>
            </a:r>
          </a:p>
        </p:txBody>
      </p:sp>
      <p:sp>
        <p:nvSpPr>
          <p:cNvPr id="5734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84225" indent="-3016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206500" indent="-2413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90688" indent="-2413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173288" indent="-2413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630488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087688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544888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4002088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hangingPunct="0">
              <a:spcBef>
                <a:spcPct val="0"/>
              </a:spcBef>
            </a:pPr>
            <a:fld id="{B8F6CFBB-D2E8-473C-BE44-22E482C35477}" type="slidenum">
              <a:rPr lang="en-US" altLang="en-US" smtClean="0">
                <a:latin typeface="Times New Roman" panose="02020603050405020304" pitchFamily="18" charset="0"/>
              </a:rPr>
              <a:pPr eaLnBrk="0" hangingPunct="0">
                <a:spcBef>
                  <a:spcPct val="0"/>
                </a:spcBef>
              </a:pPr>
              <a:t>36</a:t>
            </a:fld>
            <a:endParaRPr lang="en-US" altLang="en-US" dirty="0">
              <a:latin typeface="Times New Roman" panose="02020603050405020304" pitchFamily="18" charset="0"/>
            </a:endParaRPr>
          </a:p>
        </p:txBody>
      </p:sp>
      <p:sp>
        <p:nvSpPr>
          <p:cNvPr id="5734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50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July 2013</a:t>
            </a:r>
          </a:p>
        </p:txBody>
      </p:sp>
    </p:spTree>
    <p:extLst>
      <p:ext uri="{BB962C8B-B14F-4D97-AF65-F5344CB8AC3E}">
        <p14:creationId xmlns:p14="http://schemas.microsoft.com/office/powerpoint/2010/main" val="230636991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>
            <a:lvl1pPr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1pPr>
            <a:lvl2pPr marL="785164" indent="-301986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2pPr>
            <a:lvl3pPr marL="1207945" indent="-241589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3pPr>
            <a:lvl4pPr marL="1691124" indent="-241589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4pPr>
            <a:lvl5pPr marL="2174302" indent="-241589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5pPr>
            <a:lvl6pPr marL="2657479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6pPr>
            <a:lvl7pPr marL="3140658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7pPr>
            <a:lvl8pPr marL="3623836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8pPr>
            <a:lvl9pPr marL="4107014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9pPr>
          </a:lstStyle>
          <a:p>
            <a:pPr algn="l">
              <a:defRPr/>
            </a:pPr>
            <a:r>
              <a:rPr lang="en-US" sz="1200" dirty="0">
                <a:solidFill>
                  <a:schemeClr val="tx1"/>
                </a:solidFill>
                <a:latin typeface="Times New Roman" pitchFamily="18" charset="0"/>
              </a:rPr>
              <a:t>310 Elevation Certificates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dt" sz="quarter" idx="1"/>
          </p:nvPr>
        </p:nvSpPr>
        <p:spPr/>
        <p:txBody>
          <a:bodyPr/>
          <a:lstStyle>
            <a:lvl1pPr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1pPr>
            <a:lvl2pPr marL="785164" indent="-301986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2pPr>
            <a:lvl3pPr marL="1207945" indent="-241589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3pPr>
            <a:lvl4pPr marL="1691124" indent="-241589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4pPr>
            <a:lvl5pPr marL="2174302" indent="-241589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5pPr>
            <a:lvl6pPr marL="2657479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6pPr>
            <a:lvl7pPr marL="3140658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7pPr>
            <a:lvl8pPr marL="3623836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8pPr>
            <a:lvl9pPr marL="4107014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9pPr>
          </a:lstStyle>
          <a:p>
            <a:pPr algn="r">
              <a:defRPr/>
            </a:pPr>
            <a:r>
              <a:rPr lang="en-US" sz="1200" dirty="0">
                <a:solidFill>
                  <a:schemeClr val="tx1"/>
                </a:solidFill>
                <a:latin typeface="Times New Roman" pitchFamily="18" charset="0"/>
              </a:rPr>
              <a:t>E278</a:t>
            </a:r>
          </a:p>
        </p:txBody>
      </p:sp>
      <p:sp>
        <p:nvSpPr>
          <p:cNvPr id="6554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84225" indent="-3016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206500" indent="-2413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90688" indent="-2413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173288" indent="-2413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630488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087688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544888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4002088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hangingPunct="0">
              <a:spcBef>
                <a:spcPct val="0"/>
              </a:spcBef>
            </a:pPr>
            <a:fld id="{91C86C34-4A21-4ACC-95B6-4999068F01DC}" type="slidenum">
              <a:rPr lang="en-US" altLang="en-US" smtClean="0">
                <a:latin typeface="Times New Roman" panose="02020603050405020304" pitchFamily="18" charset="0"/>
              </a:rPr>
              <a:pPr eaLnBrk="0" hangingPunct="0">
                <a:spcBef>
                  <a:spcPct val="0"/>
                </a:spcBef>
              </a:pPr>
              <a:t>37</a:t>
            </a:fld>
            <a:endParaRPr lang="en-US" altLang="en-US" dirty="0">
              <a:latin typeface="Times New Roman" panose="02020603050405020304" pitchFamily="18" charset="0"/>
            </a:endParaRPr>
          </a:p>
        </p:txBody>
      </p:sp>
      <p:sp>
        <p:nvSpPr>
          <p:cNvPr id="6554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542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July 2013</a:t>
            </a:r>
          </a:p>
        </p:txBody>
      </p:sp>
    </p:spTree>
    <p:extLst>
      <p:ext uri="{BB962C8B-B14F-4D97-AF65-F5344CB8AC3E}">
        <p14:creationId xmlns:p14="http://schemas.microsoft.com/office/powerpoint/2010/main" val="137420608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>
            <a:lvl1pPr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1pPr>
            <a:lvl2pPr marL="785164" indent="-301986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2pPr>
            <a:lvl3pPr marL="1207945" indent="-241589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3pPr>
            <a:lvl4pPr marL="1691124" indent="-241589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4pPr>
            <a:lvl5pPr marL="2174302" indent="-241589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5pPr>
            <a:lvl6pPr marL="2657479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6pPr>
            <a:lvl7pPr marL="3140658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7pPr>
            <a:lvl8pPr marL="3623836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8pPr>
            <a:lvl9pPr marL="4107014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9pPr>
          </a:lstStyle>
          <a:p>
            <a:pPr algn="l">
              <a:defRPr/>
            </a:pPr>
            <a:r>
              <a:rPr lang="en-US" sz="1200" dirty="0">
                <a:solidFill>
                  <a:schemeClr val="tx1"/>
                </a:solidFill>
                <a:latin typeface="Times New Roman" pitchFamily="18" charset="0"/>
              </a:rPr>
              <a:t>310 Elevation Certificates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dt" sz="quarter" idx="1"/>
          </p:nvPr>
        </p:nvSpPr>
        <p:spPr/>
        <p:txBody>
          <a:bodyPr/>
          <a:lstStyle>
            <a:lvl1pPr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1pPr>
            <a:lvl2pPr marL="785164" indent="-301986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2pPr>
            <a:lvl3pPr marL="1207945" indent="-241589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3pPr>
            <a:lvl4pPr marL="1691124" indent="-241589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4pPr>
            <a:lvl5pPr marL="2174302" indent="-241589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5pPr>
            <a:lvl6pPr marL="2657479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6pPr>
            <a:lvl7pPr marL="3140658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7pPr>
            <a:lvl8pPr marL="3623836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8pPr>
            <a:lvl9pPr marL="4107014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9pPr>
          </a:lstStyle>
          <a:p>
            <a:pPr algn="r">
              <a:defRPr/>
            </a:pPr>
            <a:r>
              <a:rPr lang="en-US" sz="1200" dirty="0">
                <a:solidFill>
                  <a:schemeClr val="tx1"/>
                </a:solidFill>
                <a:latin typeface="Times New Roman" pitchFamily="18" charset="0"/>
              </a:rPr>
              <a:t>E278</a:t>
            </a:r>
          </a:p>
        </p:txBody>
      </p:sp>
      <p:sp>
        <p:nvSpPr>
          <p:cNvPr id="6554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84225" indent="-3016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206500" indent="-2413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90688" indent="-2413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173288" indent="-2413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630488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087688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544888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4002088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hangingPunct="0">
              <a:spcBef>
                <a:spcPct val="0"/>
              </a:spcBef>
            </a:pPr>
            <a:fld id="{91C86C34-4A21-4ACC-95B6-4999068F01DC}" type="slidenum">
              <a:rPr lang="en-US" altLang="en-US" smtClean="0">
                <a:latin typeface="Times New Roman" panose="02020603050405020304" pitchFamily="18" charset="0"/>
              </a:rPr>
              <a:pPr eaLnBrk="0" hangingPunct="0">
                <a:spcBef>
                  <a:spcPct val="0"/>
                </a:spcBef>
              </a:pPr>
              <a:t>38</a:t>
            </a:fld>
            <a:endParaRPr lang="en-US" altLang="en-US" dirty="0">
              <a:latin typeface="Times New Roman" panose="02020603050405020304" pitchFamily="18" charset="0"/>
            </a:endParaRPr>
          </a:p>
        </p:txBody>
      </p:sp>
      <p:sp>
        <p:nvSpPr>
          <p:cNvPr id="6554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542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July 2013</a:t>
            </a:r>
          </a:p>
        </p:txBody>
      </p:sp>
    </p:spTree>
    <p:extLst>
      <p:ext uri="{BB962C8B-B14F-4D97-AF65-F5344CB8AC3E}">
        <p14:creationId xmlns:p14="http://schemas.microsoft.com/office/powerpoint/2010/main" val="388145781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>
            <a:lvl1pPr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1pPr>
            <a:lvl2pPr marL="785164" indent="-301986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2pPr>
            <a:lvl3pPr marL="1207945" indent="-241589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3pPr>
            <a:lvl4pPr marL="1691124" indent="-241589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4pPr>
            <a:lvl5pPr marL="2174302" indent="-241589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5pPr>
            <a:lvl6pPr marL="2657479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6pPr>
            <a:lvl7pPr marL="3140658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7pPr>
            <a:lvl8pPr marL="3623836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8pPr>
            <a:lvl9pPr marL="4107014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9pPr>
          </a:lstStyle>
          <a:p>
            <a:pPr algn="l">
              <a:defRPr/>
            </a:pPr>
            <a:r>
              <a:rPr lang="en-US" sz="1200" dirty="0">
                <a:solidFill>
                  <a:schemeClr val="tx1"/>
                </a:solidFill>
                <a:latin typeface="Times New Roman" pitchFamily="18" charset="0"/>
              </a:rPr>
              <a:t>310 Elevation Certificates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dt" sz="quarter" idx="1"/>
          </p:nvPr>
        </p:nvSpPr>
        <p:spPr/>
        <p:txBody>
          <a:bodyPr/>
          <a:lstStyle>
            <a:lvl1pPr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1pPr>
            <a:lvl2pPr marL="785164" indent="-301986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2pPr>
            <a:lvl3pPr marL="1207945" indent="-241589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3pPr>
            <a:lvl4pPr marL="1691124" indent="-241589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4pPr>
            <a:lvl5pPr marL="2174302" indent="-241589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5pPr>
            <a:lvl6pPr marL="2657479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6pPr>
            <a:lvl7pPr marL="3140658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7pPr>
            <a:lvl8pPr marL="3623836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8pPr>
            <a:lvl9pPr marL="4107014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9pPr>
          </a:lstStyle>
          <a:p>
            <a:pPr algn="r">
              <a:defRPr/>
            </a:pPr>
            <a:r>
              <a:rPr lang="en-US" sz="1200" dirty="0">
                <a:solidFill>
                  <a:schemeClr val="tx1"/>
                </a:solidFill>
                <a:latin typeface="Times New Roman" pitchFamily="18" charset="0"/>
              </a:rPr>
              <a:t>E278</a:t>
            </a:r>
          </a:p>
        </p:txBody>
      </p:sp>
      <p:sp>
        <p:nvSpPr>
          <p:cNvPr id="7373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84225" indent="-3016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206500" indent="-2413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90688" indent="-2413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173288" indent="-2413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630488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087688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544888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4002088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hangingPunct="0">
              <a:spcBef>
                <a:spcPct val="0"/>
              </a:spcBef>
            </a:pPr>
            <a:fld id="{DEC15EF1-3C03-4BAF-AE66-6D117225B1B6}" type="slidenum">
              <a:rPr lang="en-US" altLang="en-US" smtClean="0">
                <a:latin typeface="Times New Roman" panose="02020603050405020304" pitchFamily="18" charset="0"/>
              </a:rPr>
              <a:pPr eaLnBrk="0" hangingPunct="0">
                <a:spcBef>
                  <a:spcPct val="0"/>
                </a:spcBef>
              </a:pPr>
              <a:t>39</a:t>
            </a:fld>
            <a:endParaRPr lang="en-US" altLang="en-US" dirty="0">
              <a:latin typeface="Times New Roman" panose="02020603050405020304" pitchFamily="18" charset="0"/>
            </a:endParaRPr>
          </a:p>
        </p:txBody>
      </p:sp>
      <p:sp>
        <p:nvSpPr>
          <p:cNvPr id="7373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3734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July 2013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>
            <a:lvl1pPr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1pPr>
            <a:lvl2pPr marL="785164" indent="-301986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2pPr>
            <a:lvl3pPr marL="1207945" indent="-241589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3pPr>
            <a:lvl4pPr marL="1691124" indent="-241589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4pPr>
            <a:lvl5pPr marL="2174302" indent="-241589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5pPr>
            <a:lvl6pPr marL="2657479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6pPr>
            <a:lvl7pPr marL="3140658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7pPr>
            <a:lvl8pPr marL="3623836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8pPr>
            <a:lvl9pPr marL="4107014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9pPr>
          </a:lstStyle>
          <a:p>
            <a:pPr algn="l">
              <a:defRPr/>
            </a:pPr>
            <a:r>
              <a:rPr lang="en-US" sz="1200" dirty="0">
                <a:solidFill>
                  <a:schemeClr val="tx1"/>
                </a:solidFill>
                <a:latin typeface="Times New Roman" pitchFamily="18" charset="0"/>
              </a:rPr>
              <a:t>310 Elevation Certificates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dt" sz="quarter" idx="1"/>
          </p:nvPr>
        </p:nvSpPr>
        <p:spPr/>
        <p:txBody>
          <a:bodyPr/>
          <a:lstStyle>
            <a:lvl1pPr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1pPr>
            <a:lvl2pPr marL="785164" indent="-301986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2pPr>
            <a:lvl3pPr marL="1207945" indent="-241589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3pPr>
            <a:lvl4pPr marL="1691124" indent="-241589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4pPr>
            <a:lvl5pPr marL="2174302" indent="-241589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5pPr>
            <a:lvl6pPr marL="2657479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6pPr>
            <a:lvl7pPr marL="3140658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7pPr>
            <a:lvl8pPr marL="3623836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8pPr>
            <a:lvl9pPr marL="4107014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9pPr>
          </a:lstStyle>
          <a:p>
            <a:pPr algn="r">
              <a:defRPr/>
            </a:pPr>
            <a:r>
              <a:rPr lang="en-US" sz="1200" dirty="0">
                <a:solidFill>
                  <a:schemeClr val="tx1"/>
                </a:solidFill>
                <a:latin typeface="Times New Roman" pitchFamily="18" charset="0"/>
              </a:rPr>
              <a:t>E278</a:t>
            </a:r>
          </a:p>
        </p:txBody>
      </p:sp>
      <p:sp>
        <p:nvSpPr>
          <p:cNvPr id="819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84225" indent="-3016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206500" indent="-2413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90688" indent="-2413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173288" indent="-2413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630488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087688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544888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4002088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hangingPunct="0">
              <a:spcBef>
                <a:spcPct val="0"/>
              </a:spcBef>
            </a:pPr>
            <a:fld id="{7D340BE1-E798-4996-BAD3-56B36CCC0903}" type="slidenum">
              <a:rPr lang="en-US" altLang="en-US" smtClean="0">
                <a:latin typeface="Times New Roman" panose="02020603050405020304" pitchFamily="18" charset="0"/>
              </a:rPr>
              <a:pPr eaLnBrk="0" hangingPunct="0">
                <a:spcBef>
                  <a:spcPct val="0"/>
                </a:spcBef>
              </a:pPr>
              <a:t>4</a:t>
            </a:fld>
            <a:endParaRPr lang="en-US" altLang="en-US" dirty="0">
              <a:latin typeface="Times New Roman" panose="02020603050405020304" pitchFamily="18" charset="0"/>
            </a:endParaRPr>
          </a:p>
        </p:txBody>
      </p:sp>
      <p:sp>
        <p:nvSpPr>
          <p:cNvPr id="819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8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July 2013</a:t>
            </a:r>
          </a:p>
        </p:txBody>
      </p:sp>
    </p:spTree>
    <p:extLst>
      <p:ext uri="{BB962C8B-B14F-4D97-AF65-F5344CB8AC3E}">
        <p14:creationId xmlns:p14="http://schemas.microsoft.com/office/powerpoint/2010/main" val="278704287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>
            <a:lvl1pPr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1pPr>
            <a:lvl2pPr marL="785164" indent="-301986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2pPr>
            <a:lvl3pPr marL="1207945" indent="-241589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3pPr>
            <a:lvl4pPr marL="1691124" indent="-241589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4pPr>
            <a:lvl5pPr marL="2174302" indent="-241589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5pPr>
            <a:lvl6pPr marL="2657479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6pPr>
            <a:lvl7pPr marL="3140658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7pPr>
            <a:lvl8pPr marL="3623836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8pPr>
            <a:lvl9pPr marL="4107014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9pPr>
          </a:lstStyle>
          <a:p>
            <a:pPr algn="l">
              <a:defRPr/>
            </a:pPr>
            <a:r>
              <a:rPr lang="en-US" sz="1200" dirty="0">
                <a:solidFill>
                  <a:schemeClr val="tx1"/>
                </a:solidFill>
                <a:latin typeface="Times New Roman" pitchFamily="18" charset="0"/>
              </a:rPr>
              <a:t>310 Elevation Certificates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dt" sz="quarter" idx="1"/>
          </p:nvPr>
        </p:nvSpPr>
        <p:spPr/>
        <p:txBody>
          <a:bodyPr/>
          <a:lstStyle>
            <a:lvl1pPr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1pPr>
            <a:lvl2pPr marL="785164" indent="-301986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2pPr>
            <a:lvl3pPr marL="1207945" indent="-241589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3pPr>
            <a:lvl4pPr marL="1691124" indent="-241589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4pPr>
            <a:lvl5pPr marL="2174302" indent="-241589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5pPr>
            <a:lvl6pPr marL="2657479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6pPr>
            <a:lvl7pPr marL="3140658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7pPr>
            <a:lvl8pPr marL="3623836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8pPr>
            <a:lvl9pPr marL="4107014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9pPr>
          </a:lstStyle>
          <a:p>
            <a:pPr algn="r">
              <a:defRPr/>
            </a:pPr>
            <a:r>
              <a:rPr lang="en-US" sz="1200" dirty="0">
                <a:solidFill>
                  <a:schemeClr val="tx1"/>
                </a:solidFill>
                <a:latin typeface="Times New Roman" pitchFamily="18" charset="0"/>
              </a:rPr>
              <a:t>E278</a:t>
            </a:r>
          </a:p>
        </p:txBody>
      </p:sp>
      <p:sp>
        <p:nvSpPr>
          <p:cNvPr id="7578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84225" indent="-3016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206500" indent="-2413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90688" indent="-2413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173288" indent="-2413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630488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087688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544888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4002088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hangingPunct="0">
              <a:spcBef>
                <a:spcPct val="0"/>
              </a:spcBef>
            </a:pPr>
            <a:fld id="{99BACD23-757B-4CCF-AF2D-514E9842B624}" type="slidenum">
              <a:rPr lang="en-US" altLang="en-US" smtClean="0">
                <a:latin typeface="Times New Roman" panose="02020603050405020304" pitchFamily="18" charset="0"/>
              </a:rPr>
              <a:pPr eaLnBrk="0" hangingPunct="0">
                <a:spcBef>
                  <a:spcPct val="0"/>
                </a:spcBef>
              </a:pPr>
              <a:t>40</a:t>
            </a:fld>
            <a:endParaRPr lang="en-US" altLang="en-US" dirty="0">
              <a:latin typeface="Times New Roman" panose="02020603050405020304" pitchFamily="18" charset="0"/>
            </a:endParaRPr>
          </a:p>
        </p:txBody>
      </p:sp>
      <p:sp>
        <p:nvSpPr>
          <p:cNvPr id="7578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5782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July 2013</a:t>
            </a:r>
          </a:p>
        </p:txBody>
      </p:sp>
    </p:spTree>
    <p:extLst>
      <p:ext uri="{BB962C8B-B14F-4D97-AF65-F5344CB8AC3E}">
        <p14:creationId xmlns:p14="http://schemas.microsoft.com/office/powerpoint/2010/main" val="34822862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>
            <a:lvl1pPr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1pPr>
            <a:lvl2pPr marL="785164" indent="-301986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2pPr>
            <a:lvl3pPr marL="1207945" indent="-241589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3pPr>
            <a:lvl4pPr marL="1691124" indent="-241589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4pPr>
            <a:lvl5pPr marL="2174302" indent="-241589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5pPr>
            <a:lvl6pPr marL="2657479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6pPr>
            <a:lvl7pPr marL="3140658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7pPr>
            <a:lvl8pPr marL="3623836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8pPr>
            <a:lvl9pPr marL="4107014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9pPr>
          </a:lstStyle>
          <a:p>
            <a:pPr algn="l">
              <a:defRPr/>
            </a:pPr>
            <a:r>
              <a:rPr lang="en-US" sz="1200" dirty="0">
                <a:solidFill>
                  <a:schemeClr val="tx1"/>
                </a:solidFill>
                <a:latin typeface="Times New Roman" pitchFamily="18" charset="0"/>
              </a:rPr>
              <a:t>310 Elevation Certificates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dt" sz="quarter" idx="1"/>
          </p:nvPr>
        </p:nvSpPr>
        <p:spPr/>
        <p:txBody>
          <a:bodyPr/>
          <a:lstStyle>
            <a:lvl1pPr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1pPr>
            <a:lvl2pPr marL="785164" indent="-301986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2pPr>
            <a:lvl3pPr marL="1207945" indent="-241589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3pPr>
            <a:lvl4pPr marL="1691124" indent="-241589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4pPr>
            <a:lvl5pPr marL="2174302" indent="-241589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5pPr>
            <a:lvl6pPr marL="2657479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6pPr>
            <a:lvl7pPr marL="3140658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7pPr>
            <a:lvl8pPr marL="3623836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8pPr>
            <a:lvl9pPr marL="4107014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9pPr>
          </a:lstStyle>
          <a:p>
            <a:pPr algn="r">
              <a:defRPr/>
            </a:pPr>
            <a:r>
              <a:rPr lang="en-US" sz="1200" dirty="0">
                <a:solidFill>
                  <a:schemeClr val="tx1"/>
                </a:solidFill>
                <a:latin typeface="Times New Roman" pitchFamily="18" charset="0"/>
              </a:rPr>
              <a:t>E278</a:t>
            </a:r>
          </a:p>
        </p:txBody>
      </p:sp>
      <p:sp>
        <p:nvSpPr>
          <p:cNvPr id="7782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84225" indent="-3016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206500" indent="-2413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90688" indent="-2413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173288" indent="-2413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630488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087688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544888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4002088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hangingPunct="0">
              <a:spcBef>
                <a:spcPct val="0"/>
              </a:spcBef>
            </a:pPr>
            <a:fld id="{63725E79-8645-40D6-993C-6B6EE03430A8}" type="slidenum">
              <a:rPr lang="en-US" altLang="en-US" smtClean="0">
                <a:latin typeface="Times New Roman" panose="02020603050405020304" pitchFamily="18" charset="0"/>
              </a:rPr>
              <a:pPr eaLnBrk="0" hangingPunct="0">
                <a:spcBef>
                  <a:spcPct val="0"/>
                </a:spcBef>
              </a:pPr>
              <a:t>41</a:t>
            </a:fld>
            <a:endParaRPr lang="en-US" altLang="en-US" dirty="0">
              <a:latin typeface="Times New Roman" panose="02020603050405020304" pitchFamily="18" charset="0"/>
            </a:endParaRPr>
          </a:p>
        </p:txBody>
      </p:sp>
      <p:sp>
        <p:nvSpPr>
          <p:cNvPr id="7782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30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July 2013</a:t>
            </a: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>
            <a:lvl1pPr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1pPr>
            <a:lvl2pPr marL="785164" indent="-301986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2pPr>
            <a:lvl3pPr marL="1207945" indent="-241589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3pPr>
            <a:lvl4pPr marL="1691124" indent="-241589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4pPr>
            <a:lvl5pPr marL="2174302" indent="-241589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5pPr>
            <a:lvl6pPr marL="2657479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6pPr>
            <a:lvl7pPr marL="3140658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7pPr>
            <a:lvl8pPr marL="3623836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8pPr>
            <a:lvl9pPr marL="4107014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9pPr>
          </a:lstStyle>
          <a:p>
            <a:pPr algn="l">
              <a:defRPr/>
            </a:pPr>
            <a:r>
              <a:rPr lang="en-US" sz="1200" dirty="0">
                <a:solidFill>
                  <a:schemeClr val="tx1"/>
                </a:solidFill>
                <a:latin typeface="Times New Roman" pitchFamily="18" charset="0"/>
              </a:rPr>
              <a:t>310 Elevation Certificates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dt" sz="quarter" idx="1"/>
          </p:nvPr>
        </p:nvSpPr>
        <p:spPr/>
        <p:txBody>
          <a:bodyPr/>
          <a:lstStyle>
            <a:lvl1pPr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1pPr>
            <a:lvl2pPr marL="785164" indent="-301986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2pPr>
            <a:lvl3pPr marL="1207945" indent="-241589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3pPr>
            <a:lvl4pPr marL="1691124" indent="-241589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4pPr>
            <a:lvl5pPr marL="2174302" indent="-241589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5pPr>
            <a:lvl6pPr marL="2657479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6pPr>
            <a:lvl7pPr marL="3140658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7pPr>
            <a:lvl8pPr marL="3623836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8pPr>
            <a:lvl9pPr marL="4107014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9pPr>
          </a:lstStyle>
          <a:p>
            <a:pPr algn="r">
              <a:defRPr/>
            </a:pPr>
            <a:r>
              <a:rPr lang="en-US" sz="1200" dirty="0">
                <a:solidFill>
                  <a:schemeClr val="tx1"/>
                </a:solidFill>
                <a:latin typeface="Times New Roman" pitchFamily="18" charset="0"/>
              </a:rPr>
              <a:t>E278</a:t>
            </a:r>
          </a:p>
        </p:txBody>
      </p:sp>
      <p:sp>
        <p:nvSpPr>
          <p:cNvPr id="7578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84225" indent="-3016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206500" indent="-2413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90688" indent="-2413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173288" indent="-2413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630488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087688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544888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4002088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hangingPunct="0">
              <a:spcBef>
                <a:spcPct val="0"/>
              </a:spcBef>
            </a:pPr>
            <a:fld id="{99BACD23-757B-4CCF-AF2D-514E9842B624}" type="slidenum">
              <a:rPr lang="en-US" altLang="en-US" smtClean="0">
                <a:latin typeface="Times New Roman" panose="02020603050405020304" pitchFamily="18" charset="0"/>
              </a:rPr>
              <a:pPr eaLnBrk="0" hangingPunct="0">
                <a:spcBef>
                  <a:spcPct val="0"/>
                </a:spcBef>
              </a:pPr>
              <a:t>42</a:t>
            </a:fld>
            <a:endParaRPr lang="en-US" altLang="en-US" dirty="0">
              <a:latin typeface="Times New Roman" panose="02020603050405020304" pitchFamily="18" charset="0"/>
            </a:endParaRPr>
          </a:p>
        </p:txBody>
      </p:sp>
      <p:sp>
        <p:nvSpPr>
          <p:cNvPr id="7578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5782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July 2013</a:t>
            </a:r>
          </a:p>
        </p:txBody>
      </p:sp>
    </p:spTree>
    <p:extLst>
      <p:ext uri="{BB962C8B-B14F-4D97-AF65-F5344CB8AC3E}">
        <p14:creationId xmlns:p14="http://schemas.microsoft.com/office/powerpoint/2010/main" val="82324232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>
            <a:lvl1pPr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1pPr>
            <a:lvl2pPr marL="785164" indent="-301986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2pPr>
            <a:lvl3pPr marL="1207945" indent="-241589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3pPr>
            <a:lvl4pPr marL="1691124" indent="-241589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4pPr>
            <a:lvl5pPr marL="2174302" indent="-241589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5pPr>
            <a:lvl6pPr marL="2657479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6pPr>
            <a:lvl7pPr marL="3140658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7pPr>
            <a:lvl8pPr marL="3623836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8pPr>
            <a:lvl9pPr marL="4107014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9pPr>
          </a:lstStyle>
          <a:p>
            <a:pPr algn="l">
              <a:defRPr/>
            </a:pPr>
            <a:r>
              <a:rPr lang="en-US" sz="1200" dirty="0">
                <a:solidFill>
                  <a:schemeClr val="tx1"/>
                </a:solidFill>
                <a:latin typeface="Times New Roman" pitchFamily="18" charset="0"/>
              </a:rPr>
              <a:t>310 Elevation Certificates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dt" sz="quarter" idx="1"/>
          </p:nvPr>
        </p:nvSpPr>
        <p:spPr/>
        <p:txBody>
          <a:bodyPr/>
          <a:lstStyle>
            <a:lvl1pPr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1pPr>
            <a:lvl2pPr marL="785164" indent="-301986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2pPr>
            <a:lvl3pPr marL="1207945" indent="-241589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3pPr>
            <a:lvl4pPr marL="1691124" indent="-241589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4pPr>
            <a:lvl5pPr marL="2174302" indent="-241589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5pPr>
            <a:lvl6pPr marL="2657479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6pPr>
            <a:lvl7pPr marL="3140658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7pPr>
            <a:lvl8pPr marL="3623836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8pPr>
            <a:lvl9pPr marL="4107014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9pPr>
          </a:lstStyle>
          <a:p>
            <a:pPr algn="r">
              <a:defRPr/>
            </a:pPr>
            <a:r>
              <a:rPr lang="en-US" sz="1200" dirty="0">
                <a:solidFill>
                  <a:schemeClr val="tx1"/>
                </a:solidFill>
                <a:latin typeface="Times New Roman" pitchFamily="18" charset="0"/>
              </a:rPr>
              <a:t>E278</a:t>
            </a:r>
          </a:p>
        </p:txBody>
      </p:sp>
      <p:sp>
        <p:nvSpPr>
          <p:cNvPr id="7578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84225" indent="-3016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206500" indent="-2413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90688" indent="-2413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173288" indent="-2413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630488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087688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544888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4002088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hangingPunct="0">
              <a:spcBef>
                <a:spcPct val="0"/>
              </a:spcBef>
            </a:pPr>
            <a:fld id="{99BACD23-757B-4CCF-AF2D-514E9842B624}" type="slidenum">
              <a:rPr lang="en-US" altLang="en-US" smtClean="0">
                <a:latin typeface="Times New Roman" panose="02020603050405020304" pitchFamily="18" charset="0"/>
              </a:rPr>
              <a:pPr eaLnBrk="0" hangingPunct="0">
                <a:spcBef>
                  <a:spcPct val="0"/>
                </a:spcBef>
              </a:pPr>
              <a:t>43</a:t>
            </a:fld>
            <a:endParaRPr lang="en-US" altLang="en-US" dirty="0">
              <a:latin typeface="Times New Roman" panose="02020603050405020304" pitchFamily="18" charset="0"/>
            </a:endParaRPr>
          </a:p>
        </p:txBody>
      </p:sp>
      <p:sp>
        <p:nvSpPr>
          <p:cNvPr id="7578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5782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July 2013</a:t>
            </a: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>
            <a:lvl1pPr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1pPr>
            <a:lvl2pPr marL="785164" indent="-301986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2pPr>
            <a:lvl3pPr marL="1207945" indent="-241589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3pPr>
            <a:lvl4pPr marL="1691124" indent="-241589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4pPr>
            <a:lvl5pPr marL="2174302" indent="-241589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5pPr>
            <a:lvl6pPr marL="2657479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6pPr>
            <a:lvl7pPr marL="3140658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7pPr>
            <a:lvl8pPr marL="3623836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8pPr>
            <a:lvl9pPr marL="4107014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9pPr>
          </a:lstStyle>
          <a:p>
            <a:pPr algn="l">
              <a:defRPr/>
            </a:pPr>
            <a:r>
              <a:rPr lang="en-US" sz="1200" dirty="0">
                <a:solidFill>
                  <a:schemeClr val="tx1"/>
                </a:solidFill>
                <a:latin typeface="Times New Roman" pitchFamily="18" charset="0"/>
              </a:rPr>
              <a:t>310 Elevation Certificates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dt" sz="quarter" idx="1"/>
          </p:nvPr>
        </p:nvSpPr>
        <p:spPr/>
        <p:txBody>
          <a:bodyPr/>
          <a:lstStyle>
            <a:lvl1pPr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1pPr>
            <a:lvl2pPr marL="785164" indent="-301986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2pPr>
            <a:lvl3pPr marL="1207945" indent="-241589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3pPr>
            <a:lvl4pPr marL="1691124" indent="-241589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4pPr>
            <a:lvl5pPr marL="2174302" indent="-241589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5pPr>
            <a:lvl6pPr marL="2657479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6pPr>
            <a:lvl7pPr marL="3140658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7pPr>
            <a:lvl8pPr marL="3623836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8pPr>
            <a:lvl9pPr marL="4107014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9pPr>
          </a:lstStyle>
          <a:p>
            <a:pPr algn="r">
              <a:defRPr/>
            </a:pPr>
            <a:r>
              <a:rPr lang="en-US" sz="1200" dirty="0">
                <a:solidFill>
                  <a:schemeClr val="tx1"/>
                </a:solidFill>
                <a:latin typeface="Times New Roman" pitchFamily="18" charset="0"/>
              </a:rPr>
              <a:t>E278</a:t>
            </a:r>
          </a:p>
        </p:txBody>
      </p:sp>
      <p:sp>
        <p:nvSpPr>
          <p:cNvPr id="8192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84225" indent="-3016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206500" indent="-2413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90688" indent="-2413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173288" indent="-2413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630488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087688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544888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4002088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hangingPunct="0">
              <a:spcBef>
                <a:spcPct val="0"/>
              </a:spcBef>
            </a:pPr>
            <a:fld id="{16449605-657B-4E74-9CDA-9C8C837486CD}" type="slidenum">
              <a:rPr lang="en-US" altLang="en-US" smtClean="0">
                <a:latin typeface="Times New Roman" panose="02020603050405020304" pitchFamily="18" charset="0"/>
              </a:rPr>
              <a:pPr eaLnBrk="0" hangingPunct="0">
                <a:spcBef>
                  <a:spcPct val="0"/>
                </a:spcBef>
              </a:pPr>
              <a:t>44</a:t>
            </a:fld>
            <a:endParaRPr lang="en-US" altLang="en-US" dirty="0">
              <a:latin typeface="Times New Roman" panose="02020603050405020304" pitchFamily="18" charset="0"/>
            </a:endParaRPr>
          </a:p>
        </p:txBody>
      </p:sp>
      <p:sp>
        <p:nvSpPr>
          <p:cNvPr id="8192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26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July 2013</a:t>
            </a: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>
            <a:lvl1pPr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1pPr>
            <a:lvl2pPr marL="785164" indent="-301986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2pPr>
            <a:lvl3pPr marL="1207945" indent="-241589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3pPr>
            <a:lvl4pPr marL="1691124" indent="-241589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4pPr>
            <a:lvl5pPr marL="2174302" indent="-241589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5pPr>
            <a:lvl6pPr marL="2657479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6pPr>
            <a:lvl7pPr marL="3140658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7pPr>
            <a:lvl8pPr marL="3623836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8pPr>
            <a:lvl9pPr marL="4107014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9pPr>
          </a:lstStyle>
          <a:p>
            <a:pPr algn="l">
              <a:defRPr/>
            </a:pPr>
            <a:r>
              <a:rPr lang="en-US" sz="1200" dirty="0">
                <a:solidFill>
                  <a:schemeClr val="tx1"/>
                </a:solidFill>
                <a:latin typeface="Times New Roman" pitchFamily="18" charset="0"/>
              </a:rPr>
              <a:t>310 Elevation Certificates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dt" sz="quarter" idx="1"/>
          </p:nvPr>
        </p:nvSpPr>
        <p:spPr/>
        <p:txBody>
          <a:bodyPr/>
          <a:lstStyle>
            <a:lvl1pPr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1pPr>
            <a:lvl2pPr marL="785164" indent="-301986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2pPr>
            <a:lvl3pPr marL="1207945" indent="-241589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3pPr>
            <a:lvl4pPr marL="1691124" indent="-241589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4pPr>
            <a:lvl5pPr marL="2174302" indent="-241589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5pPr>
            <a:lvl6pPr marL="2657479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6pPr>
            <a:lvl7pPr marL="3140658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7pPr>
            <a:lvl8pPr marL="3623836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8pPr>
            <a:lvl9pPr marL="4107014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9pPr>
          </a:lstStyle>
          <a:p>
            <a:pPr algn="r">
              <a:defRPr/>
            </a:pPr>
            <a:r>
              <a:rPr lang="en-US" sz="1200" dirty="0">
                <a:solidFill>
                  <a:schemeClr val="tx1"/>
                </a:solidFill>
                <a:latin typeface="Times New Roman" pitchFamily="18" charset="0"/>
              </a:rPr>
              <a:t>E278</a:t>
            </a:r>
          </a:p>
        </p:txBody>
      </p:sp>
      <p:sp>
        <p:nvSpPr>
          <p:cNvPr id="8192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84225" indent="-3016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206500" indent="-2413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90688" indent="-2413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173288" indent="-2413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630488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087688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544888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4002088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hangingPunct="0">
              <a:spcBef>
                <a:spcPct val="0"/>
              </a:spcBef>
            </a:pPr>
            <a:fld id="{16449605-657B-4E74-9CDA-9C8C837486CD}" type="slidenum">
              <a:rPr lang="en-US" altLang="en-US" smtClean="0">
                <a:latin typeface="Times New Roman" panose="02020603050405020304" pitchFamily="18" charset="0"/>
              </a:rPr>
              <a:pPr eaLnBrk="0" hangingPunct="0">
                <a:spcBef>
                  <a:spcPct val="0"/>
                </a:spcBef>
              </a:pPr>
              <a:t>45</a:t>
            </a:fld>
            <a:endParaRPr lang="en-US" altLang="en-US" dirty="0">
              <a:latin typeface="Times New Roman" panose="02020603050405020304" pitchFamily="18" charset="0"/>
            </a:endParaRPr>
          </a:p>
        </p:txBody>
      </p:sp>
      <p:sp>
        <p:nvSpPr>
          <p:cNvPr id="8192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26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July 2013</a:t>
            </a:r>
          </a:p>
        </p:txBody>
      </p:sp>
    </p:spTree>
    <p:extLst>
      <p:ext uri="{BB962C8B-B14F-4D97-AF65-F5344CB8AC3E}">
        <p14:creationId xmlns:p14="http://schemas.microsoft.com/office/powerpoint/2010/main" val="145468695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>
            <a:lvl1pPr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1pPr>
            <a:lvl2pPr marL="785164" indent="-301986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2pPr>
            <a:lvl3pPr marL="1207945" indent="-241589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3pPr>
            <a:lvl4pPr marL="1691124" indent="-241589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4pPr>
            <a:lvl5pPr marL="2174302" indent="-241589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5pPr>
            <a:lvl6pPr marL="2657479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6pPr>
            <a:lvl7pPr marL="3140658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7pPr>
            <a:lvl8pPr marL="3623836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8pPr>
            <a:lvl9pPr marL="4107014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9pPr>
          </a:lstStyle>
          <a:p>
            <a:pPr algn="l">
              <a:defRPr/>
            </a:pPr>
            <a:r>
              <a:rPr lang="en-US" sz="1200" dirty="0">
                <a:solidFill>
                  <a:schemeClr val="tx1"/>
                </a:solidFill>
                <a:latin typeface="Times New Roman" pitchFamily="18" charset="0"/>
              </a:rPr>
              <a:t>310 Elevation Certificates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dt" sz="quarter" idx="1"/>
          </p:nvPr>
        </p:nvSpPr>
        <p:spPr/>
        <p:txBody>
          <a:bodyPr/>
          <a:lstStyle>
            <a:lvl1pPr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1pPr>
            <a:lvl2pPr marL="785164" indent="-301986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2pPr>
            <a:lvl3pPr marL="1207945" indent="-241589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3pPr>
            <a:lvl4pPr marL="1691124" indent="-241589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4pPr>
            <a:lvl5pPr marL="2174302" indent="-241589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5pPr>
            <a:lvl6pPr marL="2657479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6pPr>
            <a:lvl7pPr marL="3140658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7pPr>
            <a:lvl8pPr marL="3623836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8pPr>
            <a:lvl9pPr marL="4107014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9pPr>
          </a:lstStyle>
          <a:p>
            <a:pPr algn="r">
              <a:defRPr/>
            </a:pPr>
            <a:r>
              <a:rPr lang="en-US" sz="1200" dirty="0">
                <a:solidFill>
                  <a:schemeClr val="tx1"/>
                </a:solidFill>
                <a:latin typeface="Times New Roman" pitchFamily="18" charset="0"/>
              </a:rPr>
              <a:t>E278</a:t>
            </a:r>
          </a:p>
        </p:txBody>
      </p:sp>
      <p:sp>
        <p:nvSpPr>
          <p:cNvPr id="8192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84225" indent="-3016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206500" indent="-2413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90688" indent="-2413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173288" indent="-2413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630488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087688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544888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4002088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hangingPunct="0">
              <a:spcBef>
                <a:spcPct val="0"/>
              </a:spcBef>
            </a:pPr>
            <a:fld id="{16449605-657B-4E74-9CDA-9C8C837486CD}" type="slidenum">
              <a:rPr lang="en-US" altLang="en-US" smtClean="0">
                <a:latin typeface="Times New Roman" panose="02020603050405020304" pitchFamily="18" charset="0"/>
              </a:rPr>
              <a:pPr eaLnBrk="0" hangingPunct="0">
                <a:spcBef>
                  <a:spcPct val="0"/>
                </a:spcBef>
              </a:pPr>
              <a:t>46</a:t>
            </a:fld>
            <a:endParaRPr lang="en-US" altLang="en-US" dirty="0">
              <a:latin typeface="Times New Roman" panose="02020603050405020304" pitchFamily="18" charset="0"/>
            </a:endParaRPr>
          </a:p>
        </p:txBody>
      </p:sp>
      <p:sp>
        <p:nvSpPr>
          <p:cNvPr id="8192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26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July 2013</a:t>
            </a:r>
          </a:p>
        </p:txBody>
      </p:sp>
    </p:spTree>
    <p:extLst>
      <p:ext uri="{BB962C8B-B14F-4D97-AF65-F5344CB8AC3E}">
        <p14:creationId xmlns:p14="http://schemas.microsoft.com/office/powerpoint/2010/main" val="41131388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>
            <a:lvl1pPr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1pPr>
            <a:lvl2pPr marL="785164" indent="-301986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2pPr>
            <a:lvl3pPr marL="1207945" indent="-241589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3pPr>
            <a:lvl4pPr marL="1691124" indent="-241589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4pPr>
            <a:lvl5pPr marL="2174302" indent="-241589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5pPr>
            <a:lvl6pPr marL="2657479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6pPr>
            <a:lvl7pPr marL="3140658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7pPr>
            <a:lvl8pPr marL="3623836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8pPr>
            <a:lvl9pPr marL="4107014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9pPr>
          </a:lstStyle>
          <a:p>
            <a:pPr algn="l">
              <a:defRPr/>
            </a:pPr>
            <a:r>
              <a:rPr lang="en-US" sz="1200" dirty="0">
                <a:solidFill>
                  <a:schemeClr val="tx1"/>
                </a:solidFill>
                <a:latin typeface="Times New Roman" pitchFamily="18" charset="0"/>
              </a:rPr>
              <a:t>310 Elevation Certificates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dt" sz="quarter" idx="1"/>
          </p:nvPr>
        </p:nvSpPr>
        <p:spPr/>
        <p:txBody>
          <a:bodyPr/>
          <a:lstStyle>
            <a:lvl1pPr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1pPr>
            <a:lvl2pPr marL="785164" indent="-301986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2pPr>
            <a:lvl3pPr marL="1207945" indent="-241589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3pPr>
            <a:lvl4pPr marL="1691124" indent="-241589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4pPr>
            <a:lvl5pPr marL="2174302" indent="-241589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5pPr>
            <a:lvl6pPr marL="2657479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6pPr>
            <a:lvl7pPr marL="3140658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7pPr>
            <a:lvl8pPr marL="3623836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8pPr>
            <a:lvl9pPr marL="4107014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9pPr>
          </a:lstStyle>
          <a:p>
            <a:pPr algn="r">
              <a:defRPr/>
            </a:pPr>
            <a:r>
              <a:rPr lang="en-US" sz="1200" dirty="0">
                <a:solidFill>
                  <a:schemeClr val="tx1"/>
                </a:solidFill>
                <a:latin typeface="Times New Roman" pitchFamily="18" charset="0"/>
              </a:rPr>
              <a:t>E278</a:t>
            </a:r>
          </a:p>
        </p:txBody>
      </p:sp>
      <p:sp>
        <p:nvSpPr>
          <p:cNvPr id="8192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84225" indent="-3016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206500" indent="-2413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90688" indent="-2413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173288" indent="-2413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630488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087688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544888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4002088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hangingPunct="0">
              <a:spcBef>
                <a:spcPct val="0"/>
              </a:spcBef>
            </a:pPr>
            <a:fld id="{16449605-657B-4E74-9CDA-9C8C837486CD}" type="slidenum">
              <a:rPr lang="en-US" altLang="en-US" smtClean="0">
                <a:latin typeface="Times New Roman" panose="02020603050405020304" pitchFamily="18" charset="0"/>
              </a:rPr>
              <a:pPr eaLnBrk="0" hangingPunct="0">
                <a:spcBef>
                  <a:spcPct val="0"/>
                </a:spcBef>
              </a:pPr>
              <a:t>47</a:t>
            </a:fld>
            <a:endParaRPr lang="en-US" altLang="en-US" dirty="0">
              <a:latin typeface="Times New Roman" panose="02020603050405020304" pitchFamily="18" charset="0"/>
            </a:endParaRPr>
          </a:p>
        </p:txBody>
      </p:sp>
      <p:sp>
        <p:nvSpPr>
          <p:cNvPr id="8192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26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July 2013</a:t>
            </a:r>
          </a:p>
        </p:txBody>
      </p:sp>
    </p:spTree>
    <p:extLst>
      <p:ext uri="{BB962C8B-B14F-4D97-AF65-F5344CB8AC3E}">
        <p14:creationId xmlns:p14="http://schemas.microsoft.com/office/powerpoint/2010/main" val="162775034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>
            <a:lvl1pPr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1pPr>
            <a:lvl2pPr marL="785164" indent="-301986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2pPr>
            <a:lvl3pPr marL="1207945" indent="-241589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3pPr>
            <a:lvl4pPr marL="1691124" indent="-241589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4pPr>
            <a:lvl5pPr marL="2174302" indent="-241589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5pPr>
            <a:lvl6pPr marL="2657479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6pPr>
            <a:lvl7pPr marL="3140658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7pPr>
            <a:lvl8pPr marL="3623836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8pPr>
            <a:lvl9pPr marL="4107014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9pPr>
          </a:lstStyle>
          <a:p>
            <a:pPr algn="l">
              <a:defRPr/>
            </a:pPr>
            <a:r>
              <a:rPr lang="en-US" sz="1200" dirty="0">
                <a:solidFill>
                  <a:schemeClr val="tx1"/>
                </a:solidFill>
                <a:latin typeface="Times New Roman" pitchFamily="18" charset="0"/>
              </a:rPr>
              <a:t>310 Elevation Certificates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dt" sz="quarter" idx="1"/>
          </p:nvPr>
        </p:nvSpPr>
        <p:spPr/>
        <p:txBody>
          <a:bodyPr/>
          <a:lstStyle>
            <a:lvl1pPr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1pPr>
            <a:lvl2pPr marL="785164" indent="-301986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2pPr>
            <a:lvl3pPr marL="1207945" indent="-241589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3pPr>
            <a:lvl4pPr marL="1691124" indent="-241589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4pPr>
            <a:lvl5pPr marL="2174302" indent="-241589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5pPr>
            <a:lvl6pPr marL="2657479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6pPr>
            <a:lvl7pPr marL="3140658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7pPr>
            <a:lvl8pPr marL="3623836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8pPr>
            <a:lvl9pPr marL="4107014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9pPr>
          </a:lstStyle>
          <a:p>
            <a:pPr algn="r">
              <a:defRPr/>
            </a:pPr>
            <a:r>
              <a:rPr lang="en-US" sz="1200" dirty="0">
                <a:solidFill>
                  <a:schemeClr val="tx1"/>
                </a:solidFill>
                <a:latin typeface="Times New Roman" pitchFamily="18" charset="0"/>
              </a:rPr>
              <a:t>E278</a:t>
            </a:r>
          </a:p>
        </p:txBody>
      </p:sp>
      <p:sp>
        <p:nvSpPr>
          <p:cNvPr id="8806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84225" indent="-3016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206500" indent="-2413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90688" indent="-2413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173288" indent="-2413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630488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087688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544888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4002088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hangingPunct="0">
              <a:spcBef>
                <a:spcPct val="0"/>
              </a:spcBef>
            </a:pPr>
            <a:fld id="{EFBDA234-B5FE-4A11-9DFF-B0850517577A}" type="slidenum">
              <a:rPr lang="en-US" altLang="en-US" smtClean="0">
                <a:latin typeface="Times New Roman" panose="02020603050405020304" pitchFamily="18" charset="0"/>
              </a:rPr>
              <a:pPr eaLnBrk="0" hangingPunct="0">
                <a:spcBef>
                  <a:spcPct val="0"/>
                </a:spcBef>
              </a:pPr>
              <a:t>48</a:t>
            </a:fld>
            <a:endParaRPr lang="en-US" altLang="en-US" dirty="0">
              <a:latin typeface="Times New Roman" panose="02020603050405020304" pitchFamily="18" charset="0"/>
            </a:endParaRPr>
          </a:p>
        </p:txBody>
      </p:sp>
      <p:sp>
        <p:nvSpPr>
          <p:cNvPr id="8806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8070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Aft>
                <a:spcPts val="625"/>
              </a:spcAft>
            </a:pPr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July 2013</a:t>
            </a: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>
            <a:lvl1pPr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1pPr>
            <a:lvl2pPr marL="785164" indent="-301986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2pPr>
            <a:lvl3pPr marL="1207945" indent="-241589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3pPr>
            <a:lvl4pPr marL="1691124" indent="-241589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4pPr>
            <a:lvl5pPr marL="2174302" indent="-241589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5pPr>
            <a:lvl6pPr marL="2657479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6pPr>
            <a:lvl7pPr marL="3140658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7pPr>
            <a:lvl8pPr marL="3623836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8pPr>
            <a:lvl9pPr marL="4107014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9pPr>
          </a:lstStyle>
          <a:p>
            <a:pPr algn="l">
              <a:defRPr/>
            </a:pPr>
            <a:r>
              <a:rPr lang="en-US" sz="1200" dirty="0">
                <a:solidFill>
                  <a:schemeClr val="tx1"/>
                </a:solidFill>
                <a:latin typeface="Times New Roman" pitchFamily="18" charset="0"/>
              </a:rPr>
              <a:t>310 Elevation Certificates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dt" sz="quarter" idx="1"/>
          </p:nvPr>
        </p:nvSpPr>
        <p:spPr/>
        <p:txBody>
          <a:bodyPr/>
          <a:lstStyle>
            <a:lvl1pPr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1pPr>
            <a:lvl2pPr marL="785164" indent="-301986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2pPr>
            <a:lvl3pPr marL="1207945" indent="-241589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3pPr>
            <a:lvl4pPr marL="1691124" indent="-241589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4pPr>
            <a:lvl5pPr marL="2174302" indent="-241589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5pPr>
            <a:lvl6pPr marL="2657479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6pPr>
            <a:lvl7pPr marL="3140658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7pPr>
            <a:lvl8pPr marL="3623836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8pPr>
            <a:lvl9pPr marL="4107014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9pPr>
          </a:lstStyle>
          <a:p>
            <a:pPr algn="r">
              <a:defRPr/>
            </a:pPr>
            <a:r>
              <a:rPr lang="en-US" sz="1200" dirty="0">
                <a:solidFill>
                  <a:schemeClr val="tx1"/>
                </a:solidFill>
                <a:latin typeface="Times New Roman" pitchFamily="18" charset="0"/>
              </a:rPr>
              <a:t>E278</a:t>
            </a:r>
          </a:p>
        </p:txBody>
      </p:sp>
      <p:sp>
        <p:nvSpPr>
          <p:cNvPr id="9011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84225" indent="-3016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206500" indent="-2413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90688" indent="-2413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173288" indent="-2413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630488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087688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544888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4002088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hangingPunct="0">
              <a:spcBef>
                <a:spcPct val="0"/>
              </a:spcBef>
            </a:pPr>
            <a:fld id="{0626CCF6-2263-4E70-B79B-AD4CD1EBE367}" type="slidenum">
              <a:rPr lang="en-US" altLang="en-US" smtClean="0">
                <a:latin typeface="Times New Roman" panose="02020603050405020304" pitchFamily="18" charset="0"/>
              </a:rPr>
              <a:pPr eaLnBrk="0" hangingPunct="0">
                <a:spcBef>
                  <a:spcPct val="0"/>
                </a:spcBef>
              </a:pPr>
              <a:t>49</a:t>
            </a:fld>
            <a:endParaRPr lang="en-US" altLang="en-US" dirty="0">
              <a:latin typeface="Times New Roman" panose="02020603050405020304" pitchFamily="18" charset="0"/>
            </a:endParaRPr>
          </a:p>
        </p:txBody>
      </p:sp>
      <p:sp>
        <p:nvSpPr>
          <p:cNvPr id="9011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0118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Aft>
                <a:spcPts val="625"/>
              </a:spcAft>
            </a:pPr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July 2013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>
            <a:lvl1pPr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1pPr>
            <a:lvl2pPr marL="785164" indent="-301986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2pPr>
            <a:lvl3pPr marL="1207945" indent="-241589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3pPr>
            <a:lvl4pPr marL="1691124" indent="-241589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4pPr>
            <a:lvl5pPr marL="2174302" indent="-241589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5pPr>
            <a:lvl6pPr marL="2657479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6pPr>
            <a:lvl7pPr marL="3140658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7pPr>
            <a:lvl8pPr marL="3623836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8pPr>
            <a:lvl9pPr marL="4107014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9pPr>
          </a:lstStyle>
          <a:p>
            <a:pPr algn="l">
              <a:defRPr/>
            </a:pPr>
            <a:r>
              <a:rPr lang="en-US" sz="1200" dirty="0">
                <a:solidFill>
                  <a:schemeClr val="tx1"/>
                </a:solidFill>
                <a:latin typeface="Times New Roman" pitchFamily="18" charset="0"/>
              </a:rPr>
              <a:t>310 Elevation Certificates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dt" sz="quarter" idx="1"/>
          </p:nvPr>
        </p:nvSpPr>
        <p:spPr/>
        <p:txBody>
          <a:bodyPr/>
          <a:lstStyle>
            <a:lvl1pPr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1pPr>
            <a:lvl2pPr marL="785164" indent="-301986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2pPr>
            <a:lvl3pPr marL="1207945" indent="-241589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3pPr>
            <a:lvl4pPr marL="1691124" indent="-241589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4pPr>
            <a:lvl5pPr marL="2174302" indent="-241589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5pPr>
            <a:lvl6pPr marL="2657479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6pPr>
            <a:lvl7pPr marL="3140658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7pPr>
            <a:lvl8pPr marL="3623836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8pPr>
            <a:lvl9pPr marL="4107014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9pPr>
          </a:lstStyle>
          <a:p>
            <a:pPr algn="r">
              <a:defRPr/>
            </a:pPr>
            <a:r>
              <a:rPr lang="en-US" sz="1200" dirty="0">
                <a:solidFill>
                  <a:schemeClr val="tx1"/>
                </a:solidFill>
                <a:latin typeface="Times New Roman" pitchFamily="18" charset="0"/>
              </a:rPr>
              <a:t>E278</a:t>
            </a:r>
          </a:p>
        </p:txBody>
      </p:sp>
      <p:sp>
        <p:nvSpPr>
          <p:cNvPr id="1638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84225" indent="-3016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206500" indent="-2413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90688" indent="-2413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173288" indent="-2413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630488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087688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544888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4002088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hangingPunct="0">
              <a:spcBef>
                <a:spcPct val="0"/>
              </a:spcBef>
            </a:pPr>
            <a:fld id="{A2F535C0-CF8A-4B50-BAB0-41B64A759E74}" type="slidenum">
              <a:rPr lang="en-US" altLang="en-US" smtClean="0">
                <a:latin typeface="Times New Roman" panose="02020603050405020304" pitchFamily="18" charset="0"/>
              </a:rPr>
              <a:pPr eaLnBrk="0" hangingPunct="0">
                <a:spcBef>
                  <a:spcPct val="0"/>
                </a:spcBef>
              </a:pPr>
              <a:t>5</a:t>
            </a:fld>
            <a:endParaRPr lang="en-US" altLang="en-US" dirty="0">
              <a:latin typeface="Times New Roman" panose="02020603050405020304" pitchFamily="18" charset="0"/>
            </a:endParaRPr>
          </a:p>
        </p:txBody>
      </p:sp>
      <p:sp>
        <p:nvSpPr>
          <p:cNvPr id="1638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90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July 2013</a:t>
            </a: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>
            <a:lvl1pPr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1pPr>
            <a:lvl2pPr marL="785164" indent="-301986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2pPr>
            <a:lvl3pPr marL="1207945" indent="-241589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3pPr>
            <a:lvl4pPr marL="1691124" indent="-241589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4pPr>
            <a:lvl5pPr marL="2174302" indent="-241589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5pPr>
            <a:lvl6pPr marL="2657479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6pPr>
            <a:lvl7pPr marL="3140658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7pPr>
            <a:lvl8pPr marL="3623836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8pPr>
            <a:lvl9pPr marL="4107014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9pPr>
          </a:lstStyle>
          <a:p>
            <a:pPr algn="l">
              <a:defRPr/>
            </a:pPr>
            <a:r>
              <a:rPr lang="en-US" sz="1200" dirty="0">
                <a:solidFill>
                  <a:schemeClr val="tx1"/>
                </a:solidFill>
                <a:latin typeface="Times New Roman" pitchFamily="18" charset="0"/>
              </a:rPr>
              <a:t>310 Elevation Certificates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dt" sz="quarter" idx="1"/>
          </p:nvPr>
        </p:nvSpPr>
        <p:spPr/>
        <p:txBody>
          <a:bodyPr/>
          <a:lstStyle>
            <a:lvl1pPr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1pPr>
            <a:lvl2pPr marL="785164" indent="-301986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2pPr>
            <a:lvl3pPr marL="1207945" indent="-241589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3pPr>
            <a:lvl4pPr marL="1691124" indent="-241589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4pPr>
            <a:lvl5pPr marL="2174302" indent="-241589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5pPr>
            <a:lvl6pPr marL="2657479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6pPr>
            <a:lvl7pPr marL="3140658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7pPr>
            <a:lvl8pPr marL="3623836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8pPr>
            <a:lvl9pPr marL="4107014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9pPr>
          </a:lstStyle>
          <a:p>
            <a:pPr algn="r">
              <a:defRPr/>
            </a:pPr>
            <a:r>
              <a:rPr lang="en-US" sz="1200" dirty="0">
                <a:solidFill>
                  <a:schemeClr val="tx1"/>
                </a:solidFill>
                <a:latin typeface="Times New Roman" pitchFamily="18" charset="0"/>
              </a:rPr>
              <a:t>E278</a:t>
            </a:r>
          </a:p>
        </p:txBody>
      </p:sp>
      <p:sp>
        <p:nvSpPr>
          <p:cNvPr id="9216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84225" indent="-3016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206500" indent="-2413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90688" indent="-2413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173288" indent="-2413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630488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087688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544888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4002088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hangingPunct="0">
              <a:spcBef>
                <a:spcPct val="0"/>
              </a:spcBef>
            </a:pPr>
            <a:fld id="{70178C67-C37C-40E0-B496-76FBDDFA7FFC}" type="slidenum">
              <a:rPr lang="en-US" altLang="en-US" smtClean="0">
                <a:latin typeface="Times New Roman" panose="02020603050405020304" pitchFamily="18" charset="0"/>
              </a:rPr>
              <a:pPr eaLnBrk="0" hangingPunct="0">
                <a:spcBef>
                  <a:spcPct val="0"/>
                </a:spcBef>
              </a:pPr>
              <a:t>50</a:t>
            </a:fld>
            <a:endParaRPr lang="en-US" altLang="en-US" dirty="0">
              <a:latin typeface="Times New Roman" panose="02020603050405020304" pitchFamily="18" charset="0"/>
            </a:endParaRPr>
          </a:p>
        </p:txBody>
      </p:sp>
      <p:sp>
        <p:nvSpPr>
          <p:cNvPr id="9216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66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Aft>
                <a:spcPts val="625"/>
              </a:spcAft>
            </a:pPr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July 2013</a:t>
            </a: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>
            <a:lvl1pPr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1pPr>
            <a:lvl2pPr marL="785164" indent="-301986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2pPr>
            <a:lvl3pPr marL="1207945" indent="-241589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3pPr>
            <a:lvl4pPr marL="1691124" indent="-241589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4pPr>
            <a:lvl5pPr marL="2174302" indent="-241589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5pPr>
            <a:lvl6pPr marL="2657479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6pPr>
            <a:lvl7pPr marL="3140658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7pPr>
            <a:lvl8pPr marL="3623836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8pPr>
            <a:lvl9pPr marL="4107014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9pPr>
          </a:lstStyle>
          <a:p>
            <a:pPr algn="l">
              <a:defRPr/>
            </a:pPr>
            <a:r>
              <a:rPr lang="en-US" sz="1200" dirty="0">
                <a:solidFill>
                  <a:schemeClr val="tx1"/>
                </a:solidFill>
                <a:latin typeface="Times New Roman" pitchFamily="18" charset="0"/>
              </a:rPr>
              <a:t>310 Elevation Certificates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dt" sz="quarter" idx="1"/>
          </p:nvPr>
        </p:nvSpPr>
        <p:spPr/>
        <p:txBody>
          <a:bodyPr/>
          <a:lstStyle>
            <a:lvl1pPr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1pPr>
            <a:lvl2pPr marL="785164" indent="-301986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2pPr>
            <a:lvl3pPr marL="1207945" indent="-241589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3pPr>
            <a:lvl4pPr marL="1691124" indent="-241589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4pPr>
            <a:lvl5pPr marL="2174302" indent="-241589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5pPr>
            <a:lvl6pPr marL="2657479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6pPr>
            <a:lvl7pPr marL="3140658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7pPr>
            <a:lvl8pPr marL="3623836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8pPr>
            <a:lvl9pPr marL="4107014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9pPr>
          </a:lstStyle>
          <a:p>
            <a:pPr algn="r">
              <a:defRPr/>
            </a:pPr>
            <a:r>
              <a:rPr lang="en-US" sz="1200" dirty="0">
                <a:solidFill>
                  <a:schemeClr val="tx1"/>
                </a:solidFill>
                <a:latin typeface="Times New Roman" pitchFamily="18" charset="0"/>
              </a:rPr>
              <a:t>E278</a:t>
            </a:r>
          </a:p>
        </p:txBody>
      </p:sp>
      <p:sp>
        <p:nvSpPr>
          <p:cNvPr id="9421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84225" indent="-3016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206500" indent="-2413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90688" indent="-2413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173288" indent="-2413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630488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087688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544888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4002088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hangingPunct="0">
              <a:spcBef>
                <a:spcPct val="0"/>
              </a:spcBef>
            </a:pPr>
            <a:fld id="{17CF4ED3-8055-4738-8A9C-438E9FC8CED4}" type="slidenum">
              <a:rPr lang="en-US" altLang="en-US" smtClean="0">
                <a:latin typeface="Times New Roman" panose="02020603050405020304" pitchFamily="18" charset="0"/>
              </a:rPr>
              <a:pPr eaLnBrk="0" hangingPunct="0">
                <a:spcBef>
                  <a:spcPct val="0"/>
                </a:spcBef>
              </a:pPr>
              <a:t>51</a:t>
            </a:fld>
            <a:endParaRPr lang="en-US" altLang="en-US" dirty="0">
              <a:latin typeface="Times New Roman" panose="02020603050405020304" pitchFamily="18" charset="0"/>
            </a:endParaRPr>
          </a:p>
        </p:txBody>
      </p:sp>
      <p:sp>
        <p:nvSpPr>
          <p:cNvPr id="9421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4214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Aft>
                <a:spcPts val="625"/>
              </a:spcAft>
            </a:pPr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July 2013</a:t>
            </a: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>
            <a:lvl1pPr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1pPr>
            <a:lvl2pPr marL="785164" indent="-301986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2pPr>
            <a:lvl3pPr marL="1207945" indent="-241589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3pPr>
            <a:lvl4pPr marL="1691124" indent="-241589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4pPr>
            <a:lvl5pPr marL="2174302" indent="-241589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5pPr>
            <a:lvl6pPr marL="2657479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6pPr>
            <a:lvl7pPr marL="3140658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7pPr>
            <a:lvl8pPr marL="3623836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8pPr>
            <a:lvl9pPr marL="4107014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9pPr>
          </a:lstStyle>
          <a:p>
            <a:pPr algn="l">
              <a:defRPr/>
            </a:pPr>
            <a:r>
              <a:rPr lang="en-US" sz="1200" dirty="0">
                <a:solidFill>
                  <a:schemeClr val="tx1"/>
                </a:solidFill>
                <a:latin typeface="Times New Roman" pitchFamily="18" charset="0"/>
              </a:rPr>
              <a:t>310 Elevation Certificates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dt" sz="quarter" idx="1"/>
          </p:nvPr>
        </p:nvSpPr>
        <p:spPr/>
        <p:txBody>
          <a:bodyPr/>
          <a:lstStyle>
            <a:lvl1pPr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1pPr>
            <a:lvl2pPr marL="785164" indent="-301986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2pPr>
            <a:lvl3pPr marL="1207945" indent="-241589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3pPr>
            <a:lvl4pPr marL="1691124" indent="-241589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4pPr>
            <a:lvl5pPr marL="2174302" indent="-241589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5pPr>
            <a:lvl6pPr marL="2657479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6pPr>
            <a:lvl7pPr marL="3140658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7pPr>
            <a:lvl8pPr marL="3623836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8pPr>
            <a:lvl9pPr marL="4107014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9pPr>
          </a:lstStyle>
          <a:p>
            <a:pPr algn="r">
              <a:defRPr/>
            </a:pPr>
            <a:r>
              <a:rPr lang="en-US" sz="1200" dirty="0">
                <a:solidFill>
                  <a:schemeClr val="tx1"/>
                </a:solidFill>
                <a:latin typeface="Times New Roman" pitchFamily="18" charset="0"/>
              </a:rPr>
              <a:t>E278</a:t>
            </a:r>
          </a:p>
        </p:txBody>
      </p:sp>
      <p:sp>
        <p:nvSpPr>
          <p:cNvPr id="10035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84225" indent="-3016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206500" indent="-2413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90688" indent="-2413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173288" indent="-2413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630488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087688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544888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4002088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hangingPunct="0">
              <a:spcBef>
                <a:spcPct val="0"/>
              </a:spcBef>
            </a:pPr>
            <a:fld id="{047AA693-7756-4772-A1EB-D1346C6D36F7}" type="slidenum">
              <a:rPr lang="en-US" altLang="en-US" smtClean="0">
                <a:latin typeface="Times New Roman" panose="02020603050405020304" pitchFamily="18" charset="0"/>
              </a:rPr>
              <a:pPr eaLnBrk="0" hangingPunct="0">
                <a:spcBef>
                  <a:spcPct val="0"/>
                </a:spcBef>
              </a:pPr>
              <a:t>52</a:t>
            </a:fld>
            <a:endParaRPr lang="en-US" altLang="en-US" dirty="0">
              <a:latin typeface="Times New Roman" panose="02020603050405020304" pitchFamily="18" charset="0"/>
            </a:endParaRPr>
          </a:p>
        </p:txBody>
      </p:sp>
      <p:sp>
        <p:nvSpPr>
          <p:cNvPr id="10035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0358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July 2013</a:t>
            </a: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>
            <a:lvl1pPr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1pPr>
            <a:lvl2pPr marL="785164" indent="-301986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2pPr>
            <a:lvl3pPr marL="1207945" indent="-241589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3pPr>
            <a:lvl4pPr marL="1691124" indent="-241589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4pPr>
            <a:lvl5pPr marL="2174302" indent="-241589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5pPr>
            <a:lvl6pPr marL="2657479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6pPr>
            <a:lvl7pPr marL="3140658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7pPr>
            <a:lvl8pPr marL="3623836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8pPr>
            <a:lvl9pPr marL="4107014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9pPr>
          </a:lstStyle>
          <a:p>
            <a:pPr algn="l">
              <a:defRPr/>
            </a:pPr>
            <a:r>
              <a:rPr lang="en-US" sz="1200" dirty="0">
                <a:solidFill>
                  <a:schemeClr val="tx1"/>
                </a:solidFill>
                <a:latin typeface="Times New Roman" pitchFamily="18" charset="0"/>
              </a:rPr>
              <a:t>310 Elevation Certificates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dt" sz="quarter" idx="1"/>
          </p:nvPr>
        </p:nvSpPr>
        <p:spPr/>
        <p:txBody>
          <a:bodyPr/>
          <a:lstStyle>
            <a:lvl1pPr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1pPr>
            <a:lvl2pPr marL="785164" indent="-301986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2pPr>
            <a:lvl3pPr marL="1207945" indent="-241589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3pPr>
            <a:lvl4pPr marL="1691124" indent="-241589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4pPr>
            <a:lvl5pPr marL="2174302" indent="-241589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5pPr>
            <a:lvl6pPr marL="2657479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6pPr>
            <a:lvl7pPr marL="3140658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7pPr>
            <a:lvl8pPr marL="3623836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8pPr>
            <a:lvl9pPr marL="4107014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9pPr>
          </a:lstStyle>
          <a:p>
            <a:pPr algn="r">
              <a:defRPr/>
            </a:pPr>
            <a:r>
              <a:rPr lang="en-US" sz="1200" dirty="0">
                <a:solidFill>
                  <a:schemeClr val="tx1"/>
                </a:solidFill>
                <a:latin typeface="Times New Roman" pitchFamily="18" charset="0"/>
              </a:rPr>
              <a:t>E278</a:t>
            </a:r>
          </a:p>
        </p:txBody>
      </p:sp>
      <p:sp>
        <p:nvSpPr>
          <p:cNvPr id="10240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84225" indent="-3016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206500" indent="-2413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90688" indent="-2413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173288" indent="-2413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630488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087688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544888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4002088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hangingPunct="0">
              <a:spcBef>
                <a:spcPct val="0"/>
              </a:spcBef>
            </a:pPr>
            <a:fld id="{DC4FA959-2A4E-4D31-9490-2D8C754351FF}" type="slidenum">
              <a:rPr lang="en-US" altLang="en-US" smtClean="0">
                <a:latin typeface="Times New Roman" panose="02020603050405020304" pitchFamily="18" charset="0"/>
              </a:rPr>
              <a:pPr eaLnBrk="0" hangingPunct="0">
                <a:spcBef>
                  <a:spcPct val="0"/>
                </a:spcBef>
              </a:pPr>
              <a:t>53</a:t>
            </a:fld>
            <a:endParaRPr lang="en-US" altLang="en-US" dirty="0">
              <a:latin typeface="Times New Roman" panose="02020603050405020304" pitchFamily="18" charset="0"/>
            </a:endParaRPr>
          </a:p>
        </p:txBody>
      </p:sp>
      <p:sp>
        <p:nvSpPr>
          <p:cNvPr id="1024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06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July 2013</a:t>
            </a: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>
            <a:lvl1pPr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1pPr>
            <a:lvl2pPr marL="785164" indent="-301986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2pPr>
            <a:lvl3pPr marL="1207945" indent="-241589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3pPr>
            <a:lvl4pPr marL="1691124" indent="-241589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4pPr>
            <a:lvl5pPr marL="2174302" indent="-241589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5pPr>
            <a:lvl6pPr marL="2657479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6pPr>
            <a:lvl7pPr marL="3140658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7pPr>
            <a:lvl8pPr marL="3623836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8pPr>
            <a:lvl9pPr marL="4107014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9pPr>
          </a:lstStyle>
          <a:p>
            <a:pPr algn="l">
              <a:defRPr/>
            </a:pPr>
            <a:r>
              <a:rPr lang="en-US" sz="1200" dirty="0">
                <a:solidFill>
                  <a:schemeClr val="tx1"/>
                </a:solidFill>
                <a:latin typeface="Times New Roman" pitchFamily="18" charset="0"/>
              </a:rPr>
              <a:t>310 Elevation Certificates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dt" sz="quarter" idx="1"/>
          </p:nvPr>
        </p:nvSpPr>
        <p:spPr/>
        <p:txBody>
          <a:bodyPr/>
          <a:lstStyle>
            <a:lvl1pPr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1pPr>
            <a:lvl2pPr marL="785164" indent="-301986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2pPr>
            <a:lvl3pPr marL="1207945" indent="-241589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3pPr>
            <a:lvl4pPr marL="1691124" indent="-241589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4pPr>
            <a:lvl5pPr marL="2174302" indent="-241589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5pPr>
            <a:lvl6pPr marL="2657479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6pPr>
            <a:lvl7pPr marL="3140658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7pPr>
            <a:lvl8pPr marL="3623836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8pPr>
            <a:lvl9pPr marL="4107014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9pPr>
          </a:lstStyle>
          <a:p>
            <a:pPr algn="r">
              <a:defRPr/>
            </a:pPr>
            <a:r>
              <a:rPr lang="en-US" sz="1200" dirty="0">
                <a:solidFill>
                  <a:schemeClr val="tx1"/>
                </a:solidFill>
                <a:latin typeface="Times New Roman" pitchFamily="18" charset="0"/>
              </a:rPr>
              <a:t>E278</a:t>
            </a:r>
          </a:p>
        </p:txBody>
      </p:sp>
      <p:sp>
        <p:nvSpPr>
          <p:cNvPr id="8192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84225" indent="-3016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206500" indent="-2413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90688" indent="-2413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173288" indent="-2413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630488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087688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544888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4002088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hangingPunct="0">
              <a:spcBef>
                <a:spcPct val="0"/>
              </a:spcBef>
            </a:pPr>
            <a:fld id="{16449605-657B-4E74-9CDA-9C8C837486CD}" type="slidenum">
              <a:rPr lang="en-US" altLang="en-US" smtClean="0">
                <a:latin typeface="Times New Roman" panose="02020603050405020304" pitchFamily="18" charset="0"/>
              </a:rPr>
              <a:pPr eaLnBrk="0" hangingPunct="0">
                <a:spcBef>
                  <a:spcPct val="0"/>
                </a:spcBef>
              </a:pPr>
              <a:t>54</a:t>
            </a:fld>
            <a:endParaRPr lang="en-US" altLang="en-US" dirty="0">
              <a:latin typeface="Times New Roman" panose="02020603050405020304" pitchFamily="18" charset="0"/>
            </a:endParaRPr>
          </a:p>
        </p:txBody>
      </p:sp>
      <p:sp>
        <p:nvSpPr>
          <p:cNvPr id="8192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26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July 2013</a:t>
            </a:r>
          </a:p>
        </p:txBody>
      </p:sp>
    </p:spTree>
    <p:extLst>
      <p:ext uri="{BB962C8B-B14F-4D97-AF65-F5344CB8AC3E}">
        <p14:creationId xmlns:p14="http://schemas.microsoft.com/office/powerpoint/2010/main" val="1096293067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>
            <a:lvl1pPr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1pPr>
            <a:lvl2pPr marL="785164" indent="-301986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2pPr>
            <a:lvl3pPr marL="1207945" indent="-241589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3pPr>
            <a:lvl4pPr marL="1691124" indent="-241589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4pPr>
            <a:lvl5pPr marL="2174302" indent="-241589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5pPr>
            <a:lvl6pPr marL="2657479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6pPr>
            <a:lvl7pPr marL="3140658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7pPr>
            <a:lvl8pPr marL="3623836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8pPr>
            <a:lvl9pPr marL="4107014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9pPr>
          </a:lstStyle>
          <a:p>
            <a:pPr algn="l">
              <a:defRPr/>
            </a:pPr>
            <a:r>
              <a:rPr lang="en-US" sz="1200" dirty="0">
                <a:solidFill>
                  <a:schemeClr val="tx1"/>
                </a:solidFill>
                <a:latin typeface="Times New Roman" pitchFamily="18" charset="0"/>
              </a:rPr>
              <a:t>310 Elevation Certificates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dt" sz="quarter" idx="1"/>
          </p:nvPr>
        </p:nvSpPr>
        <p:spPr/>
        <p:txBody>
          <a:bodyPr/>
          <a:lstStyle>
            <a:lvl1pPr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1pPr>
            <a:lvl2pPr marL="785164" indent="-301986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2pPr>
            <a:lvl3pPr marL="1207945" indent="-241589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3pPr>
            <a:lvl4pPr marL="1691124" indent="-241589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4pPr>
            <a:lvl5pPr marL="2174302" indent="-241589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5pPr>
            <a:lvl6pPr marL="2657479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6pPr>
            <a:lvl7pPr marL="3140658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7pPr>
            <a:lvl8pPr marL="3623836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8pPr>
            <a:lvl9pPr marL="4107014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9pPr>
          </a:lstStyle>
          <a:p>
            <a:pPr algn="r">
              <a:defRPr/>
            </a:pPr>
            <a:r>
              <a:rPr lang="en-US" sz="1200" dirty="0">
                <a:solidFill>
                  <a:schemeClr val="tx1"/>
                </a:solidFill>
                <a:latin typeface="Times New Roman" pitchFamily="18" charset="0"/>
              </a:rPr>
              <a:t>E278</a:t>
            </a:r>
          </a:p>
        </p:txBody>
      </p:sp>
      <p:sp>
        <p:nvSpPr>
          <p:cNvPr id="8192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84225" indent="-3016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206500" indent="-2413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90688" indent="-2413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173288" indent="-2413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630488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087688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544888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4002088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hangingPunct="0">
              <a:spcBef>
                <a:spcPct val="0"/>
              </a:spcBef>
            </a:pPr>
            <a:fld id="{16449605-657B-4E74-9CDA-9C8C837486CD}" type="slidenum">
              <a:rPr lang="en-US" altLang="en-US" smtClean="0">
                <a:latin typeface="Times New Roman" panose="02020603050405020304" pitchFamily="18" charset="0"/>
              </a:rPr>
              <a:pPr eaLnBrk="0" hangingPunct="0">
                <a:spcBef>
                  <a:spcPct val="0"/>
                </a:spcBef>
              </a:pPr>
              <a:t>55</a:t>
            </a:fld>
            <a:endParaRPr lang="en-US" altLang="en-US" dirty="0">
              <a:latin typeface="Times New Roman" panose="02020603050405020304" pitchFamily="18" charset="0"/>
            </a:endParaRPr>
          </a:p>
        </p:txBody>
      </p:sp>
      <p:sp>
        <p:nvSpPr>
          <p:cNvPr id="8192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26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July 2013</a:t>
            </a:r>
          </a:p>
        </p:txBody>
      </p:sp>
    </p:spTree>
    <p:extLst>
      <p:ext uri="{BB962C8B-B14F-4D97-AF65-F5344CB8AC3E}">
        <p14:creationId xmlns:p14="http://schemas.microsoft.com/office/powerpoint/2010/main" val="3039475429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>
            <a:lvl1pPr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1pPr>
            <a:lvl2pPr marL="785164" indent="-301986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2pPr>
            <a:lvl3pPr marL="1207945" indent="-241589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3pPr>
            <a:lvl4pPr marL="1691124" indent="-241589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4pPr>
            <a:lvl5pPr marL="2174302" indent="-241589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5pPr>
            <a:lvl6pPr marL="2657479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6pPr>
            <a:lvl7pPr marL="3140658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7pPr>
            <a:lvl8pPr marL="3623836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8pPr>
            <a:lvl9pPr marL="4107014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9pPr>
          </a:lstStyle>
          <a:p>
            <a:pPr algn="l">
              <a:defRPr/>
            </a:pPr>
            <a:r>
              <a:rPr lang="en-US" sz="1200" dirty="0">
                <a:solidFill>
                  <a:schemeClr val="tx1"/>
                </a:solidFill>
                <a:latin typeface="Times New Roman" pitchFamily="18" charset="0"/>
              </a:rPr>
              <a:t>310 Elevation Certificates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dt" sz="quarter" idx="1"/>
          </p:nvPr>
        </p:nvSpPr>
        <p:spPr/>
        <p:txBody>
          <a:bodyPr/>
          <a:lstStyle>
            <a:lvl1pPr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1pPr>
            <a:lvl2pPr marL="785164" indent="-301986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2pPr>
            <a:lvl3pPr marL="1207945" indent="-241589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3pPr>
            <a:lvl4pPr marL="1691124" indent="-241589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4pPr>
            <a:lvl5pPr marL="2174302" indent="-241589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5pPr>
            <a:lvl6pPr marL="2657479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6pPr>
            <a:lvl7pPr marL="3140658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7pPr>
            <a:lvl8pPr marL="3623836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8pPr>
            <a:lvl9pPr marL="4107014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9pPr>
          </a:lstStyle>
          <a:p>
            <a:pPr algn="r">
              <a:defRPr/>
            </a:pPr>
            <a:r>
              <a:rPr lang="en-US" sz="1200" dirty="0">
                <a:solidFill>
                  <a:schemeClr val="tx1"/>
                </a:solidFill>
                <a:latin typeface="Times New Roman" pitchFamily="18" charset="0"/>
              </a:rPr>
              <a:t>E278</a:t>
            </a:r>
          </a:p>
        </p:txBody>
      </p:sp>
      <p:sp>
        <p:nvSpPr>
          <p:cNvPr id="8192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84225" indent="-3016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206500" indent="-2413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90688" indent="-2413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173288" indent="-2413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630488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087688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544888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4002088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hangingPunct="0">
              <a:spcBef>
                <a:spcPct val="0"/>
              </a:spcBef>
            </a:pPr>
            <a:fld id="{16449605-657B-4E74-9CDA-9C8C837486CD}" type="slidenum">
              <a:rPr lang="en-US" altLang="en-US" smtClean="0">
                <a:latin typeface="Times New Roman" panose="02020603050405020304" pitchFamily="18" charset="0"/>
              </a:rPr>
              <a:pPr eaLnBrk="0" hangingPunct="0">
                <a:spcBef>
                  <a:spcPct val="0"/>
                </a:spcBef>
              </a:pPr>
              <a:t>56</a:t>
            </a:fld>
            <a:endParaRPr lang="en-US" altLang="en-US" dirty="0">
              <a:latin typeface="Times New Roman" panose="02020603050405020304" pitchFamily="18" charset="0"/>
            </a:endParaRPr>
          </a:p>
        </p:txBody>
      </p:sp>
      <p:sp>
        <p:nvSpPr>
          <p:cNvPr id="8192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26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July 2013</a:t>
            </a:r>
          </a:p>
        </p:txBody>
      </p:sp>
    </p:spTree>
    <p:extLst>
      <p:ext uri="{BB962C8B-B14F-4D97-AF65-F5344CB8AC3E}">
        <p14:creationId xmlns:p14="http://schemas.microsoft.com/office/powerpoint/2010/main" val="1563545105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>
            <a:lvl1pPr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1pPr>
            <a:lvl2pPr marL="785164" indent="-301986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2pPr>
            <a:lvl3pPr marL="1207945" indent="-241589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3pPr>
            <a:lvl4pPr marL="1691124" indent="-241589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4pPr>
            <a:lvl5pPr marL="2174302" indent="-241589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5pPr>
            <a:lvl6pPr marL="2657479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6pPr>
            <a:lvl7pPr marL="3140658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7pPr>
            <a:lvl8pPr marL="3623836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8pPr>
            <a:lvl9pPr marL="4107014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9pPr>
          </a:lstStyle>
          <a:p>
            <a:pPr algn="l">
              <a:defRPr/>
            </a:pPr>
            <a:r>
              <a:rPr lang="en-US" sz="1200" dirty="0">
                <a:solidFill>
                  <a:schemeClr val="tx1"/>
                </a:solidFill>
                <a:latin typeface="Times New Roman" pitchFamily="18" charset="0"/>
              </a:rPr>
              <a:t>310 Elevation Certificates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dt" sz="quarter" idx="1"/>
          </p:nvPr>
        </p:nvSpPr>
        <p:spPr/>
        <p:txBody>
          <a:bodyPr/>
          <a:lstStyle>
            <a:lvl1pPr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1pPr>
            <a:lvl2pPr marL="785164" indent="-301986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2pPr>
            <a:lvl3pPr marL="1207945" indent="-241589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3pPr>
            <a:lvl4pPr marL="1691124" indent="-241589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4pPr>
            <a:lvl5pPr marL="2174302" indent="-241589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5pPr>
            <a:lvl6pPr marL="2657479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6pPr>
            <a:lvl7pPr marL="3140658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7pPr>
            <a:lvl8pPr marL="3623836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8pPr>
            <a:lvl9pPr marL="4107014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9pPr>
          </a:lstStyle>
          <a:p>
            <a:pPr algn="r">
              <a:defRPr/>
            </a:pPr>
            <a:r>
              <a:rPr lang="en-US" sz="1200" dirty="0">
                <a:solidFill>
                  <a:schemeClr val="tx1"/>
                </a:solidFill>
                <a:latin typeface="Times New Roman" pitchFamily="18" charset="0"/>
              </a:rPr>
              <a:t>E278</a:t>
            </a:r>
          </a:p>
        </p:txBody>
      </p:sp>
      <p:sp>
        <p:nvSpPr>
          <p:cNvPr id="8192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84225" indent="-3016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206500" indent="-2413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90688" indent="-2413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173288" indent="-2413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630488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087688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544888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4002088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hangingPunct="0">
              <a:spcBef>
                <a:spcPct val="0"/>
              </a:spcBef>
            </a:pPr>
            <a:fld id="{16449605-657B-4E74-9CDA-9C8C837486CD}" type="slidenum">
              <a:rPr lang="en-US" altLang="en-US" smtClean="0">
                <a:latin typeface="Times New Roman" panose="02020603050405020304" pitchFamily="18" charset="0"/>
              </a:rPr>
              <a:pPr eaLnBrk="0" hangingPunct="0">
                <a:spcBef>
                  <a:spcPct val="0"/>
                </a:spcBef>
              </a:pPr>
              <a:t>57</a:t>
            </a:fld>
            <a:endParaRPr lang="en-US" altLang="en-US" dirty="0">
              <a:latin typeface="Times New Roman" panose="02020603050405020304" pitchFamily="18" charset="0"/>
            </a:endParaRPr>
          </a:p>
        </p:txBody>
      </p:sp>
      <p:sp>
        <p:nvSpPr>
          <p:cNvPr id="8192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26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July 2013</a:t>
            </a:r>
          </a:p>
        </p:txBody>
      </p:sp>
    </p:spTree>
    <p:extLst>
      <p:ext uri="{BB962C8B-B14F-4D97-AF65-F5344CB8AC3E}">
        <p14:creationId xmlns:p14="http://schemas.microsoft.com/office/powerpoint/2010/main" val="2466468233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>
            <a:lvl1pPr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1pPr>
            <a:lvl2pPr marL="785164" indent="-301986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2pPr>
            <a:lvl3pPr marL="1207945" indent="-241589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3pPr>
            <a:lvl4pPr marL="1691124" indent="-241589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4pPr>
            <a:lvl5pPr marL="2174302" indent="-241589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5pPr>
            <a:lvl6pPr marL="2657479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6pPr>
            <a:lvl7pPr marL="3140658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7pPr>
            <a:lvl8pPr marL="3623836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8pPr>
            <a:lvl9pPr marL="4107014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9pPr>
          </a:lstStyle>
          <a:p>
            <a:pPr algn="l">
              <a:defRPr/>
            </a:pPr>
            <a:r>
              <a:rPr lang="en-US" sz="1200" dirty="0">
                <a:solidFill>
                  <a:schemeClr val="tx1"/>
                </a:solidFill>
                <a:latin typeface="Times New Roman" pitchFamily="18" charset="0"/>
              </a:rPr>
              <a:t>310 Elevation Certificates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dt" sz="quarter" idx="1"/>
          </p:nvPr>
        </p:nvSpPr>
        <p:spPr/>
        <p:txBody>
          <a:bodyPr/>
          <a:lstStyle>
            <a:lvl1pPr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1pPr>
            <a:lvl2pPr marL="785164" indent="-301986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2pPr>
            <a:lvl3pPr marL="1207945" indent="-241589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3pPr>
            <a:lvl4pPr marL="1691124" indent="-241589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4pPr>
            <a:lvl5pPr marL="2174302" indent="-241589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5pPr>
            <a:lvl6pPr marL="2657479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6pPr>
            <a:lvl7pPr marL="3140658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7pPr>
            <a:lvl8pPr marL="3623836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8pPr>
            <a:lvl9pPr marL="4107014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9pPr>
          </a:lstStyle>
          <a:p>
            <a:pPr algn="r">
              <a:defRPr/>
            </a:pPr>
            <a:r>
              <a:rPr lang="en-US" sz="1200" dirty="0">
                <a:solidFill>
                  <a:schemeClr val="tx1"/>
                </a:solidFill>
                <a:latin typeface="Times New Roman" pitchFamily="18" charset="0"/>
              </a:rPr>
              <a:t>E278</a:t>
            </a:r>
          </a:p>
        </p:txBody>
      </p:sp>
      <p:sp>
        <p:nvSpPr>
          <p:cNvPr id="11469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84225" indent="-3016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206500" indent="-2413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90688" indent="-2413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173288" indent="-2413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630488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087688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544888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4002088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hangingPunct="0">
              <a:spcBef>
                <a:spcPct val="0"/>
              </a:spcBef>
            </a:pPr>
            <a:fld id="{CCFE0485-5BA2-40E3-B0E7-DB463E4F1CE7}" type="slidenum">
              <a:rPr lang="en-US" altLang="en-US" smtClean="0">
                <a:latin typeface="Times New Roman" panose="02020603050405020304" pitchFamily="18" charset="0"/>
              </a:rPr>
              <a:pPr eaLnBrk="0" hangingPunct="0">
                <a:spcBef>
                  <a:spcPct val="0"/>
                </a:spcBef>
              </a:pPr>
              <a:t>58</a:t>
            </a:fld>
            <a:endParaRPr lang="en-US" altLang="en-US" dirty="0">
              <a:latin typeface="Times New Roman" panose="02020603050405020304" pitchFamily="18" charset="0"/>
            </a:endParaRPr>
          </a:p>
        </p:txBody>
      </p:sp>
      <p:sp>
        <p:nvSpPr>
          <p:cNvPr id="11469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4694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July 2013</a:t>
            </a: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>
            <a:lvl1pPr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1pPr>
            <a:lvl2pPr marL="785164" indent="-301986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2pPr>
            <a:lvl3pPr marL="1207945" indent="-241589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3pPr>
            <a:lvl4pPr marL="1691124" indent="-241589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4pPr>
            <a:lvl5pPr marL="2174302" indent="-241589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5pPr>
            <a:lvl6pPr marL="2657479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6pPr>
            <a:lvl7pPr marL="3140658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7pPr>
            <a:lvl8pPr marL="3623836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8pPr>
            <a:lvl9pPr marL="4107014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9pPr>
          </a:lstStyle>
          <a:p>
            <a:pPr algn="l">
              <a:defRPr/>
            </a:pPr>
            <a:r>
              <a:rPr lang="en-US" sz="1200" dirty="0">
                <a:solidFill>
                  <a:schemeClr val="tx1"/>
                </a:solidFill>
                <a:latin typeface="Times New Roman" pitchFamily="18" charset="0"/>
              </a:rPr>
              <a:t>310 Elevation Certificates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dt" sz="quarter" idx="1"/>
          </p:nvPr>
        </p:nvSpPr>
        <p:spPr/>
        <p:txBody>
          <a:bodyPr/>
          <a:lstStyle>
            <a:lvl1pPr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1pPr>
            <a:lvl2pPr marL="785164" indent="-301986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2pPr>
            <a:lvl3pPr marL="1207945" indent="-241589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3pPr>
            <a:lvl4pPr marL="1691124" indent="-241589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4pPr>
            <a:lvl5pPr marL="2174302" indent="-241589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5pPr>
            <a:lvl6pPr marL="2657479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6pPr>
            <a:lvl7pPr marL="3140658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7pPr>
            <a:lvl8pPr marL="3623836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8pPr>
            <a:lvl9pPr marL="4107014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9pPr>
          </a:lstStyle>
          <a:p>
            <a:pPr algn="r">
              <a:defRPr/>
            </a:pPr>
            <a:r>
              <a:rPr lang="en-US" sz="1200" dirty="0">
                <a:solidFill>
                  <a:schemeClr val="tx1"/>
                </a:solidFill>
                <a:latin typeface="Times New Roman" pitchFamily="18" charset="0"/>
              </a:rPr>
              <a:t>E278</a:t>
            </a:r>
          </a:p>
        </p:txBody>
      </p:sp>
      <p:sp>
        <p:nvSpPr>
          <p:cNvPr id="819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84225" indent="-3016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206500" indent="-2413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90688" indent="-2413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173288" indent="-2413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630488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087688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544888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4002088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hangingPunct="0">
              <a:spcBef>
                <a:spcPct val="0"/>
              </a:spcBef>
            </a:pPr>
            <a:fld id="{7D340BE1-E798-4996-BAD3-56B36CCC0903}" type="slidenum">
              <a:rPr lang="en-US" altLang="en-US" smtClean="0">
                <a:latin typeface="Times New Roman" panose="02020603050405020304" pitchFamily="18" charset="0"/>
              </a:rPr>
              <a:pPr eaLnBrk="0" hangingPunct="0">
                <a:spcBef>
                  <a:spcPct val="0"/>
                </a:spcBef>
              </a:pPr>
              <a:t>59</a:t>
            </a:fld>
            <a:endParaRPr lang="en-US" altLang="en-US" dirty="0">
              <a:latin typeface="Times New Roman" panose="02020603050405020304" pitchFamily="18" charset="0"/>
            </a:endParaRPr>
          </a:p>
        </p:txBody>
      </p:sp>
      <p:sp>
        <p:nvSpPr>
          <p:cNvPr id="819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8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July 2013</a:t>
            </a:r>
          </a:p>
        </p:txBody>
      </p:sp>
    </p:spTree>
    <p:extLst>
      <p:ext uri="{BB962C8B-B14F-4D97-AF65-F5344CB8AC3E}">
        <p14:creationId xmlns:p14="http://schemas.microsoft.com/office/powerpoint/2010/main" val="22353342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>
            <a:lvl1pPr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1pPr>
            <a:lvl2pPr marL="785164" indent="-301986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2pPr>
            <a:lvl3pPr marL="1207945" indent="-241589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3pPr>
            <a:lvl4pPr marL="1691124" indent="-241589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4pPr>
            <a:lvl5pPr marL="2174302" indent="-241589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5pPr>
            <a:lvl6pPr marL="2657479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6pPr>
            <a:lvl7pPr marL="3140658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7pPr>
            <a:lvl8pPr marL="3623836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8pPr>
            <a:lvl9pPr marL="4107014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9pPr>
          </a:lstStyle>
          <a:p>
            <a:pPr algn="l">
              <a:defRPr/>
            </a:pPr>
            <a:r>
              <a:rPr lang="en-US" sz="1200" dirty="0">
                <a:solidFill>
                  <a:schemeClr val="tx1"/>
                </a:solidFill>
                <a:latin typeface="Times New Roman" pitchFamily="18" charset="0"/>
              </a:rPr>
              <a:t>310 Elevation Certificates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dt" sz="quarter" idx="1"/>
          </p:nvPr>
        </p:nvSpPr>
        <p:spPr/>
        <p:txBody>
          <a:bodyPr/>
          <a:lstStyle>
            <a:lvl1pPr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1pPr>
            <a:lvl2pPr marL="785164" indent="-301986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2pPr>
            <a:lvl3pPr marL="1207945" indent="-241589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3pPr>
            <a:lvl4pPr marL="1691124" indent="-241589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4pPr>
            <a:lvl5pPr marL="2174302" indent="-241589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5pPr>
            <a:lvl6pPr marL="2657479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6pPr>
            <a:lvl7pPr marL="3140658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7pPr>
            <a:lvl8pPr marL="3623836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8pPr>
            <a:lvl9pPr marL="4107014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9pPr>
          </a:lstStyle>
          <a:p>
            <a:pPr algn="r">
              <a:defRPr/>
            </a:pPr>
            <a:r>
              <a:rPr lang="en-US" sz="1200" dirty="0">
                <a:solidFill>
                  <a:schemeClr val="tx1"/>
                </a:solidFill>
                <a:latin typeface="Times New Roman" pitchFamily="18" charset="0"/>
              </a:rPr>
              <a:t>E278</a:t>
            </a:r>
          </a:p>
        </p:txBody>
      </p:sp>
      <p:sp>
        <p:nvSpPr>
          <p:cNvPr id="1843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84225" indent="-3016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206500" indent="-2413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90688" indent="-2413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173288" indent="-2413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630488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087688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544888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4002088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hangingPunct="0">
              <a:spcBef>
                <a:spcPct val="0"/>
              </a:spcBef>
            </a:pPr>
            <a:fld id="{44AD593A-4F91-46EC-9E97-54C2D785A3BE}" type="slidenum">
              <a:rPr lang="en-US" altLang="en-US" smtClean="0">
                <a:latin typeface="Times New Roman" panose="02020603050405020304" pitchFamily="18" charset="0"/>
              </a:rPr>
              <a:pPr eaLnBrk="0" hangingPunct="0">
                <a:spcBef>
                  <a:spcPct val="0"/>
                </a:spcBef>
              </a:pPr>
              <a:t>6</a:t>
            </a:fld>
            <a:endParaRPr lang="en-US" altLang="en-US" dirty="0">
              <a:latin typeface="Times New Roman" panose="02020603050405020304" pitchFamily="18" charset="0"/>
            </a:endParaRPr>
          </a:p>
        </p:txBody>
      </p:sp>
      <p:sp>
        <p:nvSpPr>
          <p:cNvPr id="1843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8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July 2013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>
            <a:lvl1pPr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1pPr>
            <a:lvl2pPr marL="785164" indent="-301986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2pPr>
            <a:lvl3pPr marL="1207945" indent="-241589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3pPr>
            <a:lvl4pPr marL="1691124" indent="-241589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4pPr>
            <a:lvl5pPr marL="2174302" indent="-241589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5pPr>
            <a:lvl6pPr marL="2657479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6pPr>
            <a:lvl7pPr marL="3140658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7pPr>
            <a:lvl8pPr marL="3623836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8pPr>
            <a:lvl9pPr marL="4107014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9pPr>
          </a:lstStyle>
          <a:p>
            <a:pPr algn="l">
              <a:defRPr/>
            </a:pPr>
            <a:r>
              <a:rPr lang="en-US" sz="1200" dirty="0">
                <a:solidFill>
                  <a:schemeClr val="tx1"/>
                </a:solidFill>
                <a:latin typeface="Times New Roman" pitchFamily="18" charset="0"/>
              </a:rPr>
              <a:t>310 Elevation Certificates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dt" sz="quarter" idx="1"/>
          </p:nvPr>
        </p:nvSpPr>
        <p:spPr/>
        <p:txBody>
          <a:bodyPr/>
          <a:lstStyle>
            <a:lvl1pPr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1pPr>
            <a:lvl2pPr marL="785164" indent="-301986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2pPr>
            <a:lvl3pPr marL="1207945" indent="-241589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3pPr>
            <a:lvl4pPr marL="1691124" indent="-241589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4pPr>
            <a:lvl5pPr marL="2174302" indent="-241589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5pPr>
            <a:lvl6pPr marL="2657479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6pPr>
            <a:lvl7pPr marL="3140658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7pPr>
            <a:lvl8pPr marL="3623836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8pPr>
            <a:lvl9pPr marL="4107014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9pPr>
          </a:lstStyle>
          <a:p>
            <a:pPr algn="r">
              <a:defRPr/>
            </a:pPr>
            <a:r>
              <a:rPr lang="en-US" sz="1200" dirty="0">
                <a:solidFill>
                  <a:schemeClr val="tx1"/>
                </a:solidFill>
                <a:latin typeface="Times New Roman" pitchFamily="18" charset="0"/>
              </a:rPr>
              <a:t>E278</a:t>
            </a:r>
          </a:p>
        </p:txBody>
      </p:sp>
      <p:sp>
        <p:nvSpPr>
          <p:cNvPr id="1843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84225" indent="-3016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206500" indent="-2413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90688" indent="-2413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173288" indent="-2413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630488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087688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544888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4002088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hangingPunct="0">
              <a:spcBef>
                <a:spcPct val="0"/>
              </a:spcBef>
            </a:pPr>
            <a:fld id="{44AD593A-4F91-46EC-9E97-54C2D785A3BE}" type="slidenum">
              <a:rPr lang="en-US" altLang="en-US" smtClean="0">
                <a:latin typeface="Times New Roman" panose="02020603050405020304" pitchFamily="18" charset="0"/>
              </a:rPr>
              <a:pPr eaLnBrk="0" hangingPunct="0">
                <a:spcBef>
                  <a:spcPct val="0"/>
                </a:spcBef>
              </a:pPr>
              <a:t>7</a:t>
            </a:fld>
            <a:endParaRPr lang="en-US" altLang="en-US" dirty="0">
              <a:latin typeface="Times New Roman" panose="02020603050405020304" pitchFamily="18" charset="0"/>
            </a:endParaRPr>
          </a:p>
        </p:txBody>
      </p:sp>
      <p:sp>
        <p:nvSpPr>
          <p:cNvPr id="1843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8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July 2013</a:t>
            </a:r>
          </a:p>
        </p:txBody>
      </p:sp>
    </p:spTree>
    <p:extLst>
      <p:ext uri="{BB962C8B-B14F-4D97-AF65-F5344CB8AC3E}">
        <p14:creationId xmlns:p14="http://schemas.microsoft.com/office/powerpoint/2010/main" val="17339295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>
            <a:lvl1pPr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1pPr>
            <a:lvl2pPr marL="785164" indent="-301986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2pPr>
            <a:lvl3pPr marL="1207945" indent="-241589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3pPr>
            <a:lvl4pPr marL="1691124" indent="-241589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4pPr>
            <a:lvl5pPr marL="2174302" indent="-241589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5pPr>
            <a:lvl6pPr marL="2657479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6pPr>
            <a:lvl7pPr marL="3140658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7pPr>
            <a:lvl8pPr marL="3623836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8pPr>
            <a:lvl9pPr marL="4107014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9pPr>
          </a:lstStyle>
          <a:p>
            <a:pPr algn="l">
              <a:defRPr/>
            </a:pPr>
            <a:r>
              <a:rPr lang="en-US" sz="1200" dirty="0">
                <a:solidFill>
                  <a:schemeClr val="tx1"/>
                </a:solidFill>
                <a:latin typeface="Times New Roman" pitchFamily="18" charset="0"/>
              </a:rPr>
              <a:t>310 Elevation Certificates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dt" sz="quarter" idx="1"/>
          </p:nvPr>
        </p:nvSpPr>
        <p:spPr/>
        <p:txBody>
          <a:bodyPr/>
          <a:lstStyle>
            <a:lvl1pPr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1pPr>
            <a:lvl2pPr marL="785164" indent="-301986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2pPr>
            <a:lvl3pPr marL="1207945" indent="-241589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3pPr>
            <a:lvl4pPr marL="1691124" indent="-241589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4pPr>
            <a:lvl5pPr marL="2174302" indent="-241589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5pPr>
            <a:lvl6pPr marL="2657479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6pPr>
            <a:lvl7pPr marL="3140658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7pPr>
            <a:lvl8pPr marL="3623836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8pPr>
            <a:lvl9pPr marL="4107014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9pPr>
          </a:lstStyle>
          <a:p>
            <a:pPr algn="r">
              <a:defRPr/>
            </a:pPr>
            <a:r>
              <a:rPr lang="en-US" sz="1200" dirty="0">
                <a:solidFill>
                  <a:schemeClr val="tx1"/>
                </a:solidFill>
                <a:latin typeface="Times New Roman" pitchFamily="18" charset="0"/>
              </a:rPr>
              <a:t>E278</a:t>
            </a:r>
          </a:p>
        </p:txBody>
      </p:sp>
      <p:sp>
        <p:nvSpPr>
          <p:cNvPr id="2458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84225" indent="-3016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206500" indent="-2413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90688" indent="-2413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173288" indent="-2413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630488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087688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544888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4002088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hangingPunct="0">
              <a:spcBef>
                <a:spcPct val="0"/>
              </a:spcBef>
            </a:pPr>
            <a:fld id="{18C0BC08-D786-4D6D-9C5B-844EFBD3F089}" type="slidenum">
              <a:rPr lang="en-US" altLang="en-US" smtClean="0">
                <a:latin typeface="Times New Roman" panose="02020603050405020304" pitchFamily="18" charset="0"/>
              </a:rPr>
              <a:pPr eaLnBrk="0" hangingPunct="0">
                <a:spcBef>
                  <a:spcPct val="0"/>
                </a:spcBef>
              </a:pPr>
              <a:t>8</a:t>
            </a:fld>
            <a:endParaRPr lang="en-US" altLang="en-US" dirty="0">
              <a:latin typeface="Times New Roman" panose="02020603050405020304" pitchFamily="18" charset="0"/>
            </a:endParaRPr>
          </a:p>
        </p:txBody>
      </p:sp>
      <p:sp>
        <p:nvSpPr>
          <p:cNvPr id="2458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82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July 2013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>
            <a:lvl1pPr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1pPr>
            <a:lvl2pPr marL="785164" indent="-301986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2pPr>
            <a:lvl3pPr marL="1207945" indent="-241589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3pPr>
            <a:lvl4pPr marL="1691124" indent="-241589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4pPr>
            <a:lvl5pPr marL="2174302" indent="-241589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5pPr>
            <a:lvl6pPr marL="2657479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6pPr>
            <a:lvl7pPr marL="3140658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7pPr>
            <a:lvl8pPr marL="3623836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8pPr>
            <a:lvl9pPr marL="4107014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9pPr>
          </a:lstStyle>
          <a:p>
            <a:pPr algn="l">
              <a:defRPr/>
            </a:pPr>
            <a:r>
              <a:rPr lang="en-US" sz="1200" dirty="0">
                <a:solidFill>
                  <a:schemeClr val="tx1"/>
                </a:solidFill>
                <a:latin typeface="Times New Roman" pitchFamily="18" charset="0"/>
              </a:rPr>
              <a:t>310 Elevation Certificates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dt" sz="quarter" idx="1"/>
          </p:nvPr>
        </p:nvSpPr>
        <p:spPr/>
        <p:txBody>
          <a:bodyPr/>
          <a:lstStyle>
            <a:lvl1pPr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1pPr>
            <a:lvl2pPr marL="785164" indent="-301986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2pPr>
            <a:lvl3pPr marL="1207945" indent="-241589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3pPr>
            <a:lvl4pPr marL="1691124" indent="-241589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4pPr>
            <a:lvl5pPr marL="2174302" indent="-241589" algn="ctr" eaLnBrk="0" hangingPunct="0">
              <a:defRPr sz="2500">
                <a:solidFill>
                  <a:srgbClr val="FF0000"/>
                </a:solidFill>
                <a:latin typeface="Arial" pitchFamily="34" charset="0"/>
              </a:defRPr>
            </a:lvl5pPr>
            <a:lvl6pPr marL="2657479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6pPr>
            <a:lvl7pPr marL="3140658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7pPr>
            <a:lvl8pPr marL="3623836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8pPr>
            <a:lvl9pPr marL="4107014" indent="-24158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FF0000"/>
                </a:solidFill>
                <a:latin typeface="Arial" pitchFamily="34" charset="0"/>
              </a:defRPr>
            </a:lvl9pPr>
          </a:lstStyle>
          <a:p>
            <a:pPr algn="r">
              <a:defRPr/>
            </a:pPr>
            <a:r>
              <a:rPr lang="en-US" sz="1200" dirty="0">
                <a:solidFill>
                  <a:schemeClr val="tx1"/>
                </a:solidFill>
                <a:latin typeface="Times New Roman" pitchFamily="18" charset="0"/>
              </a:rPr>
              <a:t>E278</a:t>
            </a:r>
          </a:p>
        </p:txBody>
      </p:sp>
      <p:sp>
        <p:nvSpPr>
          <p:cNvPr id="2662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84225" indent="-3016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206500" indent="-2413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90688" indent="-2413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173288" indent="-2413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630488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087688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544888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4002088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hangingPunct="0">
              <a:spcBef>
                <a:spcPct val="0"/>
              </a:spcBef>
            </a:pPr>
            <a:fld id="{8A8CE095-4770-4560-8F67-205CAC8A7585}" type="slidenum">
              <a:rPr lang="en-US" altLang="en-US" smtClean="0">
                <a:latin typeface="Times New Roman" panose="02020603050405020304" pitchFamily="18" charset="0"/>
              </a:rPr>
              <a:pPr eaLnBrk="0" hangingPunct="0">
                <a:spcBef>
                  <a:spcPct val="0"/>
                </a:spcBef>
              </a:pPr>
              <a:t>9</a:t>
            </a:fld>
            <a:endParaRPr lang="en-US" altLang="en-US" dirty="0">
              <a:latin typeface="Times New Roman" panose="02020603050405020304" pitchFamily="18" charset="0"/>
            </a:endParaRPr>
          </a:p>
        </p:txBody>
      </p:sp>
      <p:sp>
        <p:nvSpPr>
          <p:cNvPr id="2662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30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July 2013</a:t>
            </a:r>
          </a:p>
        </p:txBody>
      </p:sp>
    </p:spTree>
    <p:extLst>
      <p:ext uri="{BB962C8B-B14F-4D97-AF65-F5344CB8AC3E}">
        <p14:creationId xmlns:p14="http://schemas.microsoft.com/office/powerpoint/2010/main" val="31525853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 userDrawn="1"/>
        </p:nvSpPr>
        <p:spPr bwMode="auto">
          <a:xfrm>
            <a:off x="4105275" y="6397625"/>
            <a:ext cx="4689475" cy="400050"/>
          </a:xfrm>
          <a:prstGeom prst="rect">
            <a:avLst/>
          </a:prstGeom>
          <a:solidFill>
            <a:srgbClr val="DDDED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endParaRPr lang="en-US" sz="2000" dirty="0"/>
          </a:p>
        </p:txBody>
      </p:sp>
      <p:pic>
        <p:nvPicPr>
          <p:cNvPr id="5" name="Picture 10" descr="CRSLOGO1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6863" y="6464300"/>
            <a:ext cx="538162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5606022" cy="1808187"/>
          </a:xfrm>
        </p:spPr>
        <p:txBody>
          <a:bodyPr wrap="none">
            <a:sp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3200" b="0">
                <a:latin typeface="Arial" pitchFamily="34" charset="0"/>
                <a:cs typeface="Arial" pitchFamily="34" charset="0"/>
              </a:defRPr>
            </a:lvl1pPr>
            <a:lvl2pPr marL="404813" indent="-288925"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Wingdings" pitchFamily="2" charset="2"/>
              <a:buChar char="ü"/>
              <a:defRPr sz="2800" b="0">
                <a:latin typeface="Arial" pitchFamily="34" charset="0"/>
                <a:cs typeface="Arial" pitchFamily="34" charset="0"/>
              </a:defRPr>
            </a:lvl2pPr>
            <a:lvl3pPr marL="625475" indent="-220663">
              <a:spcBef>
                <a:spcPts val="0"/>
              </a:spcBef>
              <a:buFont typeface="Wingdings" pitchFamily="2" charset="2"/>
              <a:buChar char="§"/>
              <a:defRPr sz="2400" b="0">
                <a:latin typeface="Arial" pitchFamily="34" charset="0"/>
                <a:cs typeface="Arial" pitchFamily="34" charset="0"/>
              </a:defRPr>
            </a:lvl3pPr>
            <a:lvl4pPr marL="857250" indent="-231775">
              <a:spcBef>
                <a:spcPts val="0"/>
              </a:spcBef>
              <a:buFont typeface="Courier New" pitchFamily="49" charset="0"/>
              <a:buChar char="o"/>
              <a:defRPr sz="2000" b="0">
                <a:latin typeface="Arial" pitchFamily="34" charset="0"/>
                <a:cs typeface="Arial" pitchFamily="34" charset="0"/>
              </a:defRPr>
            </a:lvl4pPr>
            <a:lvl5pPr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7970838" y="6507163"/>
            <a:ext cx="795337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800" dirty="0"/>
              <a:t>Visual EC-</a:t>
            </a:r>
            <a:fld id="{E44804FE-373D-4A9B-BB66-3F8CAE31F9B4}" type="slidenum">
              <a:rPr lang="en-US" altLang="en-US" sz="800" smtClean="0"/>
              <a:pPr eaLnBrk="1" hangingPunct="1">
                <a:defRPr/>
              </a:pPr>
              <a:t>‹#›</a:t>
            </a:fld>
            <a:endParaRPr lang="en-US" altLang="en-US" sz="800" dirty="0"/>
          </a:p>
        </p:txBody>
      </p:sp>
      <p:sp>
        <p:nvSpPr>
          <p:cNvPr id="2" name="TextBox 1"/>
          <p:cNvSpPr txBox="1"/>
          <p:nvPr userDrawn="1"/>
        </p:nvSpPr>
        <p:spPr>
          <a:xfrm>
            <a:off x="1684417" y="276727"/>
            <a:ext cx="58112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FEMA Elevation Certificate </a:t>
            </a:r>
          </a:p>
        </p:txBody>
      </p:sp>
    </p:spTree>
    <p:extLst>
      <p:ext uri="{BB962C8B-B14F-4D97-AF65-F5344CB8AC3E}">
        <p14:creationId xmlns:p14="http://schemas.microsoft.com/office/powerpoint/2010/main" val="7544030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1"/>
          <p:cNvSpPr>
            <a:spLocks noChangeArrowheads="1"/>
          </p:cNvSpPr>
          <p:nvPr/>
        </p:nvSpPr>
        <p:spPr bwMode="auto">
          <a:xfrm>
            <a:off x="0" y="6386513"/>
            <a:ext cx="9144000" cy="471487"/>
          </a:xfrm>
          <a:prstGeom prst="rect">
            <a:avLst/>
          </a:prstGeom>
          <a:solidFill>
            <a:srgbClr val="DDDED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endParaRPr lang="en-US" altLang="en-US" dirty="0"/>
          </a:p>
        </p:txBody>
      </p:sp>
      <p:pic>
        <p:nvPicPr>
          <p:cNvPr id="1027" name="Picture 12" descr="RiskMap type RG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8900" y="6472238"/>
            <a:ext cx="9779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13" descr="Fema logo RGB for Risk MA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388" y="6442075"/>
            <a:ext cx="1004887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9" name="Text Box 14"/>
          <p:cNvSpPr txBox="1">
            <a:spLocks noChangeArrowheads="1"/>
          </p:cNvSpPr>
          <p:nvPr/>
        </p:nvSpPr>
        <p:spPr bwMode="auto">
          <a:xfrm>
            <a:off x="3810000" y="6608763"/>
            <a:ext cx="1524000" cy="13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altLang="en-US" sz="900" dirty="0">
                <a:solidFill>
                  <a:srgbClr val="5B5C5E"/>
                </a:solidFill>
                <a:latin typeface="Franklin Gothic Demi" panose="020B0703020102020204" pitchFamily="34" charset="0"/>
              </a:rPr>
              <a:t>Visual 320.</a:t>
            </a:r>
            <a:fld id="{045EFBAB-FF14-40D4-8672-9F4BC86CEF2D}" type="slidenum">
              <a:rPr lang="en-US" altLang="en-US" sz="900" smtClean="0">
                <a:solidFill>
                  <a:srgbClr val="5B5C5E"/>
                </a:solidFill>
                <a:latin typeface="Franklin Gothic Demi" panose="020B0703020102020204" pitchFamily="34" charset="0"/>
              </a:rPr>
              <a:pPr algn="ctr" eaLnBrk="1" hangingPunct="1">
                <a:spcBef>
                  <a:spcPct val="50000"/>
                </a:spcBef>
                <a:defRPr/>
              </a:pPr>
              <a:t>‹#›</a:t>
            </a:fld>
            <a:endParaRPr lang="en-US" altLang="en-US" sz="900" dirty="0">
              <a:solidFill>
                <a:srgbClr val="5B5C5E"/>
              </a:solidFill>
              <a:latin typeface="Franklin Gothic Demi" panose="020B0703020102020204" pitchFamily="34" charset="0"/>
            </a:endParaRPr>
          </a:p>
        </p:txBody>
      </p:sp>
      <p:sp>
        <p:nvSpPr>
          <p:cNvPr id="1030" name="Rectangle 7"/>
          <p:cNvSpPr>
            <a:spLocks noChangeArrowheads="1"/>
          </p:cNvSpPr>
          <p:nvPr/>
        </p:nvSpPr>
        <p:spPr bwMode="auto">
          <a:xfrm>
            <a:off x="0" y="0"/>
            <a:ext cx="9144000" cy="1219200"/>
          </a:xfrm>
          <a:prstGeom prst="rect">
            <a:avLst/>
          </a:prstGeom>
          <a:solidFill>
            <a:srgbClr val="00528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endParaRPr lang="en-US" altLang="en-US" dirty="0"/>
          </a:p>
        </p:txBody>
      </p:sp>
      <p:sp>
        <p:nvSpPr>
          <p:cNvPr id="103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343025"/>
            <a:ext cx="8229600" cy="493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pic>
        <p:nvPicPr>
          <p:cNvPr id="1033" name="Picture 4" descr="CRSLOGO1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6400800"/>
            <a:ext cx="587375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32" r:id="rId1"/>
  </p:sldLayoutIdLst>
  <p:txStyles>
    <p:titleStyle>
      <a:lvl1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pitchFamily="34" charset="0"/>
        </a:defRPr>
      </a:lvl2pPr>
      <a:lvl3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pitchFamily="34" charset="0"/>
        </a:defRPr>
      </a:lvl3pPr>
      <a:lvl4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pitchFamily="34" charset="0"/>
        </a:defRPr>
      </a:lvl4pPr>
      <a:lvl5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pitchFamily="34" charset="0"/>
        </a:defRPr>
      </a:lvl5pPr>
      <a:lvl6pPr marL="457200" algn="l" rtl="0" fontAlgn="base">
        <a:lnSpc>
          <a:spcPct val="80000"/>
        </a:lnSpc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Joanna MT Std SemiBold" pitchFamily="18" charset="0"/>
        </a:defRPr>
      </a:lvl6pPr>
      <a:lvl7pPr marL="914400" algn="l" rtl="0" fontAlgn="base">
        <a:lnSpc>
          <a:spcPct val="80000"/>
        </a:lnSpc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Joanna MT Std SemiBold" pitchFamily="18" charset="0"/>
        </a:defRPr>
      </a:lvl7pPr>
      <a:lvl8pPr marL="1371600" algn="l" rtl="0" fontAlgn="base">
        <a:lnSpc>
          <a:spcPct val="80000"/>
        </a:lnSpc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Joanna MT Std SemiBold" pitchFamily="18" charset="0"/>
        </a:defRPr>
      </a:lvl8pPr>
      <a:lvl9pPr marL="1828800" algn="l" rtl="0" fontAlgn="base">
        <a:lnSpc>
          <a:spcPct val="80000"/>
        </a:lnSpc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Joanna MT Std SemiBold" pitchFamily="18" charset="0"/>
        </a:defRPr>
      </a:lvl9pPr>
    </p:titleStyle>
    <p:bodyStyle>
      <a:lvl1pPr marL="231775" indent="-231775" algn="l" rtl="0" eaLnBrk="0" fontAlgn="base" hangingPunct="0">
        <a:spcBef>
          <a:spcPct val="35000"/>
        </a:spcBef>
        <a:spcAft>
          <a:spcPct val="0"/>
        </a:spcAft>
        <a:buSzPct val="100000"/>
        <a:buFont typeface="Wingdings" panose="05000000000000000000" pitchFamily="2" charset="2"/>
        <a:buChar char="§"/>
        <a:defRPr sz="2000" b="1">
          <a:solidFill>
            <a:schemeClr val="tx1"/>
          </a:solidFill>
          <a:latin typeface="+mn-lt"/>
          <a:ea typeface="+mn-ea"/>
          <a:cs typeface="+mn-cs"/>
        </a:defRPr>
      </a:lvl1pPr>
      <a:lvl2pPr marL="568325" indent="-222250" algn="l" rtl="0" eaLnBrk="0" fontAlgn="base" hangingPunct="0">
        <a:spcBef>
          <a:spcPct val="25000"/>
        </a:spcBef>
        <a:spcAft>
          <a:spcPct val="0"/>
        </a:spcAft>
        <a:buClr>
          <a:srgbClr val="5B5C5E"/>
        </a:buClr>
        <a:buSzPct val="90000"/>
        <a:buChar char="•"/>
        <a:defRPr sz="2400">
          <a:solidFill>
            <a:schemeClr val="tx1"/>
          </a:solidFill>
          <a:latin typeface="+mn-lt"/>
        </a:defRPr>
      </a:lvl2pPr>
      <a:lvl3pPr marL="914400" indent="-231775" algn="l" rtl="0" eaLnBrk="0" fontAlgn="base" hangingPunct="0">
        <a:spcBef>
          <a:spcPct val="25000"/>
        </a:spcBef>
        <a:spcAft>
          <a:spcPct val="0"/>
        </a:spcAft>
        <a:buClr>
          <a:srgbClr val="C1C2C4"/>
        </a:buClr>
        <a:buSzPct val="90000"/>
        <a:buFont typeface="Wingdings" panose="05000000000000000000" pitchFamily="2" charset="2"/>
        <a:buChar char="§"/>
        <a:defRPr sz="1600">
          <a:solidFill>
            <a:schemeClr val="tx1"/>
          </a:solidFill>
          <a:latin typeface="+mn-lt"/>
        </a:defRPr>
      </a:lvl3pPr>
      <a:lvl4pPr marL="1260475" indent="-230188" algn="l" rtl="0" eaLnBrk="0" fontAlgn="base" hangingPunct="0">
        <a:spcBef>
          <a:spcPct val="20000"/>
        </a:spcBef>
        <a:spcAft>
          <a:spcPct val="0"/>
        </a:spcAft>
        <a:buClr>
          <a:srgbClr val="C1C2C4"/>
        </a:buClr>
        <a:buSzPct val="90000"/>
        <a:buFont typeface="Wingdings" panose="05000000000000000000" pitchFamily="2" charset="2"/>
        <a:buChar char="§"/>
        <a:defRPr sz="1400">
          <a:solidFill>
            <a:schemeClr val="tx1"/>
          </a:solidFill>
          <a:latin typeface="+mn-lt"/>
        </a:defRPr>
      </a:lvl4pPr>
      <a:lvl5pPr marL="1544638" indent="-168275" algn="l" rtl="0" eaLnBrk="0" fontAlgn="base" hangingPunct="0">
        <a:spcBef>
          <a:spcPct val="20000"/>
        </a:spcBef>
        <a:spcAft>
          <a:spcPct val="0"/>
        </a:spcAft>
        <a:buClr>
          <a:srgbClr val="C1C2C4"/>
        </a:buClr>
        <a:buSzPct val="90000"/>
        <a:buFont typeface="Wingdings" panose="05000000000000000000" pitchFamily="2" charset="2"/>
        <a:buChar char="§"/>
        <a:defRPr sz="1400">
          <a:solidFill>
            <a:schemeClr val="tx1"/>
          </a:solidFill>
          <a:latin typeface="+mn-lt"/>
        </a:defRPr>
      </a:lvl5pPr>
      <a:lvl6pPr marL="2001838" indent="-168275" algn="l" rtl="0" fontAlgn="base">
        <a:spcBef>
          <a:spcPct val="20000"/>
        </a:spcBef>
        <a:spcAft>
          <a:spcPct val="0"/>
        </a:spcAft>
        <a:buClr>
          <a:srgbClr val="C1C2C4"/>
        </a:buClr>
        <a:buSzPct val="90000"/>
        <a:buFont typeface="Wingdings" pitchFamily="2" charset="2"/>
        <a:buChar char="§"/>
        <a:defRPr sz="1400">
          <a:solidFill>
            <a:schemeClr val="tx1"/>
          </a:solidFill>
          <a:latin typeface="+mn-lt"/>
        </a:defRPr>
      </a:lvl6pPr>
      <a:lvl7pPr marL="2459038" indent="-168275" algn="l" rtl="0" fontAlgn="base">
        <a:spcBef>
          <a:spcPct val="20000"/>
        </a:spcBef>
        <a:spcAft>
          <a:spcPct val="0"/>
        </a:spcAft>
        <a:buClr>
          <a:srgbClr val="C1C2C4"/>
        </a:buClr>
        <a:buSzPct val="90000"/>
        <a:buFont typeface="Wingdings" pitchFamily="2" charset="2"/>
        <a:buChar char="§"/>
        <a:defRPr sz="1400">
          <a:solidFill>
            <a:schemeClr val="tx1"/>
          </a:solidFill>
          <a:latin typeface="+mn-lt"/>
        </a:defRPr>
      </a:lvl7pPr>
      <a:lvl8pPr marL="2916238" indent="-168275" algn="l" rtl="0" fontAlgn="base">
        <a:spcBef>
          <a:spcPct val="20000"/>
        </a:spcBef>
        <a:spcAft>
          <a:spcPct val="0"/>
        </a:spcAft>
        <a:buClr>
          <a:srgbClr val="C1C2C4"/>
        </a:buClr>
        <a:buSzPct val="90000"/>
        <a:buFont typeface="Wingdings" pitchFamily="2" charset="2"/>
        <a:buChar char="§"/>
        <a:defRPr sz="1400">
          <a:solidFill>
            <a:schemeClr val="tx1"/>
          </a:solidFill>
          <a:latin typeface="+mn-lt"/>
        </a:defRPr>
      </a:lvl8pPr>
      <a:lvl9pPr marL="3373438" indent="-168275" algn="l" rtl="0" fontAlgn="base">
        <a:spcBef>
          <a:spcPct val="20000"/>
        </a:spcBef>
        <a:spcAft>
          <a:spcPct val="0"/>
        </a:spcAft>
        <a:buClr>
          <a:srgbClr val="C1C2C4"/>
        </a:buClr>
        <a:buSzPct val="90000"/>
        <a:buFont typeface="Wingdings" pitchFamily="2" charset="2"/>
        <a:buChar char="§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emf"/><Relationship Id="rId4" Type="http://schemas.openxmlformats.org/officeDocument/2006/relationships/image" Target="../media/image20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e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em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em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Text Box 2"/>
          <p:cNvSpPr txBox="1">
            <a:spLocks noChangeArrowheads="1"/>
          </p:cNvSpPr>
          <p:nvPr/>
        </p:nvSpPr>
        <p:spPr bwMode="auto">
          <a:xfrm>
            <a:off x="1660525" y="3011488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35000"/>
              </a:spcBef>
              <a:buSzPct val="100000"/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5000"/>
              </a:spcBef>
              <a:buClr>
                <a:srgbClr val="5B5C5E"/>
              </a:buClr>
              <a:buSzPct val="9000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5000"/>
              </a:spcBef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endParaRPr lang="en-US" altLang="en-US" sz="2400" b="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6169" y="1117600"/>
            <a:ext cx="3058168" cy="5029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7449" y="1117600"/>
            <a:ext cx="3058168" cy="5029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5" name="Rectangle 11"/>
          <p:cNvSpPr>
            <a:spLocks noChangeArrowheads="1"/>
          </p:cNvSpPr>
          <p:nvPr/>
        </p:nvSpPr>
        <p:spPr bwMode="auto">
          <a:xfrm>
            <a:off x="4191029" y="822325"/>
            <a:ext cx="472437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35000"/>
              </a:spcBef>
              <a:buSzPct val="100000"/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5000"/>
              </a:spcBef>
              <a:buClr>
                <a:srgbClr val="5B5C5E"/>
              </a:buClr>
              <a:buSzPct val="9000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5000"/>
              </a:spcBef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1800" dirty="0">
                <a:solidFill>
                  <a:srgbClr val="FFFF00"/>
                </a:solidFill>
              </a:rPr>
              <a:t>Elevation Certificate Instructions Page 13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" t="3780" r="2102" b="4350"/>
          <a:stretch/>
        </p:blipFill>
        <p:spPr>
          <a:xfrm>
            <a:off x="91440" y="1736332"/>
            <a:ext cx="8961120" cy="4917114"/>
          </a:xfrm>
          <a:prstGeom prst="rect">
            <a:avLst/>
          </a:prstGeom>
        </p:spPr>
      </p:pic>
      <p:sp>
        <p:nvSpPr>
          <p:cNvPr id="3" name="Rectangle 10"/>
          <p:cNvSpPr>
            <a:spLocks noChangeArrowheads="1"/>
          </p:cNvSpPr>
          <p:nvPr/>
        </p:nvSpPr>
        <p:spPr bwMode="auto">
          <a:xfrm>
            <a:off x="435530" y="1296988"/>
            <a:ext cx="8332730" cy="523220"/>
          </a:xfrm>
          <a:prstGeom prst="rect">
            <a:avLst/>
          </a:prstGeom>
          <a:noFill/>
          <a:ln>
            <a:noFill/>
          </a:ln>
        </p:spPr>
        <p:txBody>
          <a:bodyPr wrap="none" tIns="0" bIns="91440">
            <a:spAutoFit/>
          </a:bodyPr>
          <a:lstStyle/>
          <a:p>
            <a:pPr marL="342900" indent="-342900" eaLnBrk="1" hangingPunct="1">
              <a:defRPr/>
            </a:pPr>
            <a:r>
              <a:rPr lang="en-US" sz="2800" dirty="0"/>
              <a:t>Diagram 1B = raised slab or foundation wall with fill</a:t>
            </a:r>
          </a:p>
        </p:txBody>
      </p:sp>
      <p:pic>
        <p:nvPicPr>
          <p:cNvPr id="7" name="Picture 9" descr="BK_Corps_construction_driv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12" t="18730" r="1407" b="26196"/>
          <a:stretch>
            <a:fillRect/>
          </a:stretch>
        </p:blipFill>
        <p:spPr bwMode="auto">
          <a:xfrm>
            <a:off x="91440" y="1862248"/>
            <a:ext cx="5505450" cy="466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0"/>
          <p:cNvSpPr>
            <a:spLocks noChangeArrowheads="1"/>
          </p:cNvSpPr>
          <p:nvPr/>
        </p:nvSpPr>
        <p:spPr bwMode="auto">
          <a:xfrm>
            <a:off x="2401888" y="1257300"/>
            <a:ext cx="4613186" cy="523220"/>
          </a:xfrm>
          <a:prstGeom prst="rect">
            <a:avLst/>
          </a:prstGeom>
          <a:noFill/>
          <a:ln>
            <a:noFill/>
          </a:ln>
        </p:spPr>
        <p:txBody>
          <a:bodyPr wrap="none" tIns="0" bIns="91440">
            <a:spAutoFit/>
          </a:bodyPr>
          <a:lstStyle/>
          <a:p>
            <a:pPr marL="342900" indent="-342900" eaLnBrk="1" hangingPunct="1">
              <a:defRPr/>
            </a:pPr>
            <a:r>
              <a:rPr lang="en-US" sz="2800" dirty="0">
                <a:latin typeface="+mn-lt"/>
              </a:rPr>
              <a:t>Diagram 2A = full basement</a:t>
            </a:r>
          </a:p>
        </p:txBody>
      </p:sp>
      <p:sp>
        <p:nvSpPr>
          <p:cNvPr id="29701" name="Rectangle 11"/>
          <p:cNvSpPr>
            <a:spLocks noChangeArrowheads="1"/>
          </p:cNvSpPr>
          <p:nvPr/>
        </p:nvSpPr>
        <p:spPr bwMode="auto">
          <a:xfrm>
            <a:off x="4191029" y="822325"/>
            <a:ext cx="472437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35000"/>
              </a:spcBef>
              <a:buSzPct val="100000"/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5000"/>
              </a:spcBef>
              <a:buClr>
                <a:srgbClr val="5B5C5E"/>
              </a:buClr>
              <a:buSzPct val="9000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5000"/>
              </a:spcBef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1800" dirty="0">
                <a:solidFill>
                  <a:srgbClr val="FFFF00"/>
                </a:solidFill>
              </a:rPr>
              <a:t>Elevation Certificate Instructions Page 13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r="1859"/>
          <a:stretch/>
        </p:blipFill>
        <p:spPr>
          <a:xfrm>
            <a:off x="91440" y="1754902"/>
            <a:ext cx="8961120" cy="4954662"/>
          </a:xfrm>
          <a:prstGeom prst="rect">
            <a:avLst/>
          </a:prstGeom>
        </p:spPr>
      </p:pic>
    </p:spTree>
  </p:cSld>
  <p:clrMapOvr>
    <a:masterClrMapping/>
  </p:clrMapOvr>
  <p:transition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0"/>
          <p:cNvSpPr>
            <a:spLocks noChangeArrowheads="1"/>
          </p:cNvSpPr>
          <p:nvPr/>
        </p:nvSpPr>
        <p:spPr bwMode="auto">
          <a:xfrm>
            <a:off x="295118" y="1257300"/>
            <a:ext cx="8574783" cy="523220"/>
          </a:xfrm>
          <a:prstGeom prst="rect">
            <a:avLst/>
          </a:prstGeom>
          <a:noFill/>
          <a:ln>
            <a:noFill/>
          </a:ln>
        </p:spPr>
        <p:txBody>
          <a:bodyPr wrap="none" tIns="0" bIns="91440">
            <a:spAutoFit/>
          </a:bodyPr>
          <a:lstStyle/>
          <a:p>
            <a:pPr marL="342900" indent="-342900" eaLnBrk="1" hangingPunct="1">
              <a:defRPr/>
            </a:pPr>
            <a:r>
              <a:rPr lang="en-US" sz="2800" dirty="0">
                <a:latin typeface="+mn-lt"/>
              </a:rPr>
              <a:t>Diagram 2B = full basement, door below ground level</a:t>
            </a:r>
          </a:p>
        </p:txBody>
      </p:sp>
      <p:sp>
        <p:nvSpPr>
          <p:cNvPr id="29701" name="Rectangle 11"/>
          <p:cNvSpPr>
            <a:spLocks noChangeArrowheads="1"/>
          </p:cNvSpPr>
          <p:nvPr/>
        </p:nvSpPr>
        <p:spPr bwMode="auto">
          <a:xfrm>
            <a:off x="4191029" y="822325"/>
            <a:ext cx="472437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35000"/>
              </a:spcBef>
              <a:buSzPct val="100000"/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5000"/>
              </a:spcBef>
              <a:buClr>
                <a:srgbClr val="5B5C5E"/>
              </a:buClr>
              <a:buSzPct val="9000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5000"/>
              </a:spcBef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1800" dirty="0">
                <a:solidFill>
                  <a:srgbClr val="FFFF00"/>
                </a:solidFill>
              </a:rPr>
              <a:t>Elevation Certificate Instructions Page 13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r="1859"/>
          <a:stretch/>
        </p:blipFill>
        <p:spPr>
          <a:xfrm>
            <a:off x="91440" y="1754902"/>
            <a:ext cx="8961120" cy="4954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024832"/>
      </p:ext>
    </p:extLst>
  </p:cSld>
  <p:clrMapOvr>
    <a:masterClrMapping/>
  </p:clrMapOvr>
  <p:transition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0"/>
          <p:cNvSpPr>
            <a:spLocks noChangeArrowheads="1"/>
          </p:cNvSpPr>
          <p:nvPr/>
        </p:nvSpPr>
        <p:spPr bwMode="auto">
          <a:xfrm>
            <a:off x="295118" y="1257300"/>
            <a:ext cx="8574783" cy="523220"/>
          </a:xfrm>
          <a:prstGeom prst="rect">
            <a:avLst/>
          </a:prstGeom>
          <a:noFill/>
          <a:ln>
            <a:noFill/>
          </a:ln>
        </p:spPr>
        <p:txBody>
          <a:bodyPr wrap="none" tIns="0" bIns="91440">
            <a:spAutoFit/>
          </a:bodyPr>
          <a:lstStyle/>
          <a:p>
            <a:pPr marL="342900" indent="-342900" eaLnBrk="1" hangingPunct="1">
              <a:defRPr/>
            </a:pPr>
            <a:r>
              <a:rPr lang="en-US" sz="2800" dirty="0">
                <a:latin typeface="+mn-lt"/>
              </a:rPr>
              <a:t>Diagram 2B = full basement, door below ground level</a:t>
            </a:r>
          </a:p>
        </p:txBody>
      </p:sp>
      <p:sp>
        <p:nvSpPr>
          <p:cNvPr id="29701" name="Rectangle 11"/>
          <p:cNvSpPr>
            <a:spLocks noChangeArrowheads="1"/>
          </p:cNvSpPr>
          <p:nvPr/>
        </p:nvSpPr>
        <p:spPr bwMode="auto">
          <a:xfrm>
            <a:off x="4191029" y="822325"/>
            <a:ext cx="472437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35000"/>
              </a:spcBef>
              <a:buSzPct val="100000"/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5000"/>
              </a:spcBef>
              <a:buClr>
                <a:srgbClr val="5B5C5E"/>
              </a:buClr>
              <a:buSzPct val="9000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5000"/>
              </a:spcBef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1800" dirty="0">
                <a:solidFill>
                  <a:srgbClr val="FFFF00"/>
                </a:solidFill>
              </a:rPr>
              <a:t>Elevation Certificate Instructions Page 13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334" y="1846163"/>
            <a:ext cx="3924949" cy="295592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6347" y="3012831"/>
            <a:ext cx="4739054" cy="3159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467160"/>
      </p:ext>
    </p:extLst>
  </p:cSld>
  <p:clrMapOvr>
    <a:masterClrMapping/>
  </p:clrMapOvr>
  <p:transition spd="slow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6" name="Rectangle 11"/>
          <p:cNvSpPr>
            <a:spLocks noChangeArrowheads="1"/>
          </p:cNvSpPr>
          <p:nvPr/>
        </p:nvSpPr>
        <p:spPr bwMode="auto">
          <a:xfrm>
            <a:off x="4191029" y="822325"/>
            <a:ext cx="472437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35000"/>
              </a:spcBef>
              <a:buSzPct val="100000"/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5000"/>
              </a:spcBef>
              <a:buClr>
                <a:srgbClr val="5B5C5E"/>
              </a:buClr>
              <a:buSzPct val="9000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5000"/>
              </a:spcBef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1800" dirty="0">
                <a:solidFill>
                  <a:srgbClr val="FFFF00"/>
                </a:solidFill>
              </a:rPr>
              <a:t>Elevation Certificate Instructions Page 14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780" r="3270" b="6256"/>
          <a:stretch/>
        </p:blipFill>
        <p:spPr>
          <a:xfrm>
            <a:off x="91440" y="1902968"/>
            <a:ext cx="8961120" cy="4382213"/>
          </a:xfrm>
          <a:prstGeom prst="rect">
            <a:avLst/>
          </a:prstGeom>
        </p:spPr>
      </p:pic>
      <p:sp>
        <p:nvSpPr>
          <p:cNvPr id="6" name="Rectangle 10"/>
          <p:cNvSpPr>
            <a:spLocks noChangeArrowheads="1"/>
          </p:cNvSpPr>
          <p:nvPr/>
        </p:nvSpPr>
        <p:spPr bwMode="auto">
          <a:xfrm>
            <a:off x="2201574" y="1261872"/>
            <a:ext cx="4790094" cy="523220"/>
          </a:xfrm>
          <a:prstGeom prst="rect">
            <a:avLst/>
          </a:prstGeom>
          <a:noFill/>
          <a:ln>
            <a:noFill/>
          </a:ln>
        </p:spPr>
        <p:txBody>
          <a:bodyPr wrap="none" tIns="0" bIns="91440">
            <a:spAutoFit/>
          </a:bodyPr>
          <a:lstStyle/>
          <a:p>
            <a:pPr marL="342900" indent="-342900" eaLnBrk="1" hangingPunct="1">
              <a:defRPr/>
            </a:pPr>
            <a:r>
              <a:rPr lang="en-US" sz="2800" dirty="0">
                <a:latin typeface="+mn-lt"/>
              </a:rPr>
              <a:t>Diagrams 3 &amp; 4 = Split levels</a:t>
            </a:r>
          </a:p>
        </p:txBody>
      </p:sp>
    </p:spTree>
  </p:cSld>
  <p:clrMapOvr>
    <a:masterClrMapping/>
  </p:clrMapOvr>
  <p:transition spd="slow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4" name="Rectangle 11"/>
          <p:cNvSpPr>
            <a:spLocks noChangeArrowheads="1"/>
          </p:cNvSpPr>
          <p:nvPr/>
        </p:nvSpPr>
        <p:spPr bwMode="auto">
          <a:xfrm>
            <a:off x="4191029" y="822325"/>
            <a:ext cx="472437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35000"/>
              </a:spcBef>
              <a:buSzPct val="100000"/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5000"/>
              </a:spcBef>
              <a:buClr>
                <a:srgbClr val="5B5C5E"/>
              </a:buClr>
              <a:buSzPct val="9000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5000"/>
              </a:spcBef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1800" dirty="0">
                <a:solidFill>
                  <a:srgbClr val="FFFF00"/>
                </a:solidFill>
              </a:rPr>
              <a:t>Elevation Certificate Instructions Page 14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131" t="5735" r="3317"/>
          <a:stretch/>
        </p:blipFill>
        <p:spPr>
          <a:xfrm>
            <a:off x="103632" y="1901952"/>
            <a:ext cx="8961120" cy="4787069"/>
          </a:xfrm>
          <a:prstGeom prst="rect">
            <a:avLst/>
          </a:prstGeom>
        </p:spPr>
      </p:pic>
      <p:sp>
        <p:nvSpPr>
          <p:cNvPr id="6" name="Rectangle 10"/>
          <p:cNvSpPr>
            <a:spLocks noChangeArrowheads="1"/>
          </p:cNvSpPr>
          <p:nvPr/>
        </p:nvSpPr>
        <p:spPr bwMode="auto">
          <a:xfrm>
            <a:off x="289321" y="1261872"/>
            <a:ext cx="8626079" cy="523220"/>
          </a:xfrm>
          <a:prstGeom prst="rect">
            <a:avLst/>
          </a:prstGeom>
          <a:noFill/>
          <a:ln>
            <a:noFill/>
          </a:ln>
        </p:spPr>
        <p:txBody>
          <a:bodyPr wrap="none" tIns="0" bIns="91440">
            <a:spAutoFit/>
          </a:bodyPr>
          <a:lstStyle/>
          <a:p>
            <a:pPr marL="342900" indent="-342900" eaLnBrk="1" hangingPunct="1">
              <a:defRPr/>
            </a:pPr>
            <a:r>
              <a:rPr lang="en-US" sz="2800" dirty="0">
                <a:latin typeface="+mn-lt"/>
              </a:rPr>
              <a:t>Diagrams 5 &amp; 6 = Elevated on piers, posts, piles, etc.</a:t>
            </a:r>
          </a:p>
        </p:txBody>
      </p:sp>
    </p:spTree>
    <p:extLst>
      <p:ext uri="{BB962C8B-B14F-4D97-AF65-F5344CB8AC3E}">
        <p14:creationId xmlns:p14="http://schemas.microsoft.com/office/powerpoint/2010/main" val="681831775"/>
      </p:ext>
    </p:extLst>
  </p:cSld>
  <p:clrMapOvr>
    <a:masterClrMapping/>
  </p:clrMapOvr>
  <p:transition spd="slow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4" name="Rectangle 11"/>
          <p:cNvSpPr>
            <a:spLocks noChangeArrowheads="1"/>
          </p:cNvSpPr>
          <p:nvPr/>
        </p:nvSpPr>
        <p:spPr bwMode="auto">
          <a:xfrm>
            <a:off x="4191029" y="822325"/>
            <a:ext cx="472437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35000"/>
              </a:spcBef>
              <a:buSzPct val="100000"/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5000"/>
              </a:spcBef>
              <a:buClr>
                <a:srgbClr val="5B5C5E"/>
              </a:buClr>
              <a:buSzPct val="9000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5000"/>
              </a:spcBef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1800" dirty="0">
                <a:solidFill>
                  <a:srgbClr val="FFFF00"/>
                </a:solidFill>
              </a:rPr>
              <a:t>Elevation Certificate Instructions Page 15</a:t>
            </a:r>
          </a:p>
        </p:txBody>
      </p:sp>
      <p:sp>
        <p:nvSpPr>
          <p:cNvPr id="6" name="Rectangle 10"/>
          <p:cNvSpPr>
            <a:spLocks noChangeArrowheads="1"/>
          </p:cNvSpPr>
          <p:nvPr/>
        </p:nvSpPr>
        <p:spPr bwMode="auto">
          <a:xfrm>
            <a:off x="1055526" y="2273808"/>
            <a:ext cx="2254143" cy="2246769"/>
          </a:xfrm>
          <a:prstGeom prst="rect">
            <a:avLst/>
          </a:prstGeom>
          <a:noFill/>
          <a:ln>
            <a:noFill/>
          </a:ln>
        </p:spPr>
        <p:txBody>
          <a:bodyPr wrap="none" tIns="0" bIns="91440">
            <a:spAutoFit/>
          </a:bodyPr>
          <a:lstStyle/>
          <a:p>
            <a:pPr marL="342900" indent="-342900" eaLnBrk="1" hangingPunct="1">
              <a:defRPr/>
            </a:pPr>
            <a:r>
              <a:rPr lang="en-US" sz="2800" dirty="0">
                <a:latin typeface="+mn-lt"/>
              </a:rPr>
              <a:t>Diagram 7 = </a:t>
            </a:r>
          </a:p>
          <a:p>
            <a:pPr marL="342900" indent="-342900" eaLnBrk="1" hangingPunct="1">
              <a:defRPr/>
            </a:pPr>
            <a:r>
              <a:rPr lang="en-US" sz="2800" dirty="0">
                <a:latin typeface="+mn-lt"/>
              </a:rPr>
              <a:t>Elevated on</a:t>
            </a:r>
          </a:p>
          <a:p>
            <a:pPr marL="342900" indent="-342900" eaLnBrk="1" hangingPunct="1">
              <a:defRPr/>
            </a:pPr>
            <a:r>
              <a:rPr lang="en-US" sz="2800" dirty="0">
                <a:latin typeface="+mn-lt"/>
              </a:rPr>
              <a:t>full story</a:t>
            </a:r>
          </a:p>
          <a:p>
            <a:pPr marL="342900" indent="-342900" eaLnBrk="1" hangingPunct="1">
              <a:defRPr/>
            </a:pPr>
            <a:r>
              <a:rPr lang="en-US" sz="2800" dirty="0">
                <a:latin typeface="+mn-lt"/>
              </a:rPr>
              <a:t>foundation </a:t>
            </a:r>
          </a:p>
          <a:p>
            <a:pPr marL="342900" indent="-342900" eaLnBrk="1" hangingPunct="1">
              <a:defRPr/>
            </a:pPr>
            <a:r>
              <a:rPr lang="en-US" sz="2800" dirty="0">
                <a:latin typeface="+mn-lt"/>
              </a:rPr>
              <a:t>walls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r="2573" b="4969"/>
          <a:stretch/>
        </p:blipFill>
        <p:spPr>
          <a:xfrm>
            <a:off x="3918458" y="1203849"/>
            <a:ext cx="4811157" cy="5477304"/>
          </a:xfrm>
          <a:prstGeom prst="rect">
            <a:avLst/>
          </a:prstGeom>
        </p:spPr>
      </p:pic>
    </p:spTree>
  </p:cSld>
  <p:clrMapOvr>
    <a:masterClrMapping/>
  </p:clrMapOvr>
  <p:transition spd="slow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4" name="Rectangle 11"/>
          <p:cNvSpPr>
            <a:spLocks noChangeArrowheads="1"/>
          </p:cNvSpPr>
          <p:nvPr/>
        </p:nvSpPr>
        <p:spPr bwMode="auto">
          <a:xfrm>
            <a:off x="4191029" y="822325"/>
            <a:ext cx="472437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35000"/>
              </a:spcBef>
              <a:buSzPct val="100000"/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5000"/>
              </a:spcBef>
              <a:buClr>
                <a:srgbClr val="5B5C5E"/>
              </a:buClr>
              <a:buSzPct val="9000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5000"/>
              </a:spcBef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1800" dirty="0">
                <a:solidFill>
                  <a:srgbClr val="FFFF00"/>
                </a:solidFill>
              </a:rPr>
              <a:t>Elevation Certificate Instructions Page 15</a:t>
            </a:r>
          </a:p>
        </p:txBody>
      </p:sp>
      <p:sp>
        <p:nvSpPr>
          <p:cNvPr id="6" name="Rectangle 10"/>
          <p:cNvSpPr>
            <a:spLocks noChangeArrowheads="1"/>
          </p:cNvSpPr>
          <p:nvPr/>
        </p:nvSpPr>
        <p:spPr bwMode="auto">
          <a:xfrm>
            <a:off x="1067718" y="1261872"/>
            <a:ext cx="7050328" cy="523220"/>
          </a:xfrm>
          <a:prstGeom prst="rect">
            <a:avLst/>
          </a:prstGeom>
          <a:noFill/>
          <a:ln>
            <a:noFill/>
          </a:ln>
        </p:spPr>
        <p:txBody>
          <a:bodyPr wrap="none" tIns="0" bIns="91440">
            <a:spAutoFit/>
          </a:bodyPr>
          <a:lstStyle/>
          <a:p>
            <a:pPr marL="342900" indent="-342900" eaLnBrk="1" hangingPunct="1">
              <a:defRPr/>
            </a:pPr>
            <a:r>
              <a:rPr lang="en-US" sz="2800" dirty="0">
                <a:latin typeface="+mn-lt"/>
              </a:rPr>
              <a:t>Diagrams 8 &amp; 9 = Elevated on crawlspaces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5976" r="5426" b="5310"/>
          <a:stretch/>
        </p:blipFill>
        <p:spPr>
          <a:xfrm>
            <a:off x="118428" y="1853184"/>
            <a:ext cx="4196727" cy="481888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t="5702" r="3170" b="2305"/>
          <a:stretch/>
        </p:blipFill>
        <p:spPr>
          <a:xfrm>
            <a:off x="4410425" y="1877568"/>
            <a:ext cx="4646138" cy="4790420"/>
          </a:xfrm>
          <a:prstGeom prst="rect">
            <a:avLst/>
          </a:prstGeom>
        </p:spPr>
      </p:pic>
      <p:sp>
        <p:nvSpPr>
          <p:cNvPr id="7" name="Line 10"/>
          <p:cNvSpPr>
            <a:spLocks noChangeShapeType="1"/>
          </p:cNvSpPr>
          <p:nvPr/>
        </p:nvSpPr>
        <p:spPr bwMode="auto">
          <a:xfrm>
            <a:off x="3275013" y="2295144"/>
            <a:ext cx="784923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8" name="Line 10"/>
          <p:cNvSpPr>
            <a:spLocks noChangeShapeType="1"/>
          </p:cNvSpPr>
          <p:nvPr/>
        </p:nvSpPr>
        <p:spPr bwMode="auto">
          <a:xfrm>
            <a:off x="250371" y="2461832"/>
            <a:ext cx="3024642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9" name="Line 10"/>
          <p:cNvSpPr>
            <a:spLocks noChangeShapeType="1"/>
          </p:cNvSpPr>
          <p:nvPr/>
        </p:nvSpPr>
        <p:spPr bwMode="auto">
          <a:xfrm>
            <a:off x="7981126" y="2331720"/>
            <a:ext cx="830612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1" name="Line 10"/>
          <p:cNvSpPr>
            <a:spLocks noChangeShapeType="1"/>
          </p:cNvSpPr>
          <p:nvPr/>
        </p:nvSpPr>
        <p:spPr bwMode="auto">
          <a:xfrm>
            <a:off x="4500310" y="2520696"/>
            <a:ext cx="830612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77410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4" name="Rectangle 11"/>
          <p:cNvSpPr>
            <a:spLocks noChangeArrowheads="1"/>
          </p:cNvSpPr>
          <p:nvPr/>
        </p:nvSpPr>
        <p:spPr bwMode="auto">
          <a:xfrm>
            <a:off x="4191029" y="822325"/>
            <a:ext cx="472437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35000"/>
              </a:spcBef>
              <a:buSzPct val="100000"/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5000"/>
              </a:spcBef>
              <a:buClr>
                <a:srgbClr val="5B5C5E"/>
              </a:buClr>
              <a:buSzPct val="9000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5000"/>
              </a:spcBef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1800" dirty="0">
                <a:solidFill>
                  <a:srgbClr val="FFFF00"/>
                </a:solidFill>
              </a:rPr>
              <a:t>Elevation Certificate Instructions Page 15</a:t>
            </a:r>
          </a:p>
        </p:txBody>
      </p:sp>
      <p:sp>
        <p:nvSpPr>
          <p:cNvPr id="6" name="Rectangle 10"/>
          <p:cNvSpPr>
            <a:spLocks noChangeArrowheads="1"/>
          </p:cNvSpPr>
          <p:nvPr/>
        </p:nvSpPr>
        <p:spPr bwMode="auto">
          <a:xfrm>
            <a:off x="1067718" y="1261872"/>
            <a:ext cx="7050328" cy="523220"/>
          </a:xfrm>
          <a:prstGeom prst="rect">
            <a:avLst/>
          </a:prstGeom>
          <a:noFill/>
          <a:ln>
            <a:noFill/>
          </a:ln>
        </p:spPr>
        <p:txBody>
          <a:bodyPr wrap="none" tIns="0" bIns="91440">
            <a:spAutoFit/>
          </a:bodyPr>
          <a:lstStyle/>
          <a:p>
            <a:pPr marL="342900" indent="-342900" eaLnBrk="1" hangingPunct="1">
              <a:defRPr/>
            </a:pPr>
            <a:r>
              <a:rPr lang="en-US" sz="2800" dirty="0">
                <a:latin typeface="+mn-lt"/>
              </a:rPr>
              <a:t>Diagrams 8 &amp; 9 = Elevated on crawlspaces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t="5702" r="3170" b="2305"/>
          <a:stretch/>
        </p:blipFill>
        <p:spPr>
          <a:xfrm>
            <a:off x="4410425" y="1877568"/>
            <a:ext cx="4646138" cy="4790420"/>
          </a:xfrm>
          <a:prstGeom prst="rect">
            <a:avLst/>
          </a:prstGeom>
        </p:spPr>
      </p:pic>
      <p:sp>
        <p:nvSpPr>
          <p:cNvPr id="9" name="Line 10"/>
          <p:cNvSpPr>
            <a:spLocks noChangeShapeType="1"/>
          </p:cNvSpPr>
          <p:nvPr/>
        </p:nvSpPr>
        <p:spPr bwMode="auto">
          <a:xfrm>
            <a:off x="7981126" y="2331720"/>
            <a:ext cx="830612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1" name="Line 10"/>
          <p:cNvSpPr>
            <a:spLocks noChangeShapeType="1"/>
          </p:cNvSpPr>
          <p:nvPr/>
        </p:nvSpPr>
        <p:spPr bwMode="auto">
          <a:xfrm>
            <a:off x="4500310" y="2520696"/>
            <a:ext cx="830612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194618" y="1924681"/>
            <a:ext cx="4434840" cy="4216539"/>
          </a:xfrm>
          <a:prstGeom prst="rect">
            <a:avLst/>
          </a:prstGeom>
          <a:noFill/>
          <a:ln>
            <a:noFill/>
          </a:ln>
        </p:spPr>
        <p:txBody>
          <a:bodyPr wrap="square" tIns="0" bIns="91440">
            <a:spAutoFit/>
          </a:bodyPr>
          <a:lstStyle/>
          <a:p>
            <a:pPr eaLnBrk="1" hangingPunct="1">
              <a:defRPr/>
            </a:pPr>
            <a:r>
              <a:rPr lang="en-US" sz="2800" dirty="0">
                <a:latin typeface="+mn-lt"/>
              </a:rPr>
              <a:t>Diagram 9 = Compliant, below grade crawlspace</a:t>
            </a:r>
          </a:p>
          <a:p>
            <a:pPr lvl="1" eaLnBrk="1" hangingPunct="1">
              <a:defRPr/>
            </a:pPr>
            <a:r>
              <a:rPr lang="en-US" sz="2800" dirty="0">
                <a:latin typeface="+mn-lt"/>
              </a:rPr>
              <a:t>&lt; 5’ high, </a:t>
            </a:r>
          </a:p>
          <a:p>
            <a:pPr lvl="1" eaLnBrk="1" hangingPunct="1">
              <a:defRPr/>
            </a:pPr>
            <a:r>
              <a:rPr lang="en-US" sz="2800" dirty="0">
                <a:latin typeface="+mn-lt"/>
              </a:rPr>
              <a:t>&lt; 2’ below grade</a:t>
            </a:r>
          </a:p>
          <a:p>
            <a:pPr eaLnBrk="1" hangingPunct="1">
              <a:defRPr/>
            </a:pPr>
            <a:endParaRPr lang="en-US" sz="2800" dirty="0">
              <a:latin typeface="+mn-lt"/>
            </a:endParaRPr>
          </a:p>
          <a:p>
            <a:pPr eaLnBrk="1" hangingPunct="1">
              <a:defRPr/>
            </a:pPr>
            <a:r>
              <a:rPr lang="en-US" sz="2800" dirty="0"/>
              <a:t>If below grade crawlspace</a:t>
            </a:r>
          </a:p>
          <a:p>
            <a:pPr lvl="1" eaLnBrk="1" hangingPunct="1">
              <a:defRPr/>
            </a:pPr>
            <a:r>
              <a:rPr lang="en-US" sz="2800" u="sng" dirty="0"/>
              <a:t>&gt;</a:t>
            </a:r>
            <a:r>
              <a:rPr lang="en-US" sz="2800" dirty="0"/>
              <a:t> 5’ high or</a:t>
            </a:r>
          </a:p>
          <a:p>
            <a:pPr lvl="1" eaLnBrk="1" hangingPunct="1">
              <a:buFont typeface="Wingdings" pitchFamily="2" charset="2"/>
              <a:buNone/>
              <a:defRPr/>
            </a:pPr>
            <a:r>
              <a:rPr lang="en-US" sz="2800" u="sng" dirty="0"/>
              <a:t>&gt;</a:t>
            </a:r>
            <a:r>
              <a:rPr lang="en-US" sz="2800" dirty="0"/>
              <a:t> 2’ below grade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4400" dirty="0">
                <a:cs typeface="Arial" charset="0"/>
              </a:rPr>
              <a:t>   →</a:t>
            </a:r>
            <a:r>
              <a:rPr lang="en-US" sz="2800" dirty="0">
                <a:cs typeface="Arial" charset="0"/>
              </a:rPr>
              <a:t> </a:t>
            </a:r>
            <a:r>
              <a:rPr lang="en-US" sz="2800" dirty="0"/>
              <a:t>basement</a:t>
            </a:r>
            <a:endParaRPr lang="en-US" sz="2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3480408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304800" y="1295400"/>
            <a:ext cx="5537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3200" dirty="0">
                <a:latin typeface="+mn-lt"/>
              </a:rPr>
              <a:t>Diagram Number Assignment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1961443"/>
            <a:ext cx="2613344" cy="42976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4133" y="1961443"/>
            <a:ext cx="2688575" cy="42976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38696" y="1961443"/>
            <a:ext cx="2613344" cy="42976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Text Box 2"/>
          <p:cNvSpPr txBox="1">
            <a:spLocks noChangeArrowheads="1"/>
          </p:cNvSpPr>
          <p:nvPr/>
        </p:nvSpPr>
        <p:spPr bwMode="auto">
          <a:xfrm>
            <a:off x="517525" y="1633538"/>
            <a:ext cx="7940675" cy="327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20700" indent="-520700">
              <a:spcBef>
                <a:spcPct val="35000"/>
              </a:spcBef>
              <a:buSzPct val="100000"/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5000"/>
              </a:spcBef>
              <a:buClr>
                <a:srgbClr val="5B5C5E"/>
              </a:buClr>
              <a:buSzPct val="9000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5000"/>
              </a:spcBef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600"/>
              </a:spcAft>
              <a:buSzTx/>
              <a:buFont typeface="Wingdings 2" panose="05020102010507070707" pitchFamily="18" charset="2"/>
              <a:buChar char="P"/>
            </a:pPr>
            <a:r>
              <a:rPr lang="en-US" altLang="en-US" sz="3200" b="0" dirty="0"/>
              <a:t>Required to rate post-FIRM and some pre-FIRM buildings</a:t>
            </a:r>
          </a:p>
          <a:p>
            <a:pPr eaLnBrk="1" hangingPunct="1">
              <a:spcBef>
                <a:spcPct val="0"/>
              </a:spcBef>
              <a:spcAft>
                <a:spcPts val="600"/>
              </a:spcAft>
              <a:buSzTx/>
              <a:buFont typeface="Wingdings 2" panose="05020102010507070707" pitchFamily="18" charset="2"/>
              <a:buChar char="P"/>
            </a:pPr>
            <a:r>
              <a:rPr lang="en-US" altLang="en-US" sz="3200" b="0" dirty="0"/>
              <a:t>Determine compliance with floodplain management ordinance</a:t>
            </a:r>
          </a:p>
          <a:p>
            <a:pPr eaLnBrk="1" hangingPunct="1">
              <a:spcBef>
                <a:spcPct val="0"/>
              </a:spcBef>
              <a:spcAft>
                <a:spcPts val="600"/>
              </a:spcAft>
              <a:buSzTx/>
              <a:buFont typeface="Wingdings 2" panose="05020102010507070707" pitchFamily="18" charset="2"/>
              <a:buChar char="P"/>
            </a:pPr>
            <a:r>
              <a:rPr lang="en-US" altLang="en-US" sz="3200" b="0" dirty="0"/>
              <a:t>Support LOMA/LOMR-F</a:t>
            </a:r>
          </a:p>
          <a:p>
            <a:pPr eaLnBrk="1" hangingPunct="1">
              <a:spcBef>
                <a:spcPct val="0"/>
              </a:spcBef>
              <a:spcAft>
                <a:spcPts val="600"/>
              </a:spcAft>
              <a:buSzTx/>
              <a:buFont typeface="Wingdings 2" panose="05020102010507070707" pitchFamily="18" charset="2"/>
              <a:buChar char="P"/>
            </a:pPr>
            <a:r>
              <a:rPr lang="en-US" altLang="en-US" sz="3200" b="0" dirty="0"/>
              <a:t>Prerequisite for the CRS</a:t>
            </a:r>
            <a:endParaRPr lang="en-US" altLang="en-US" sz="2400" b="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1293" y="3901440"/>
            <a:ext cx="1365364" cy="22453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301625" y="1298575"/>
            <a:ext cx="8369300" cy="507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3200" dirty="0">
                <a:latin typeface="+mn-lt"/>
              </a:rPr>
              <a:t>Diagram Number Assignment</a:t>
            </a:r>
          </a:p>
          <a:p>
            <a:pPr marL="457200" indent="-457200" eaLnBrk="1" hangingPunct="1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ü"/>
              <a:defRPr/>
            </a:pPr>
            <a:r>
              <a:rPr lang="en-US" sz="2800" dirty="0">
                <a:latin typeface="+mn-lt"/>
              </a:rPr>
              <a:t>We’ll show a photo of a building</a:t>
            </a:r>
          </a:p>
          <a:p>
            <a:pPr marL="457200" indent="-457200" eaLnBrk="1" hangingPunct="1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ü"/>
              <a:defRPr/>
            </a:pPr>
            <a:r>
              <a:rPr lang="en-US" sz="2800" dirty="0">
                <a:latin typeface="+mn-lt"/>
              </a:rPr>
              <a:t>Each building is compliant</a:t>
            </a:r>
          </a:p>
          <a:p>
            <a:pPr marL="457200" indent="-457200" eaLnBrk="1" hangingPunct="1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ü"/>
              <a:defRPr/>
            </a:pPr>
            <a:r>
              <a:rPr lang="en-US" sz="2800" dirty="0">
                <a:latin typeface="+mn-lt"/>
              </a:rPr>
              <a:t>You see the whole building – don’t invent things on the other side of the building</a:t>
            </a:r>
          </a:p>
          <a:p>
            <a:pPr marL="457200" indent="-457200" eaLnBrk="1" hangingPunct="1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ü"/>
              <a:defRPr/>
            </a:pPr>
            <a:r>
              <a:rPr lang="en-US" sz="2800" dirty="0">
                <a:latin typeface="+mn-lt"/>
              </a:rPr>
              <a:t>Determine the diagram number                         for each building</a:t>
            </a:r>
          </a:p>
          <a:p>
            <a:pPr marL="457200" indent="-457200" eaLnBrk="1" hangingPunct="1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ü"/>
              <a:defRPr/>
            </a:pPr>
            <a:r>
              <a:rPr lang="en-US" sz="2800" dirty="0">
                <a:latin typeface="+mn-lt"/>
              </a:rPr>
              <a:t>Raise the appropriate                                              Diagram number card</a:t>
            </a:r>
          </a:p>
          <a:p>
            <a:pPr marL="457200" indent="-457200" eaLnBrk="1" hangingPunct="1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ü"/>
              <a:defRPr/>
            </a:pPr>
            <a:r>
              <a:rPr lang="en-US" sz="2800" dirty="0">
                <a:latin typeface="+mn-lt"/>
              </a:rPr>
              <a:t>If a table raises &gt;1 card, it is disqualified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3663" y="3517900"/>
            <a:ext cx="1689100" cy="217646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304800" y="1295400"/>
            <a:ext cx="3429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3200" dirty="0">
                <a:latin typeface="+mn-lt"/>
              </a:rPr>
              <a:t>What diagram?</a:t>
            </a:r>
          </a:p>
        </p:txBody>
      </p:sp>
      <p:pic>
        <p:nvPicPr>
          <p:cNvPr id="44036" name="Picture 8" descr="100_262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03" b="19965"/>
          <a:stretch>
            <a:fillRect/>
          </a:stretch>
        </p:blipFill>
        <p:spPr bwMode="auto">
          <a:xfrm>
            <a:off x="203200" y="2076450"/>
            <a:ext cx="8763000" cy="411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304800" y="1295400"/>
            <a:ext cx="3429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3200" dirty="0">
                <a:latin typeface="+mn-lt"/>
              </a:rPr>
              <a:t>What diagram?</a:t>
            </a:r>
          </a:p>
        </p:txBody>
      </p:sp>
      <p:pic>
        <p:nvPicPr>
          <p:cNvPr id="46084" name="Picture 6" descr="P101003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22" b="1187"/>
          <a:stretch>
            <a:fillRect/>
          </a:stretch>
        </p:blipFill>
        <p:spPr bwMode="auto">
          <a:xfrm>
            <a:off x="914400" y="1985963"/>
            <a:ext cx="7315200" cy="430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304800" y="1295400"/>
            <a:ext cx="3429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3200" dirty="0">
                <a:latin typeface="+mn-lt"/>
              </a:rPr>
              <a:t>What diagram?</a:t>
            </a:r>
          </a:p>
        </p:txBody>
      </p:sp>
      <p:pic>
        <p:nvPicPr>
          <p:cNvPr id="5" name="Picture 9" descr="100_6078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63" b="18858"/>
          <a:stretch/>
        </p:blipFill>
        <p:spPr bwMode="auto">
          <a:xfrm>
            <a:off x="365398" y="1879600"/>
            <a:ext cx="8442099" cy="4374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304800" y="1295400"/>
            <a:ext cx="3429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3200" dirty="0">
                <a:latin typeface="+mn-lt"/>
              </a:rPr>
              <a:t>What diagram?</a:t>
            </a:r>
          </a:p>
        </p:txBody>
      </p:sp>
      <p:pic>
        <p:nvPicPr>
          <p:cNvPr id="50180" name="Picture 8" descr="C:\Download\Speciialst Manual\Cover photos\Post-H Dennis 2005_Indian Pass_Gulf Co_FL_DSCF168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42" b="27576"/>
          <a:stretch>
            <a:fillRect/>
          </a:stretch>
        </p:blipFill>
        <p:spPr bwMode="auto">
          <a:xfrm>
            <a:off x="150813" y="1879600"/>
            <a:ext cx="8724900" cy="446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3" descr="http://www.lakecountyil.gov/Stormwater/LakeCountyWatersheds/BMPs/PublishingImages/buildingelevati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41" t="2052" r="3424" b="54239"/>
          <a:stretch>
            <a:fillRect/>
          </a:stretch>
        </p:blipFill>
        <p:spPr bwMode="auto">
          <a:xfrm>
            <a:off x="66675" y="2451100"/>
            <a:ext cx="774065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304800" y="1295400"/>
            <a:ext cx="3429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3200" dirty="0">
                <a:latin typeface="+mn-lt"/>
              </a:rPr>
              <a:t>What diagram?</a:t>
            </a:r>
          </a:p>
        </p:txBody>
      </p:sp>
      <p:pic>
        <p:nvPicPr>
          <p:cNvPr id="52229" name="Picture 6" descr="Retrofitted building"/>
          <p:cNvPicPr>
            <a:picLocks noChangeAspect="1" noChangeArrowheads="1"/>
          </p:cNvPicPr>
          <p:nvPr/>
        </p:nvPicPr>
        <p:blipFill>
          <a:blip r:embed="rId4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7" t="21001" r="23106" b="22501"/>
          <a:stretch>
            <a:fillRect/>
          </a:stretch>
        </p:blipFill>
        <p:spPr bwMode="auto">
          <a:xfrm>
            <a:off x="5097463" y="2451100"/>
            <a:ext cx="4033837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5" name="Picture 3" descr="http://www.lakecountyil.gov/Stormwater/LakeCountyWatersheds/BMPs/PublishingImages/buildingelevati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74" r="3424" b="41016"/>
          <a:stretch>
            <a:fillRect/>
          </a:stretch>
        </p:blipFill>
        <p:spPr bwMode="auto">
          <a:xfrm>
            <a:off x="58738" y="1879600"/>
            <a:ext cx="9024937" cy="431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304800" y="1295400"/>
            <a:ext cx="3429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3200" dirty="0">
                <a:latin typeface="+mn-lt"/>
              </a:rPr>
              <a:t>What diagram?</a:t>
            </a:r>
          </a:p>
        </p:txBody>
      </p:sp>
      <p:pic>
        <p:nvPicPr>
          <p:cNvPr id="56324" name="Picture 7" descr="100_925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73" t="19965" r="14973" b="31944"/>
          <a:stretch>
            <a:fillRect/>
          </a:stretch>
        </p:blipFill>
        <p:spPr bwMode="auto">
          <a:xfrm>
            <a:off x="203200" y="1843088"/>
            <a:ext cx="8763000" cy="451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304800" y="1295400"/>
            <a:ext cx="3429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3200" dirty="0">
                <a:latin typeface="+mn-lt"/>
              </a:rPr>
              <a:t>What diagram?</a:t>
            </a:r>
          </a:p>
        </p:txBody>
      </p:sp>
      <p:pic>
        <p:nvPicPr>
          <p:cNvPr id="58372" name="Picture 5"/>
          <p:cNvPicPr preferRelativeResize="0"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836738"/>
            <a:ext cx="8759825" cy="450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Flooded driveway"/>
          <p:cNvPicPr>
            <a:picLocks noChangeAspect="1" noChangeArrowheads="1"/>
          </p:cNvPicPr>
          <p:nvPr/>
        </p:nvPicPr>
        <p:blipFill>
          <a:blip r:embed="rId3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396" y="1416044"/>
            <a:ext cx="8106156" cy="4929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304800" y="1295400"/>
            <a:ext cx="3429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3200" dirty="0">
                <a:latin typeface="+mn-lt"/>
              </a:rPr>
              <a:t>What diagram?</a:t>
            </a:r>
          </a:p>
        </p:txBody>
      </p:sp>
    </p:spTree>
    <p:extLst>
      <p:ext uri="{BB962C8B-B14F-4D97-AF65-F5344CB8AC3E}">
        <p14:creationId xmlns:p14="http://schemas.microsoft.com/office/powerpoint/2010/main" val="3374807760"/>
      </p:ext>
    </p:extLst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152400" y="1568450"/>
            <a:ext cx="8839200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r>
              <a:rPr lang="en-US" sz="3200" dirty="0">
                <a:latin typeface="+mj-lt"/>
              </a:rPr>
              <a:t>Current Version:  FEMA Form 086-0-33 (7/15)</a:t>
            </a:r>
          </a:p>
          <a:p>
            <a:pPr eaLnBrk="1" hangingPunct="1">
              <a:spcAft>
                <a:spcPts val="1200"/>
              </a:spcAft>
              <a:defRPr/>
            </a:pPr>
            <a:r>
              <a:rPr lang="en-US" sz="3200" dirty="0">
                <a:latin typeface="+mj-lt"/>
              </a:rPr>
              <a:t>Mandatory for use after ___________</a:t>
            </a:r>
          </a:p>
          <a:p>
            <a:pPr marL="457200" indent="-457200" eaLnBrk="1" hangingPunct="1">
              <a:spcAft>
                <a:spcPts val="600"/>
              </a:spcAft>
              <a:buFont typeface="Wingdings" pitchFamily="2" charset="2"/>
              <a:buChar char="ü"/>
              <a:defRPr/>
            </a:pPr>
            <a:r>
              <a:rPr lang="en-US" sz="3200" dirty="0">
                <a:latin typeface="+mj-lt"/>
              </a:rPr>
              <a:t>Good until the 11/30/2018 expiration date</a:t>
            </a:r>
          </a:p>
          <a:p>
            <a:pPr marL="457200" indent="-457200" eaLnBrk="1" hangingPunct="1">
              <a:spcAft>
                <a:spcPts val="600"/>
              </a:spcAft>
              <a:buFont typeface="Wingdings" pitchFamily="2" charset="2"/>
              <a:buChar char="ü"/>
              <a:defRPr/>
            </a:pPr>
            <a:r>
              <a:rPr lang="en-US" sz="3200" dirty="0">
                <a:latin typeface="+mj-lt"/>
              </a:rPr>
              <a:t>Download from FEMA.gov</a:t>
            </a:r>
          </a:p>
          <a:p>
            <a:pPr marL="457200" indent="-457200" eaLnBrk="1" hangingPunct="1">
              <a:spcAft>
                <a:spcPts val="600"/>
              </a:spcAft>
              <a:buFont typeface="Wingdings" pitchFamily="2" charset="2"/>
              <a:buChar char="ü"/>
              <a:defRPr/>
            </a:pPr>
            <a:r>
              <a:rPr lang="en-US" sz="3200" dirty="0">
                <a:latin typeface="+mj-lt"/>
              </a:rPr>
              <a:t>PDF and PDF fillable versions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1293" y="3901440"/>
            <a:ext cx="1365364" cy="22453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304800" y="1295400"/>
            <a:ext cx="3429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3200" dirty="0">
                <a:latin typeface="+mn-lt"/>
              </a:rPr>
              <a:t>What diagram?</a:t>
            </a:r>
          </a:p>
        </p:txBody>
      </p:sp>
      <p:pic>
        <p:nvPicPr>
          <p:cNvPr id="60420" name="Picture 5" descr="http://media.point2.com/p2a/listing/836f/3a32/b223/92e39cf9d9c62c79bbb4/w475h35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285"/>
          <a:stretch>
            <a:fillRect/>
          </a:stretch>
        </p:blipFill>
        <p:spPr bwMode="auto">
          <a:xfrm>
            <a:off x="701675" y="1900238"/>
            <a:ext cx="7827963" cy="437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304800" y="1295400"/>
            <a:ext cx="3429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3200" dirty="0">
                <a:latin typeface="+mn-lt"/>
              </a:rPr>
              <a:t>What diagram?</a:t>
            </a:r>
          </a:p>
        </p:txBody>
      </p:sp>
      <p:pic>
        <p:nvPicPr>
          <p:cNvPr id="62468" name="Picture 2" descr="C:\Photos\CA flood photos\IMG002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70" b="17255"/>
          <a:stretch>
            <a:fillRect/>
          </a:stretch>
        </p:blipFill>
        <p:spPr bwMode="auto">
          <a:xfrm>
            <a:off x="76200" y="1984375"/>
            <a:ext cx="8961438" cy="428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2816" t="-2237" r="1000" b="7684"/>
          <a:stretch/>
        </p:blipFill>
        <p:spPr>
          <a:xfrm>
            <a:off x="91440" y="1554480"/>
            <a:ext cx="8961120" cy="2468880"/>
          </a:xfrm>
          <a:prstGeom prst="rect">
            <a:avLst/>
          </a:prstGeom>
        </p:spPr>
      </p:pic>
      <p:sp>
        <p:nvSpPr>
          <p:cNvPr id="8" name="Rectangle 13"/>
          <p:cNvSpPr>
            <a:spLocks noChangeArrowheads="1"/>
          </p:cNvSpPr>
          <p:nvPr/>
        </p:nvSpPr>
        <p:spPr bwMode="auto">
          <a:xfrm>
            <a:off x="443813" y="4069889"/>
            <a:ext cx="826540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tIns="0" bIns="0">
            <a:spAutoFit/>
          </a:bodyPr>
          <a:lstStyle>
            <a:lvl1pPr marL="342900" indent="-342900">
              <a:spcBef>
                <a:spcPct val="35000"/>
              </a:spcBef>
              <a:buSzPct val="100000"/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5000"/>
              </a:spcBef>
              <a:buClr>
                <a:srgbClr val="5B5C5E"/>
              </a:buClr>
              <a:buSzPct val="9000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5000"/>
              </a:spcBef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2400" b="0" dirty="0"/>
              <a:t>Measure from exterior or interior grade, whichever is higher</a:t>
            </a:r>
          </a:p>
        </p:txBody>
      </p:sp>
      <p:sp>
        <p:nvSpPr>
          <p:cNvPr id="9" name="Rectangle 11"/>
          <p:cNvSpPr>
            <a:spLocks noChangeArrowheads="1"/>
          </p:cNvSpPr>
          <p:nvPr/>
        </p:nvSpPr>
        <p:spPr bwMode="auto">
          <a:xfrm>
            <a:off x="4319269" y="822325"/>
            <a:ext cx="45961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35000"/>
              </a:spcBef>
              <a:buSzPct val="100000"/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5000"/>
              </a:spcBef>
              <a:buClr>
                <a:srgbClr val="5B5C5E"/>
              </a:buClr>
              <a:buSzPct val="9000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5000"/>
              </a:spcBef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1800" dirty="0">
                <a:solidFill>
                  <a:srgbClr val="FFFF00"/>
                </a:solidFill>
              </a:rPr>
              <a:t>Elevation Certificate Instructions Page 8</a:t>
            </a:r>
          </a:p>
        </p:txBody>
      </p:sp>
      <p:sp>
        <p:nvSpPr>
          <p:cNvPr id="12" name="Line 19"/>
          <p:cNvSpPr>
            <a:spLocks noChangeShapeType="1"/>
          </p:cNvSpPr>
          <p:nvPr/>
        </p:nvSpPr>
        <p:spPr bwMode="auto">
          <a:xfrm>
            <a:off x="568960" y="2992120"/>
            <a:ext cx="1351280" cy="0"/>
          </a:xfrm>
          <a:prstGeom prst="line">
            <a:avLst/>
          </a:prstGeom>
          <a:noFill/>
          <a:ln w="28575">
            <a:solidFill>
              <a:srgbClr val="00528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pic>
        <p:nvPicPr>
          <p:cNvPr id="16" name="Picture 5" descr="Photo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11" t="51571" r="12701" b="12781"/>
          <a:stretch/>
        </p:blipFill>
        <p:spPr bwMode="auto">
          <a:xfrm>
            <a:off x="390144" y="4475475"/>
            <a:ext cx="3965701" cy="1864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7" descr="Photo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87" t="33927" r="12295" b="19984"/>
          <a:stretch/>
        </p:blipFill>
        <p:spPr bwMode="auto">
          <a:xfrm>
            <a:off x="4932543" y="4475474"/>
            <a:ext cx="3824832" cy="1864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 Box 12"/>
          <p:cNvSpPr txBox="1">
            <a:spLocks noChangeArrowheads="1"/>
          </p:cNvSpPr>
          <p:nvPr/>
        </p:nvSpPr>
        <p:spPr bwMode="auto">
          <a:xfrm>
            <a:off x="3581400" y="2201667"/>
            <a:ext cx="762000" cy="1351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35000"/>
              </a:spcBef>
              <a:buSzPct val="100000"/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5000"/>
              </a:spcBef>
              <a:buClr>
                <a:srgbClr val="5B5C5E"/>
              </a:buClr>
              <a:buSzPct val="9000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5000"/>
              </a:spcBef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SzTx/>
              <a:buFontTx/>
              <a:buNone/>
            </a:pPr>
            <a:r>
              <a:rPr lang="en-US" altLang="en-US" sz="1200" dirty="0">
                <a:solidFill>
                  <a:srgbClr val="005288"/>
                </a:solidFill>
              </a:rPr>
              <a:t>1,405</a:t>
            </a:r>
          </a:p>
          <a:p>
            <a:pPr eaLnBrk="1" hangingPunct="1">
              <a:spcBef>
                <a:spcPct val="50000"/>
              </a:spcBef>
              <a:buSzTx/>
              <a:buFontTx/>
              <a:buNone/>
            </a:pPr>
            <a:endParaRPr lang="en-US" altLang="en-US" sz="1200" dirty="0">
              <a:solidFill>
                <a:srgbClr val="005288"/>
              </a:solidFill>
            </a:endParaRPr>
          </a:p>
          <a:p>
            <a:pPr eaLnBrk="1" hangingPunct="1">
              <a:spcBef>
                <a:spcPct val="50000"/>
              </a:spcBef>
              <a:buSzTx/>
              <a:buFontTx/>
              <a:buNone/>
            </a:pPr>
            <a:endParaRPr lang="en-US" altLang="en-US" sz="100" dirty="0">
              <a:solidFill>
                <a:srgbClr val="005288"/>
              </a:solidFill>
            </a:endParaRPr>
          </a:p>
          <a:p>
            <a:pPr eaLnBrk="1" hangingPunct="1">
              <a:spcBef>
                <a:spcPts val="1200"/>
              </a:spcBef>
              <a:buSzTx/>
              <a:buFontTx/>
              <a:buNone/>
            </a:pPr>
            <a:r>
              <a:rPr lang="en-US" altLang="en-US" sz="1200" dirty="0">
                <a:solidFill>
                  <a:srgbClr val="005288"/>
                </a:solidFill>
              </a:rPr>
              <a:t>10</a:t>
            </a:r>
          </a:p>
          <a:p>
            <a:pPr eaLnBrk="1" hangingPunct="1">
              <a:spcBef>
                <a:spcPts val="200"/>
              </a:spcBef>
              <a:buSzTx/>
              <a:buFontTx/>
              <a:buNone/>
            </a:pPr>
            <a:endParaRPr lang="en-US" altLang="en-US" sz="1200" dirty="0">
              <a:solidFill>
                <a:srgbClr val="005288"/>
              </a:solidFill>
            </a:endParaRPr>
          </a:p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1200" dirty="0">
                <a:solidFill>
                  <a:srgbClr val="005288"/>
                </a:solidFill>
              </a:rPr>
              <a:t>1,680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2816" t="-2237" r="1000" b="7684"/>
          <a:stretch/>
        </p:blipFill>
        <p:spPr>
          <a:xfrm>
            <a:off x="91440" y="1554480"/>
            <a:ext cx="8961120" cy="2468880"/>
          </a:xfrm>
          <a:prstGeom prst="rect">
            <a:avLst/>
          </a:prstGeom>
        </p:spPr>
      </p:pic>
      <p:sp>
        <p:nvSpPr>
          <p:cNvPr id="7" name="Text Box 12"/>
          <p:cNvSpPr txBox="1">
            <a:spLocks noChangeArrowheads="1"/>
          </p:cNvSpPr>
          <p:nvPr/>
        </p:nvSpPr>
        <p:spPr bwMode="auto">
          <a:xfrm>
            <a:off x="3581400" y="2201667"/>
            <a:ext cx="762000" cy="1351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35000"/>
              </a:spcBef>
              <a:buSzPct val="100000"/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5000"/>
              </a:spcBef>
              <a:buClr>
                <a:srgbClr val="5B5C5E"/>
              </a:buClr>
              <a:buSzPct val="9000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5000"/>
              </a:spcBef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SzTx/>
              <a:buFontTx/>
              <a:buNone/>
            </a:pPr>
            <a:r>
              <a:rPr lang="en-US" altLang="en-US" sz="1200" dirty="0">
                <a:solidFill>
                  <a:srgbClr val="005288"/>
                </a:solidFill>
              </a:rPr>
              <a:t>1,405</a:t>
            </a:r>
          </a:p>
          <a:p>
            <a:pPr eaLnBrk="1" hangingPunct="1">
              <a:spcBef>
                <a:spcPct val="50000"/>
              </a:spcBef>
              <a:buSzTx/>
              <a:buFontTx/>
              <a:buNone/>
            </a:pPr>
            <a:endParaRPr lang="en-US" altLang="en-US" sz="1200" dirty="0">
              <a:solidFill>
                <a:srgbClr val="005288"/>
              </a:solidFill>
            </a:endParaRPr>
          </a:p>
          <a:p>
            <a:pPr eaLnBrk="1" hangingPunct="1">
              <a:spcBef>
                <a:spcPct val="50000"/>
              </a:spcBef>
              <a:buSzTx/>
              <a:buFontTx/>
              <a:buNone/>
            </a:pPr>
            <a:endParaRPr lang="en-US" altLang="en-US" sz="100" dirty="0">
              <a:solidFill>
                <a:srgbClr val="005288"/>
              </a:solidFill>
            </a:endParaRPr>
          </a:p>
          <a:p>
            <a:pPr eaLnBrk="1" hangingPunct="1">
              <a:spcBef>
                <a:spcPts val="1200"/>
              </a:spcBef>
              <a:buSzTx/>
              <a:buFontTx/>
              <a:buNone/>
            </a:pPr>
            <a:r>
              <a:rPr lang="en-US" altLang="en-US" sz="1200" dirty="0">
                <a:solidFill>
                  <a:srgbClr val="005288"/>
                </a:solidFill>
              </a:rPr>
              <a:t>10</a:t>
            </a:r>
          </a:p>
          <a:p>
            <a:pPr eaLnBrk="1" hangingPunct="1">
              <a:spcBef>
                <a:spcPts val="200"/>
              </a:spcBef>
              <a:buSzTx/>
              <a:buFontTx/>
              <a:buNone/>
            </a:pPr>
            <a:endParaRPr lang="en-US" altLang="en-US" sz="1200" dirty="0">
              <a:solidFill>
                <a:srgbClr val="005288"/>
              </a:solidFill>
            </a:endParaRPr>
          </a:p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1200" dirty="0">
                <a:solidFill>
                  <a:srgbClr val="005288"/>
                </a:solidFill>
              </a:rPr>
              <a:t>1,680</a:t>
            </a:r>
          </a:p>
        </p:txBody>
      </p:sp>
      <p:sp>
        <p:nvSpPr>
          <p:cNvPr id="9" name="Rectangle 11"/>
          <p:cNvSpPr>
            <a:spLocks noChangeArrowheads="1"/>
          </p:cNvSpPr>
          <p:nvPr/>
        </p:nvSpPr>
        <p:spPr bwMode="auto">
          <a:xfrm>
            <a:off x="4319269" y="822325"/>
            <a:ext cx="45961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35000"/>
              </a:spcBef>
              <a:buSzPct val="100000"/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5000"/>
              </a:spcBef>
              <a:buClr>
                <a:srgbClr val="5B5C5E"/>
              </a:buClr>
              <a:buSzPct val="9000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5000"/>
              </a:spcBef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1800" dirty="0">
                <a:solidFill>
                  <a:srgbClr val="FFFF00"/>
                </a:solidFill>
              </a:rPr>
              <a:t>Elevation Certificate Instructions Page 8</a:t>
            </a:r>
          </a:p>
        </p:txBody>
      </p:sp>
      <p:sp>
        <p:nvSpPr>
          <p:cNvPr id="12" name="Line 19"/>
          <p:cNvSpPr>
            <a:spLocks noChangeShapeType="1"/>
          </p:cNvSpPr>
          <p:nvPr/>
        </p:nvSpPr>
        <p:spPr bwMode="auto">
          <a:xfrm>
            <a:off x="568960" y="2992120"/>
            <a:ext cx="1351280" cy="0"/>
          </a:xfrm>
          <a:prstGeom prst="line">
            <a:avLst/>
          </a:prstGeom>
          <a:noFill/>
          <a:ln w="28575">
            <a:solidFill>
              <a:srgbClr val="00528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3" name="Line 19"/>
          <p:cNvSpPr>
            <a:spLocks noChangeShapeType="1"/>
          </p:cNvSpPr>
          <p:nvPr/>
        </p:nvSpPr>
        <p:spPr bwMode="auto">
          <a:xfrm>
            <a:off x="6634480" y="2021840"/>
            <a:ext cx="1083056" cy="0"/>
          </a:xfrm>
          <a:prstGeom prst="line">
            <a:avLst/>
          </a:prstGeom>
          <a:noFill/>
          <a:ln w="28575">
            <a:solidFill>
              <a:srgbClr val="00528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9" name="Rectangle 13"/>
          <p:cNvSpPr>
            <a:spLocks noChangeArrowheads="1"/>
          </p:cNvSpPr>
          <p:nvPr/>
        </p:nvSpPr>
        <p:spPr bwMode="auto">
          <a:xfrm>
            <a:off x="1403096" y="4306156"/>
            <a:ext cx="6351016" cy="1261884"/>
          </a:xfrm>
          <a:prstGeom prst="rect">
            <a:avLst/>
          </a:prstGeom>
          <a:solidFill>
            <a:schemeClr val="bg1"/>
          </a:solidFill>
          <a:ln w="25400">
            <a:noFill/>
          </a:ln>
          <a:extLst/>
        </p:spPr>
        <p:txBody>
          <a:bodyPr wrap="square" tIns="0" bIns="0">
            <a:spAutoFit/>
          </a:bodyPr>
          <a:lstStyle>
            <a:lvl1pPr marL="342900" indent="-342900">
              <a:spcBef>
                <a:spcPct val="35000"/>
              </a:spcBef>
              <a:buSzPct val="100000"/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5000"/>
              </a:spcBef>
              <a:buClr>
                <a:srgbClr val="5B5C5E"/>
              </a:buClr>
              <a:buSzPct val="9000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5000"/>
              </a:spcBef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600"/>
              </a:spcAft>
              <a:buSzTx/>
              <a:buFontTx/>
              <a:buNone/>
            </a:pPr>
            <a:r>
              <a:rPr lang="en-US" altLang="en-US" sz="2400" b="0" dirty="0"/>
              <a:t>A9  Attached garage:</a:t>
            </a:r>
          </a:p>
          <a:p>
            <a:pPr marL="854075" indent="-341313" eaLnBrk="1" hangingPunct="1">
              <a:spcBef>
                <a:spcPct val="0"/>
              </a:spcBef>
              <a:spcAft>
                <a:spcPts val="600"/>
              </a:spcAft>
              <a:buSzTx/>
              <a:buFont typeface="Wingdings" panose="05000000000000000000" pitchFamily="2" charset="2"/>
              <a:buChar char="ü"/>
            </a:pPr>
            <a:r>
              <a:rPr lang="en-US" altLang="en-US" sz="2400" b="0" dirty="0"/>
              <a:t>Separate from the rest of the building</a:t>
            </a:r>
          </a:p>
          <a:p>
            <a:pPr marL="854075" indent="-341313" eaLnBrk="1" hangingPunct="1">
              <a:spcBef>
                <a:spcPct val="0"/>
              </a:spcBef>
              <a:buSzTx/>
              <a:buFont typeface="Wingdings" panose="05000000000000000000" pitchFamily="2" charset="2"/>
              <a:buChar char="ü"/>
            </a:pPr>
            <a:r>
              <a:rPr lang="en-US" altLang="en-US" sz="2400" b="0" dirty="0"/>
              <a:t>No floors above it</a:t>
            </a:r>
          </a:p>
        </p:txBody>
      </p:sp>
    </p:spTree>
    <p:extLst>
      <p:ext uri="{BB962C8B-B14F-4D97-AF65-F5344CB8AC3E}">
        <p14:creationId xmlns:p14="http://schemas.microsoft.com/office/powerpoint/2010/main" val="332169192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304800" y="1295400"/>
            <a:ext cx="509625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3200" dirty="0">
                <a:latin typeface="+mn-lt"/>
              </a:rPr>
              <a:t>Is this an attached garage?</a:t>
            </a:r>
          </a:p>
        </p:txBody>
      </p:sp>
      <p:pic>
        <p:nvPicPr>
          <p:cNvPr id="4" name="Picture 2" descr="C:\UNO\Area Analyses\Texas 3\Liberty\Photos\IMG_043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42" b="32816"/>
          <a:stretch/>
        </p:blipFill>
        <p:spPr bwMode="auto">
          <a:xfrm>
            <a:off x="85344" y="2267712"/>
            <a:ext cx="8961120" cy="3450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047044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304800" y="1295400"/>
            <a:ext cx="509625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3200" dirty="0">
                <a:latin typeface="+mn-lt"/>
              </a:rPr>
              <a:t>Is this an attached garage?</a:t>
            </a:r>
          </a:p>
        </p:txBody>
      </p:sp>
      <p:pic>
        <p:nvPicPr>
          <p:cNvPr id="4" name="Picture 4" descr="P1010062"/>
          <p:cNvPicPr>
            <a:picLocks noChangeAspect="1" noChangeArrowheads="1"/>
          </p:cNvPicPr>
          <p:nvPr/>
        </p:nvPicPr>
        <p:blipFill rotWithShape="1">
          <a:blip r:embed="rId3" cstate="print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39" b="21338"/>
          <a:stretch/>
        </p:blipFill>
        <p:spPr bwMode="auto">
          <a:xfrm>
            <a:off x="95571" y="2048256"/>
            <a:ext cx="8961120" cy="413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687297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304800" y="1295400"/>
            <a:ext cx="509625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3200" dirty="0">
                <a:latin typeface="+mn-lt"/>
              </a:rPr>
              <a:t>Is this an attached garage?</a:t>
            </a:r>
          </a:p>
        </p:txBody>
      </p:sp>
      <p:pic>
        <p:nvPicPr>
          <p:cNvPr id="4" name="Picture 5" descr="http://media.point2.com/p2a/listing/836f/3a32/b223/92e39cf9d9c62c79bbb4/w475h35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285"/>
          <a:stretch>
            <a:fillRect/>
          </a:stretch>
        </p:blipFill>
        <p:spPr bwMode="auto">
          <a:xfrm>
            <a:off x="701675" y="1900238"/>
            <a:ext cx="7827963" cy="437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6631708"/>
      </p:ext>
    </p:extLst>
  </p:cSld>
  <p:clrMapOvr>
    <a:masterClrMapping/>
  </p:clrMapOvr>
  <p:transition spd="slow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2816" t="-2237" r="1000" b="7684"/>
          <a:stretch/>
        </p:blipFill>
        <p:spPr>
          <a:xfrm>
            <a:off x="91440" y="1554480"/>
            <a:ext cx="8961120" cy="2468880"/>
          </a:xfrm>
          <a:prstGeom prst="rect">
            <a:avLst/>
          </a:prstGeom>
        </p:spPr>
      </p:pic>
      <p:sp>
        <p:nvSpPr>
          <p:cNvPr id="7" name="Text Box 12"/>
          <p:cNvSpPr txBox="1">
            <a:spLocks noChangeArrowheads="1"/>
          </p:cNvSpPr>
          <p:nvPr/>
        </p:nvSpPr>
        <p:spPr bwMode="auto">
          <a:xfrm>
            <a:off x="3581400" y="2201667"/>
            <a:ext cx="762000" cy="1351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35000"/>
              </a:spcBef>
              <a:buSzPct val="100000"/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5000"/>
              </a:spcBef>
              <a:buClr>
                <a:srgbClr val="5B5C5E"/>
              </a:buClr>
              <a:buSzPct val="9000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5000"/>
              </a:spcBef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SzTx/>
              <a:buFontTx/>
              <a:buNone/>
            </a:pPr>
            <a:r>
              <a:rPr lang="en-US" altLang="en-US" sz="1200" dirty="0">
                <a:solidFill>
                  <a:srgbClr val="005288"/>
                </a:solidFill>
              </a:rPr>
              <a:t>1,405</a:t>
            </a:r>
          </a:p>
          <a:p>
            <a:pPr eaLnBrk="1" hangingPunct="1">
              <a:spcBef>
                <a:spcPct val="50000"/>
              </a:spcBef>
              <a:buSzTx/>
              <a:buFontTx/>
              <a:buNone/>
            </a:pPr>
            <a:endParaRPr lang="en-US" altLang="en-US" sz="1200" dirty="0">
              <a:solidFill>
                <a:srgbClr val="005288"/>
              </a:solidFill>
            </a:endParaRPr>
          </a:p>
          <a:p>
            <a:pPr eaLnBrk="1" hangingPunct="1">
              <a:spcBef>
                <a:spcPct val="50000"/>
              </a:spcBef>
              <a:buSzTx/>
              <a:buFontTx/>
              <a:buNone/>
            </a:pPr>
            <a:endParaRPr lang="en-US" altLang="en-US" sz="100" dirty="0">
              <a:solidFill>
                <a:srgbClr val="005288"/>
              </a:solidFill>
            </a:endParaRPr>
          </a:p>
          <a:p>
            <a:pPr eaLnBrk="1" hangingPunct="1">
              <a:spcBef>
                <a:spcPts val="1200"/>
              </a:spcBef>
              <a:buSzTx/>
              <a:buFontTx/>
              <a:buNone/>
            </a:pPr>
            <a:r>
              <a:rPr lang="en-US" altLang="en-US" sz="1200" dirty="0">
                <a:solidFill>
                  <a:srgbClr val="005288"/>
                </a:solidFill>
              </a:rPr>
              <a:t>10</a:t>
            </a:r>
          </a:p>
          <a:p>
            <a:pPr eaLnBrk="1" hangingPunct="1">
              <a:spcBef>
                <a:spcPts val="200"/>
              </a:spcBef>
              <a:buSzTx/>
              <a:buFontTx/>
              <a:buNone/>
            </a:pPr>
            <a:endParaRPr lang="en-US" altLang="en-US" sz="1200" dirty="0">
              <a:solidFill>
                <a:srgbClr val="005288"/>
              </a:solidFill>
            </a:endParaRPr>
          </a:p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1200" dirty="0">
                <a:solidFill>
                  <a:srgbClr val="005288"/>
                </a:solidFill>
              </a:rPr>
              <a:t>1,680</a:t>
            </a:r>
          </a:p>
        </p:txBody>
      </p:sp>
      <p:sp>
        <p:nvSpPr>
          <p:cNvPr id="17" name="Text Box 12"/>
          <p:cNvSpPr txBox="1">
            <a:spLocks noChangeArrowheads="1"/>
          </p:cNvSpPr>
          <p:nvPr/>
        </p:nvSpPr>
        <p:spPr bwMode="auto">
          <a:xfrm>
            <a:off x="7818120" y="2182177"/>
            <a:ext cx="762000" cy="1351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35000"/>
              </a:spcBef>
              <a:buSzPct val="100000"/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5000"/>
              </a:spcBef>
              <a:buClr>
                <a:srgbClr val="5B5C5E"/>
              </a:buClr>
              <a:buSzPct val="9000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5000"/>
              </a:spcBef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SzTx/>
              <a:buFontTx/>
              <a:buNone/>
            </a:pPr>
            <a:r>
              <a:rPr lang="en-US" altLang="en-US" sz="1200" dirty="0">
                <a:solidFill>
                  <a:srgbClr val="005288"/>
                </a:solidFill>
              </a:rPr>
              <a:t>N/A </a:t>
            </a:r>
          </a:p>
          <a:p>
            <a:pPr eaLnBrk="1" hangingPunct="1">
              <a:spcBef>
                <a:spcPct val="50000"/>
              </a:spcBef>
              <a:buSzTx/>
              <a:buFontTx/>
              <a:buNone/>
            </a:pPr>
            <a:endParaRPr lang="en-US" altLang="en-US" sz="1200" dirty="0">
              <a:solidFill>
                <a:srgbClr val="005288"/>
              </a:solidFill>
            </a:endParaRPr>
          </a:p>
          <a:p>
            <a:pPr eaLnBrk="1" hangingPunct="1">
              <a:spcBef>
                <a:spcPct val="50000"/>
              </a:spcBef>
              <a:buSzTx/>
              <a:buFontTx/>
              <a:buNone/>
            </a:pPr>
            <a:endParaRPr lang="en-US" altLang="en-US" sz="100" dirty="0">
              <a:solidFill>
                <a:srgbClr val="005288"/>
              </a:solidFill>
            </a:endParaRPr>
          </a:p>
          <a:p>
            <a:pPr eaLnBrk="1" hangingPunct="1">
              <a:spcBef>
                <a:spcPts val="1200"/>
              </a:spcBef>
              <a:buSzTx/>
              <a:buFontTx/>
              <a:buNone/>
            </a:pPr>
            <a:r>
              <a:rPr lang="en-US" altLang="en-US" sz="1200" dirty="0">
                <a:solidFill>
                  <a:srgbClr val="005288"/>
                </a:solidFill>
              </a:rPr>
              <a:t>N/A </a:t>
            </a:r>
          </a:p>
          <a:p>
            <a:pPr eaLnBrk="1" hangingPunct="1">
              <a:spcBef>
                <a:spcPts val="200"/>
              </a:spcBef>
              <a:buSzTx/>
              <a:buFontTx/>
              <a:buNone/>
            </a:pPr>
            <a:endParaRPr lang="en-US" altLang="en-US" sz="1200" dirty="0">
              <a:solidFill>
                <a:srgbClr val="005288"/>
              </a:solidFill>
            </a:endParaRPr>
          </a:p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1200" dirty="0">
                <a:solidFill>
                  <a:srgbClr val="005288"/>
                </a:solidFill>
              </a:rPr>
              <a:t>N/A </a:t>
            </a:r>
          </a:p>
        </p:txBody>
      </p:sp>
      <p:sp>
        <p:nvSpPr>
          <p:cNvPr id="9" name="Rectangle 11"/>
          <p:cNvSpPr>
            <a:spLocks noChangeArrowheads="1"/>
          </p:cNvSpPr>
          <p:nvPr/>
        </p:nvSpPr>
        <p:spPr bwMode="auto">
          <a:xfrm>
            <a:off x="4319269" y="822325"/>
            <a:ext cx="45961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35000"/>
              </a:spcBef>
              <a:buSzPct val="100000"/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5000"/>
              </a:spcBef>
              <a:buClr>
                <a:srgbClr val="5B5C5E"/>
              </a:buClr>
              <a:buSzPct val="9000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5000"/>
              </a:spcBef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1800" dirty="0">
                <a:solidFill>
                  <a:srgbClr val="FFFF00"/>
                </a:solidFill>
              </a:rPr>
              <a:t>Elevation Certificate Instructions Page 8</a:t>
            </a:r>
          </a:p>
        </p:txBody>
      </p:sp>
      <p:sp>
        <p:nvSpPr>
          <p:cNvPr id="12" name="Line 19"/>
          <p:cNvSpPr>
            <a:spLocks noChangeShapeType="1"/>
          </p:cNvSpPr>
          <p:nvPr/>
        </p:nvSpPr>
        <p:spPr bwMode="auto">
          <a:xfrm>
            <a:off x="568960" y="2992120"/>
            <a:ext cx="1351280" cy="0"/>
          </a:xfrm>
          <a:prstGeom prst="line">
            <a:avLst/>
          </a:prstGeom>
          <a:noFill/>
          <a:ln w="28575">
            <a:solidFill>
              <a:srgbClr val="00528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3" name="Line 19"/>
          <p:cNvSpPr>
            <a:spLocks noChangeShapeType="1"/>
          </p:cNvSpPr>
          <p:nvPr/>
        </p:nvSpPr>
        <p:spPr bwMode="auto">
          <a:xfrm>
            <a:off x="5171440" y="2997200"/>
            <a:ext cx="1351280" cy="0"/>
          </a:xfrm>
          <a:prstGeom prst="line">
            <a:avLst/>
          </a:prstGeom>
          <a:noFill/>
          <a:ln w="28575">
            <a:solidFill>
              <a:srgbClr val="00528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5" name="Line 19"/>
          <p:cNvSpPr>
            <a:spLocks noChangeShapeType="1"/>
          </p:cNvSpPr>
          <p:nvPr/>
        </p:nvSpPr>
        <p:spPr bwMode="auto">
          <a:xfrm>
            <a:off x="6634480" y="2021840"/>
            <a:ext cx="1083056" cy="0"/>
          </a:xfrm>
          <a:prstGeom prst="line">
            <a:avLst/>
          </a:prstGeom>
          <a:noFill/>
          <a:ln w="28575">
            <a:solidFill>
              <a:srgbClr val="00528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pic>
        <p:nvPicPr>
          <p:cNvPr id="18" name="Picture 5" descr="http://media.point2.com/p2a/listing/836f/3a32/b223/92e39cf9d9c62c79bbb4/w475h35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285"/>
          <a:stretch>
            <a:fillRect/>
          </a:stretch>
        </p:blipFill>
        <p:spPr bwMode="auto">
          <a:xfrm>
            <a:off x="262763" y="3476388"/>
            <a:ext cx="5423637" cy="3029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490860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2816" t="-2237" r="1000" b="7684"/>
          <a:stretch/>
        </p:blipFill>
        <p:spPr>
          <a:xfrm>
            <a:off x="91440" y="1554480"/>
            <a:ext cx="8961120" cy="2468880"/>
          </a:xfrm>
          <a:prstGeom prst="rect">
            <a:avLst/>
          </a:prstGeom>
        </p:spPr>
      </p:pic>
      <p:sp>
        <p:nvSpPr>
          <p:cNvPr id="7" name="Text Box 12"/>
          <p:cNvSpPr txBox="1">
            <a:spLocks noChangeArrowheads="1"/>
          </p:cNvSpPr>
          <p:nvPr/>
        </p:nvSpPr>
        <p:spPr bwMode="auto">
          <a:xfrm>
            <a:off x="3581400" y="2201667"/>
            <a:ext cx="762000" cy="1351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35000"/>
              </a:spcBef>
              <a:buSzPct val="100000"/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5000"/>
              </a:spcBef>
              <a:buClr>
                <a:srgbClr val="5B5C5E"/>
              </a:buClr>
              <a:buSzPct val="9000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5000"/>
              </a:spcBef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SzTx/>
              <a:buFontTx/>
              <a:buNone/>
            </a:pPr>
            <a:r>
              <a:rPr lang="en-US" altLang="en-US" sz="1200" dirty="0">
                <a:solidFill>
                  <a:srgbClr val="005288"/>
                </a:solidFill>
              </a:rPr>
              <a:t>1,405</a:t>
            </a:r>
          </a:p>
          <a:p>
            <a:pPr eaLnBrk="1" hangingPunct="1">
              <a:spcBef>
                <a:spcPct val="50000"/>
              </a:spcBef>
              <a:buSzTx/>
              <a:buFontTx/>
              <a:buNone/>
            </a:pPr>
            <a:endParaRPr lang="en-US" altLang="en-US" sz="1200" dirty="0">
              <a:solidFill>
                <a:srgbClr val="005288"/>
              </a:solidFill>
            </a:endParaRPr>
          </a:p>
          <a:p>
            <a:pPr eaLnBrk="1" hangingPunct="1">
              <a:spcBef>
                <a:spcPct val="50000"/>
              </a:spcBef>
              <a:buSzTx/>
              <a:buFontTx/>
              <a:buNone/>
            </a:pPr>
            <a:endParaRPr lang="en-US" altLang="en-US" sz="100" dirty="0">
              <a:solidFill>
                <a:srgbClr val="005288"/>
              </a:solidFill>
            </a:endParaRPr>
          </a:p>
          <a:p>
            <a:pPr eaLnBrk="1" hangingPunct="1">
              <a:spcBef>
                <a:spcPts val="1200"/>
              </a:spcBef>
              <a:buSzTx/>
              <a:buFontTx/>
              <a:buNone/>
            </a:pPr>
            <a:r>
              <a:rPr lang="en-US" altLang="en-US" sz="1200" dirty="0">
                <a:solidFill>
                  <a:srgbClr val="005288"/>
                </a:solidFill>
              </a:rPr>
              <a:t>10</a:t>
            </a:r>
          </a:p>
          <a:p>
            <a:pPr eaLnBrk="1" hangingPunct="1">
              <a:spcBef>
                <a:spcPts val="200"/>
              </a:spcBef>
              <a:buSzTx/>
              <a:buFontTx/>
              <a:buNone/>
            </a:pPr>
            <a:endParaRPr lang="en-US" altLang="en-US" sz="1200" dirty="0">
              <a:solidFill>
                <a:srgbClr val="005288"/>
              </a:solidFill>
            </a:endParaRPr>
          </a:p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1200" dirty="0">
                <a:solidFill>
                  <a:srgbClr val="005288"/>
                </a:solidFill>
              </a:rPr>
              <a:t>1,680</a:t>
            </a:r>
          </a:p>
        </p:txBody>
      </p:sp>
      <p:sp>
        <p:nvSpPr>
          <p:cNvPr id="8" name="Rectangle 13"/>
          <p:cNvSpPr>
            <a:spLocks noChangeArrowheads="1"/>
          </p:cNvSpPr>
          <p:nvPr/>
        </p:nvSpPr>
        <p:spPr bwMode="auto">
          <a:xfrm>
            <a:off x="1335901" y="4181649"/>
            <a:ext cx="6481261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tIns="0" bIns="0">
            <a:spAutoFit/>
          </a:bodyPr>
          <a:lstStyle>
            <a:lvl1pPr marL="342900" indent="-342900">
              <a:spcBef>
                <a:spcPct val="35000"/>
              </a:spcBef>
              <a:buSzPct val="100000"/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5000"/>
              </a:spcBef>
              <a:buClr>
                <a:srgbClr val="5B5C5E"/>
              </a:buClr>
              <a:buSzPct val="9000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5000"/>
              </a:spcBef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2400" b="0" dirty="0"/>
              <a:t>If “yes,” record the actual area of the openings</a:t>
            </a:r>
          </a:p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2400" b="0" dirty="0"/>
              <a:t>and attach the engineer’s certificate</a:t>
            </a:r>
          </a:p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2400" b="0" dirty="0"/>
              <a:t>or the ICC Evaluation Service report</a:t>
            </a:r>
          </a:p>
        </p:txBody>
      </p:sp>
      <p:sp>
        <p:nvSpPr>
          <p:cNvPr id="17" name="Text Box 12"/>
          <p:cNvSpPr txBox="1">
            <a:spLocks noChangeArrowheads="1"/>
          </p:cNvSpPr>
          <p:nvPr/>
        </p:nvSpPr>
        <p:spPr bwMode="auto">
          <a:xfrm>
            <a:off x="7818120" y="2182177"/>
            <a:ext cx="762000" cy="1351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35000"/>
              </a:spcBef>
              <a:buSzPct val="100000"/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5000"/>
              </a:spcBef>
              <a:buClr>
                <a:srgbClr val="5B5C5E"/>
              </a:buClr>
              <a:buSzPct val="9000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5000"/>
              </a:spcBef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SzTx/>
              <a:buFontTx/>
              <a:buNone/>
            </a:pPr>
            <a:r>
              <a:rPr lang="en-US" altLang="en-US" sz="1200" dirty="0">
                <a:solidFill>
                  <a:srgbClr val="005288"/>
                </a:solidFill>
              </a:rPr>
              <a:t>N/A </a:t>
            </a:r>
          </a:p>
          <a:p>
            <a:pPr eaLnBrk="1" hangingPunct="1">
              <a:spcBef>
                <a:spcPct val="50000"/>
              </a:spcBef>
              <a:buSzTx/>
              <a:buFontTx/>
              <a:buNone/>
            </a:pPr>
            <a:endParaRPr lang="en-US" altLang="en-US" sz="1200" dirty="0">
              <a:solidFill>
                <a:srgbClr val="005288"/>
              </a:solidFill>
            </a:endParaRPr>
          </a:p>
          <a:p>
            <a:pPr eaLnBrk="1" hangingPunct="1">
              <a:spcBef>
                <a:spcPct val="50000"/>
              </a:spcBef>
              <a:buSzTx/>
              <a:buFontTx/>
              <a:buNone/>
            </a:pPr>
            <a:endParaRPr lang="en-US" altLang="en-US" sz="100" dirty="0">
              <a:solidFill>
                <a:srgbClr val="005288"/>
              </a:solidFill>
            </a:endParaRPr>
          </a:p>
          <a:p>
            <a:pPr eaLnBrk="1" hangingPunct="1">
              <a:spcBef>
                <a:spcPts val="1200"/>
              </a:spcBef>
              <a:buSzTx/>
              <a:buFontTx/>
              <a:buNone/>
            </a:pPr>
            <a:r>
              <a:rPr lang="en-US" altLang="en-US" sz="1200" dirty="0">
                <a:solidFill>
                  <a:srgbClr val="005288"/>
                </a:solidFill>
              </a:rPr>
              <a:t>N/A </a:t>
            </a:r>
          </a:p>
          <a:p>
            <a:pPr eaLnBrk="1" hangingPunct="1">
              <a:spcBef>
                <a:spcPts val="200"/>
              </a:spcBef>
              <a:buSzTx/>
              <a:buFontTx/>
              <a:buNone/>
            </a:pPr>
            <a:endParaRPr lang="en-US" altLang="en-US" sz="1200" dirty="0">
              <a:solidFill>
                <a:srgbClr val="005288"/>
              </a:solidFill>
            </a:endParaRPr>
          </a:p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1200" dirty="0">
                <a:solidFill>
                  <a:srgbClr val="005288"/>
                </a:solidFill>
              </a:rPr>
              <a:t>N/A </a:t>
            </a:r>
          </a:p>
        </p:txBody>
      </p:sp>
      <p:sp>
        <p:nvSpPr>
          <p:cNvPr id="9" name="Rectangle 11"/>
          <p:cNvSpPr>
            <a:spLocks noChangeArrowheads="1"/>
          </p:cNvSpPr>
          <p:nvPr/>
        </p:nvSpPr>
        <p:spPr bwMode="auto">
          <a:xfrm>
            <a:off x="4319269" y="822325"/>
            <a:ext cx="45961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35000"/>
              </a:spcBef>
              <a:buSzPct val="100000"/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5000"/>
              </a:spcBef>
              <a:buClr>
                <a:srgbClr val="5B5C5E"/>
              </a:buClr>
              <a:buSzPct val="9000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5000"/>
              </a:spcBef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1800" dirty="0">
                <a:solidFill>
                  <a:srgbClr val="FFFF00"/>
                </a:solidFill>
              </a:rPr>
              <a:t>Elevation Certificate Instructions Page 8</a:t>
            </a:r>
          </a:p>
        </p:txBody>
      </p:sp>
      <p:sp>
        <p:nvSpPr>
          <p:cNvPr id="12" name="Line 19"/>
          <p:cNvSpPr>
            <a:spLocks noChangeShapeType="1"/>
          </p:cNvSpPr>
          <p:nvPr/>
        </p:nvSpPr>
        <p:spPr bwMode="auto">
          <a:xfrm>
            <a:off x="568960" y="2992120"/>
            <a:ext cx="1351280" cy="0"/>
          </a:xfrm>
          <a:prstGeom prst="line">
            <a:avLst/>
          </a:prstGeom>
          <a:noFill/>
          <a:ln w="28575">
            <a:solidFill>
              <a:srgbClr val="00528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3" name="Line 19"/>
          <p:cNvSpPr>
            <a:spLocks noChangeShapeType="1"/>
          </p:cNvSpPr>
          <p:nvPr/>
        </p:nvSpPr>
        <p:spPr bwMode="auto">
          <a:xfrm>
            <a:off x="5171440" y="2997200"/>
            <a:ext cx="1351280" cy="0"/>
          </a:xfrm>
          <a:prstGeom prst="line">
            <a:avLst/>
          </a:prstGeom>
          <a:noFill/>
          <a:ln w="28575">
            <a:solidFill>
              <a:srgbClr val="00528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1" name="Line 19"/>
          <p:cNvSpPr>
            <a:spLocks noChangeShapeType="1"/>
          </p:cNvSpPr>
          <p:nvPr/>
        </p:nvSpPr>
        <p:spPr bwMode="auto">
          <a:xfrm>
            <a:off x="392176" y="3717544"/>
            <a:ext cx="1960880" cy="0"/>
          </a:xfrm>
          <a:prstGeom prst="line">
            <a:avLst/>
          </a:prstGeom>
          <a:noFill/>
          <a:ln w="28575">
            <a:solidFill>
              <a:srgbClr val="00528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5" name="Line 19"/>
          <p:cNvSpPr>
            <a:spLocks noChangeShapeType="1"/>
          </p:cNvSpPr>
          <p:nvPr/>
        </p:nvSpPr>
        <p:spPr bwMode="auto">
          <a:xfrm flipV="1">
            <a:off x="4994656" y="3717544"/>
            <a:ext cx="1966976" cy="5080"/>
          </a:xfrm>
          <a:prstGeom prst="line">
            <a:avLst/>
          </a:prstGeom>
          <a:noFill/>
          <a:ln w="28575">
            <a:solidFill>
              <a:srgbClr val="00528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20" name="Text Box 19"/>
          <p:cNvSpPr txBox="1">
            <a:spLocks noChangeArrowheads="1"/>
          </p:cNvSpPr>
          <p:nvPr/>
        </p:nvSpPr>
        <p:spPr bwMode="auto">
          <a:xfrm>
            <a:off x="2477516" y="3477133"/>
            <a:ext cx="457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35000"/>
              </a:spcBef>
              <a:buSzPct val="100000"/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5000"/>
              </a:spcBef>
              <a:buClr>
                <a:srgbClr val="5B5C5E"/>
              </a:buClr>
              <a:buSzPct val="9000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5000"/>
              </a:spcBef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SzTx/>
              <a:buFontTx/>
              <a:buNone/>
            </a:pPr>
            <a:r>
              <a:rPr lang="en-US" altLang="en-US" sz="1400" dirty="0">
                <a:solidFill>
                  <a:srgbClr val="005288"/>
                </a:solidFill>
              </a:rPr>
              <a:t>X</a:t>
            </a:r>
          </a:p>
        </p:txBody>
      </p:sp>
      <p:sp>
        <p:nvSpPr>
          <p:cNvPr id="21" name="Text Box 19"/>
          <p:cNvSpPr txBox="1">
            <a:spLocks noChangeArrowheads="1"/>
          </p:cNvSpPr>
          <p:nvPr/>
        </p:nvSpPr>
        <p:spPr bwMode="auto">
          <a:xfrm>
            <a:off x="7071360" y="3466773"/>
            <a:ext cx="457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35000"/>
              </a:spcBef>
              <a:buSzPct val="100000"/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5000"/>
              </a:spcBef>
              <a:buClr>
                <a:srgbClr val="5B5C5E"/>
              </a:buClr>
              <a:buSzPct val="9000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5000"/>
              </a:spcBef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SzTx/>
              <a:buFontTx/>
              <a:buNone/>
            </a:pPr>
            <a:r>
              <a:rPr lang="en-US" altLang="en-US" sz="1400" dirty="0">
                <a:solidFill>
                  <a:srgbClr val="005288"/>
                </a:solidFill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420536278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 animBg="1"/>
      <p:bldP spid="20" grpId="0"/>
      <p:bldP spid="21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7" name="Picture 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3" y="1285875"/>
            <a:ext cx="8961437" cy="302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Line 16"/>
          <p:cNvSpPr>
            <a:spLocks noChangeShapeType="1"/>
          </p:cNvSpPr>
          <p:nvPr/>
        </p:nvSpPr>
        <p:spPr bwMode="auto">
          <a:xfrm>
            <a:off x="1708150" y="4149725"/>
            <a:ext cx="455613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pic>
        <p:nvPicPr>
          <p:cNvPr id="5" name="Picture 1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3" y="4311650"/>
            <a:ext cx="8961437" cy="2362200"/>
          </a:xfrm>
          <a:prstGeom prst="rect">
            <a:avLst/>
          </a:prstGeom>
          <a:noFill/>
          <a:ln w="25400" algn="ctr">
            <a:solidFill>
              <a:schemeClr val="bg1"/>
            </a:solidFill>
            <a:prstDash val="sys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3013075" y="5448300"/>
            <a:ext cx="868363" cy="1524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5000"/>
              </a:spcBef>
              <a:buSzPct val="100000"/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5000"/>
              </a:spcBef>
              <a:buClr>
                <a:srgbClr val="5B5C5E"/>
              </a:buClr>
              <a:buSzPct val="9000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5000"/>
              </a:spcBef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SzTx/>
              <a:buFontTx/>
              <a:buNone/>
            </a:pPr>
            <a:endParaRPr lang="en-US" altLang="en-US" sz="2400" b="0" dirty="0">
              <a:latin typeface="Times New Roman" panose="02020603050405020304" pitchFamily="18" charset="0"/>
            </a:endParaRPr>
          </a:p>
        </p:txBody>
      </p:sp>
      <p:sp>
        <p:nvSpPr>
          <p:cNvPr id="7" name="Line 11"/>
          <p:cNvSpPr>
            <a:spLocks noChangeShapeType="1"/>
          </p:cNvSpPr>
          <p:nvPr/>
        </p:nvSpPr>
        <p:spPr bwMode="auto">
          <a:xfrm>
            <a:off x="457200" y="6475413"/>
            <a:ext cx="39624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8" name="Text Box 14"/>
          <p:cNvSpPr txBox="1">
            <a:spLocks noChangeArrowheads="1"/>
          </p:cNvSpPr>
          <p:nvPr/>
        </p:nvSpPr>
        <p:spPr bwMode="auto">
          <a:xfrm>
            <a:off x="5626100" y="4699000"/>
            <a:ext cx="914400" cy="18256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5000"/>
              </a:spcBef>
              <a:buSzPct val="100000"/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5000"/>
              </a:spcBef>
              <a:buClr>
                <a:srgbClr val="5B5C5E"/>
              </a:buClr>
              <a:buSzPct val="9000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5000"/>
              </a:spcBef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SzTx/>
              <a:buFontTx/>
              <a:buNone/>
            </a:pPr>
            <a:endParaRPr lang="en-US" altLang="en-US" sz="2400" b="0" dirty="0">
              <a:latin typeface="Times New Roman" panose="02020603050405020304" pitchFamily="18" charset="0"/>
            </a:endParaRPr>
          </a:p>
        </p:txBody>
      </p:sp>
      <p:sp>
        <p:nvSpPr>
          <p:cNvPr id="10" name="Text Box 15"/>
          <p:cNvSpPr txBox="1">
            <a:spLocks noChangeArrowheads="1"/>
          </p:cNvSpPr>
          <p:nvPr/>
        </p:nvSpPr>
        <p:spPr bwMode="auto">
          <a:xfrm>
            <a:off x="5583238" y="5726113"/>
            <a:ext cx="868362" cy="1524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5000"/>
              </a:spcBef>
              <a:buSzPct val="100000"/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5000"/>
              </a:spcBef>
              <a:buClr>
                <a:srgbClr val="5B5C5E"/>
              </a:buClr>
              <a:buSzPct val="9000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5000"/>
              </a:spcBef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SzTx/>
              <a:buFontTx/>
              <a:buNone/>
            </a:pPr>
            <a:endParaRPr lang="en-US" altLang="en-US" sz="2400" b="0" dirty="0">
              <a:latin typeface="Times New Roman" panose="02020603050405020304" pitchFamily="18" charset="0"/>
            </a:endParaRPr>
          </a:p>
        </p:txBody>
      </p:sp>
      <p:sp>
        <p:nvSpPr>
          <p:cNvPr id="11" name="Line 11"/>
          <p:cNvSpPr>
            <a:spLocks noChangeShapeType="1"/>
          </p:cNvSpPr>
          <p:nvPr/>
        </p:nvSpPr>
        <p:spPr bwMode="auto">
          <a:xfrm>
            <a:off x="457200" y="6653213"/>
            <a:ext cx="26670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Text Box 2"/>
          <p:cNvSpPr txBox="1">
            <a:spLocks noChangeArrowheads="1"/>
          </p:cNvSpPr>
          <p:nvPr/>
        </p:nvSpPr>
        <p:spPr bwMode="auto">
          <a:xfrm>
            <a:off x="1660525" y="3011488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35000"/>
              </a:spcBef>
              <a:buSzPct val="100000"/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5000"/>
              </a:spcBef>
              <a:buClr>
                <a:srgbClr val="5B5C5E"/>
              </a:buClr>
              <a:buSzPct val="9000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5000"/>
              </a:spcBef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endParaRPr lang="en-US" altLang="en-US" sz="2400" b="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6169" y="1117600"/>
            <a:ext cx="3058168" cy="5029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7449" y="1117600"/>
            <a:ext cx="3058168" cy="5029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54897882"/>
      </p:ext>
    </p:extLst>
  </p:cSld>
  <p:clrMapOvr>
    <a:masterClrMapping/>
  </p:clrMapOvr>
  <p:transition spd="slow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2863" t="7522" r="1002" b="51538"/>
          <a:stretch/>
        </p:blipFill>
        <p:spPr>
          <a:xfrm>
            <a:off x="91440" y="2361934"/>
            <a:ext cx="8961120" cy="1527314"/>
          </a:xfrm>
          <a:prstGeom prst="rect">
            <a:avLst/>
          </a:prstGeom>
        </p:spPr>
      </p:pic>
      <p:sp>
        <p:nvSpPr>
          <p:cNvPr id="6" name="Rectangle 14"/>
          <p:cNvSpPr>
            <a:spLocks noChangeArrowheads="1"/>
          </p:cNvSpPr>
          <p:nvPr/>
        </p:nvSpPr>
        <p:spPr bwMode="auto">
          <a:xfrm>
            <a:off x="381000" y="4122801"/>
            <a:ext cx="8382000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35000"/>
              </a:spcBef>
              <a:buSzPct val="100000"/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5000"/>
              </a:spcBef>
              <a:buClr>
                <a:srgbClr val="5B5C5E"/>
              </a:buClr>
              <a:buSzPct val="9000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5000"/>
              </a:spcBef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568325" indent="-568325" eaLnBrk="1" hangingPunct="1">
              <a:spcBef>
                <a:spcPct val="0"/>
              </a:spcBef>
              <a:buNone/>
            </a:pPr>
            <a:r>
              <a:rPr lang="en-US" altLang="en-US" sz="2400" b="0" dirty="0"/>
              <a:t>B4. For maps in a county-wide format, the sixth character of the “Map Number” is the letter “C” followed by a four-digit map number. </a:t>
            </a:r>
          </a:p>
          <a:p>
            <a:pPr marL="568325" indent="-568325" eaLnBrk="1" hangingPunct="1">
              <a:spcBef>
                <a:spcPct val="0"/>
              </a:spcBef>
              <a:buNone/>
            </a:pPr>
            <a:r>
              <a:rPr lang="en-US" altLang="en-US" sz="2400" b="0" dirty="0"/>
              <a:t>	For maps not in a county-wide format, enter the “Community Panel Number” shown on the FIRM. </a:t>
            </a:r>
          </a:p>
        </p:txBody>
      </p:sp>
      <p:sp>
        <p:nvSpPr>
          <p:cNvPr id="74759" name="Rectangle 15"/>
          <p:cNvSpPr>
            <a:spLocks noChangeArrowheads="1"/>
          </p:cNvSpPr>
          <p:nvPr/>
        </p:nvSpPr>
        <p:spPr bwMode="auto">
          <a:xfrm>
            <a:off x="1066800" y="1387475"/>
            <a:ext cx="70104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35000"/>
              </a:spcBef>
              <a:buSzPct val="100000"/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5000"/>
              </a:spcBef>
              <a:buClr>
                <a:srgbClr val="5B5C5E"/>
              </a:buClr>
              <a:buSzPct val="9000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5000"/>
              </a:spcBef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SzPct val="50000"/>
              <a:buFont typeface="Wingdings" panose="05000000000000000000" pitchFamily="2" charset="2"/>
              <a:buNone/>
            </a:pPr>
            <a:r>
              <a:rPr lang="en-US" altLang="en-US" sz="2400" b="0" dirty="0"/>
              <a:t>Complete the Elevation Certificate on the basis of the FIRM in effect at the time of the certification. </a:t>
            </a:r>
          </a:p>
        </p:txBody>
      </p:sp>
      <p:sp>
        <p:nvSpPr>
          <p:cNvPr id="74760" name="Rectangle 11"/>
          <p:cNvSpPr>
            <a:spLocks noChangeArrowheads="1"/>
          </p:cNvSpPr>
          <p:nvPr/>
        </p:nvSpPr>
        <p:spPr bwMode="auto">
          <a:xfrm>
            <a:off x="4319270" y="822325"/>
            <a:ext cx="459613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35000"/>
              </a:spcBef>
              <a:buSzPct val="100000"/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5000"/>
              </a:spcBef>
              <a:buClr>
                <a:srgbClr val="5B5C5E"/>
              </a:buClr>
              <a:buSzPct val="9000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5000"/>
              </a:spcBef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1800" dirty="0">
                <a:solidFill>
                  <a:srgbClr val="FFFF00"/>
                </a:solidFill>
              </a:rPr>
              <a:t>Elevation Certificate Instructions Page 9</a:t>
            </a:r>
          </a:p>
        </p:txBody>
      </p:sp>
    </p:spTree>
    <p:extLst>
      <p:ext uri="{BB962C8B-B14F-4D97-AF65-F5344CB8AC3E}">
        <p14:creationId xmlns:p14="http://schemas.microsoft.com/office/powerpoint/2010/main" val="14064163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itle 1"/>
          <p:cNvSpPr>
            <a:spLocks noGrp="1"/>
          </p:cNvSpPr>
          <p:nvPr>
            <p:ph type="title" idx="4294967295"/>
          </p:nvPr>
        </p:nvSpPr>
        <p:spPr>
          <a:xfrm>
            <a:off x="2030413" y="330200"/>
            <a:ext cx="5083175" cy="585788"/>
          </a:xfrm>
          <a:prstGeom prst="rect">
            <a:avLst/>
          </a:prstGeom>
        </p:spPr>
        <p:txBody>
          <a:bodyPr/>
          <a:lstStyle/>
          <a:p>
            <a:r>
              <a:rPr lang="en-US" altLang="en-US" dirty="0"/>
              <a:t>FEMA Elevation Certificate</a:t>
            </a:r>
          </a:p>
        </p:txBody>
      </p:sp>
      <p:pic>
        <p:nvPicPr>
          <p:cNvPr id="7680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28600"/>
            <a:ext cx="8229600" cy="658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2863" t="7522" r="1002" b="51538"/>
          <a:stretch/>
        </p:blipFill>
        <p:spPr>
          <a:xfrm>
            <a:off x="91440" y="2361934"/>
            <a:ext cx="8961120" cy="1527314"/>
          </a:xfrm>
          <a:prstGeom prst="rect">
            <a:avLst/>
          </a:prstGeom>
        </p:spPr>
      </p:pic>
      <p:sp>
        <p:nvSpPr>
          <p:cNvPr id="6" name="Rectangle 14"/>
          <p:cNvSpPr>
            <a:spLocks noChangeArrowheads="1"/>
          </p:cNvSpPr>
          <p:nvPr/>
        </p:nvSpPr>
        <p:spPr bwMode="auto">
          <a:xfrm>
            <a:off x="381000" y="3906234"/>
            <a:ext cx="8382000" cy="2513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35000"/>
              </a:spcBef>
              <a:buSzPct val="100000"/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5000"/>
              </a:spcBef>
              <a:buClr>
                <a:srgbClr val="5B5C5E"/>
              </a:buClr>
              <a:buSzPct val="9000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5000"/>
              </a:spcBef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568325" indent="-568325" eaLnBrk="1" hangingPunct="1">
              <a:spcBef>
                <a:spcPct val="0"/>
              </a:spcBef>
              <a:buNone/>
            </a:pPr>
            <a:r>
              <a:rPr lang="en-US" altLang="en-US" sz="2400" b="0" dirty="0"/>
              <a:t>B5.	Suffix comes after the panel number</a:t>
            </a:r>
          </a:p>
          <a:p>
            <a:pPr marL="568325" indent="-568325" eaLnBrk="1" hangingPunct="1">
              <a:spcBef>
                <a:spcPct val="0"/>
              </a:spcBef>
              <a:spcAft>
                <a:spcPts val="800"/>
              </a:spcAft>
              <a:buNone/>
            </a:pPr>
            <a:r>
              <a:rPr lang="en-US" altLang="en-US" sz="2400" b="0" dirty="0"/>
              <a:t>	Indicates how many times the panel has been revised</a:t>
            </a:r>
          </a:p>
          <a:p>
            <a:pPr marL="568325" indent="-568325" eaLnBrk="1" hangingPunct="1">
              <a:spcBef>
                <a:spcPct val="0"/>
              </a:spcBef>
              <a:buNone/>
            </a:pPr>
            <a:r>
              <a:rPr lang="en-US" altLang="en-US" sz="2400" b="0" dirty="0"/>
              <a:t>B8.	Use the zone for the building</a:t>
            </a:r>
          </a:p>
          <a:p>
            <a:pPr marL="568325" indent="-568325" eaLnBrk="1" hangingPunct="1">
              <a:spcBef>
                <a:spcPct val="0"/>
              </a:spcBef>
              <a:spcAft>
                <a:spcPts val="800"/>
              </a:spcAft>
              <a:buNone/>
            </a:pPr>
            <a:r>
              <a:rPr lang="en-US" altLang="en-US" sz="2400" b="0" dirty="0"/>
              <a:t>    	If building is in &gt; 1 zone, list all the zones</a:t>
            </a:r>
          </a:p>
          <a:p>
            <a:pPr marL="568325" indent="-568325" eaLnBrk="1" hangingPunct="1">
              <a:spcBef>
                <a:spcPct val="0"/>
              </a:spcBef>
              <a:buNone/>
            </a:pPr>
            <a:r>
              <a:rPr lang="en-US" altLang="en-US" sz="2400" b="0" dirty="0" err="1"/>
              <a:t>B9</a:t>
            </a:r>
            <a:r>
              <a:rPr lang="en-US" altLang="en-US" sz="2400" b="0" dirty="0"/>
              <a:t>. 	Except in Zones AO and A, use the BFE on the FIRM, not a higher local regulatory flood elevation</a:t>
            </a:r>
          </a:p>
        </p:txBody>
      </p:sp>
      <p:sp>
        <p:nvSpPr>
          <p:cNvPr id="74759" name="Rectangle 15"/>
          <p:cNvSpPr>
            <a:spLocks noChangeArrowheads="1"/>
          </p:cNvSpPr>
          <p:nvPr/>
        </p:nvSpPr>
        <p:spPr bwMode="auto">
          <a:xfrm>
            <a:off x="1066800" y="1387475"/>
            <a:ext cx="70104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35000"/>
              </a:spcBef>
              <a:buSzPct val="100000"/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5000"/>
              </a:spcBef>
              <a:buClr>
                <a:srgbClr val="5B5C5E"/>
              </a:buClr>
              <a:buSzPct val="9000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5000"/>
              </a:spcBef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SzPct val="50000"/>
              <a:buFont typeface="Wingdings" panose="05000000000000000000" pitchFamily="2" charset="2"/>
              <a:buNone/>
            </a:pPr>
            <a:r>
              <a:rPr lang="en-US" altLang="en-US" sz="2400" b="0" dirty="0"/>
              <a:t>Complete the Elevation Certificate on the basis of the FIRM in effect at the time of the certification. </a:t>
            </a:r>
          </a:p>
        </p:txBody>
      </p:sp>
      <p:sp>
        <p:nvSpPr>
          <p:cNvPr id="74760" name="Rectangle 11"/>
          <p:cNvSpPr>
            <a:spLocks noChangeArrowheads="1"/>
          </p:cNvSpPr>
          <p:nvPr/>
        </p:nvSpPr>
        <p:spPr bwMode="auto">
          <a:xfrm>
            <a:off x="4319270" y="822325"/>
            <a:ext cx="459613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35000"/>
              </a:spcBef>
              <a:buSzPct val="100000"/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5000"/>
              </a:spcBef>
              <a:buClr>
                <a:srgbClr val="5B5C5E"/>
              </a:buClr>
              <a:buSzPct val="9000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5000"/>
              </a:spcBef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1800" dirty="0">
                <a:solidFill>
                  <a:srgbClr val="FFFF00"/>
                </a:solidFill>
              </a:rPr>
              <a:t>Elevation Certificate Instructions Page 9</a:t>
            </a:r>
          </a:p>
        </p:txBody>
      </p:sp>
    </p:spTree>
    <p:extLst>
      <p:ext uri="{BB962C8B-B14F-4D97-AF65-F5344CB8AC3E}">
        <p14:creationId xmlns:p14="http://schemas.microsoft.com/office/powerpoint/2010/main" val="93392344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9" name="Rectangle 15"/>
          <p:cNvSpPr>
            <a:spLocks noChangeArrowheads="1"/>
          </p:cNvSpPr>
          <p:nvPr/>
        </p:nvSpPr>
        <p:spPr bwMode="auto">
          <a:xfrm>
            <a:off x="1066800" y="1387475"/>
            <a:ext cx="70104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35000"/>
              </a:spcBef>
              <a:buSzPct val="100000"/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5000"/>
              </a:spcBef>
              <a:buClr>
                <a:srgbClr val="5B5C5E"/>
              </a:buClr>
              <a:buSzPct val="9000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5000"/>
              </a:spcBef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SzPct val="50000"/>
              <a:buFont typeface="Wingdings" panose="05000000000000000000" pitchFamily="2" charset="2"/>
              <a:buNone/>
            </a:pPr>
            <a:r>
              <a:rPr lang="en-US" altLang="en-US" sz="2400" b="0" dirty="0"/>
              <a:t>Complete the Elevation Certificate on the basis of the FIRM in effect at the time of the certification. </a:t>
            </a:r>
          </a:p>
        </p:txBody>
      </p:sp>
      <p:sp>
        <p:nvSpPr>
          <p:cNvPr id="74760" name="Rectangle 11"/>
          <p:cNvSpPr>
            <a:spLocks noChangeArrowheads="1"/>
          </p:cNvSpPr>
          <p:nvPr/>
        </p:nvSpPr>
        <p:spPr bwMode="auto">
          <a:xfrm>
            <a:off x="4319270" y="822325"/>
            <a:ext cx="459613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35000"/>
              </a:spcBef>
              <a:buSzPct val="100000"/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5000"/>
              </a:spcBef>
              <a:buClr>
                <a:srgbClr val="5B5C5E"/>
              </a:buClr>
              <a:buSzPct val="9000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5000"/>
              </a:spcBef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1800" dirty="0">
                <a:solidFill>
                  <a:srgbClr val="FFFF00"/>
                </a:solidFill>
              </a:rPr>
              <a:t>Elevation Certificate Instructions Page 9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2863" t="45621" r="1002" b="4701"/>
          <a:stretch/>
        </p:blipFill>
        <p:spPr>
          <a:xfrm>
            <a:off x="91440" y="2377733"/>
            <a:ext cx="8961120" cy="1853296"/>
          </a:xfrm>
          <a:prstGeom prst="rect">
            <a:avLst/>
          </a:prstGeom>
        </p:spPr>
      </p:pic>
    </p:spTree>
  </p:cSld>
  <p:clrMapOvr>
    <a:masterClrMapping/>
  </p:clrMapOvr>
  <p:transition spd="slow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2817" t="4993" r="906" b="53602"/>
          <a:stretch/>
        </p:blipFill>
        <p:spPr>
          <a:xfrm>
            <a:off x="85344" y="2145859"/>
            <a:ext cx="8961120" cy="2462717"/>
          </a:xfrm>
          <a:prstGeom prst="rect">
            <a:avLst/>
          </a:prstGeom>
        </p:spPr>
      </p:pic>
      <p:sp>
        <p:nvSpPr>
          <p:cNvPr id="80905" name="Rectangle 11"/>
          <p:cNvSpPr>
            <a:spLocks noChangeArrowheads="1"/>
          </p:cNvSpPr>
          <p:nvPr/>
        </p:nvSpPr>
        <p:spPr bwMode="auto">
          <a:xfrm>
            <a:off x="3549764" y="822325"/>
            <a:ext cx="536563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35000"/>
              </a:spcBef>
              <a:buSzPct val="100000"/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5000"/>
              </a:spcBef>
              <a:buClr>
                <a:srgbClr val="5B5C5E"/>
              </a:buClr>
              <a:buSzPct val="9000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5000"/>
              </a:spcBef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1800" dirty="0">
                <a:solidFill>
                  <a:srgbClr val="FFFF00"/>
                </a:solidFill>
              </a:rPr>
              <a:t>Elevation Certificate Instructions Pages 10 – 11</a:t>
            </a:r>
          </a:p>
        </p:txBody>
      </p:sp>
      <p:sp>
        <p:nvSpPr>
          <p:cNvPr id="11" name="Line 14"/>
          <p:cNvSpPr>
            <a:spLocks noChangeShapeType="1"/>
          </p:cNvSpPr>
          <p:nvPr/>
        </p:nvSpPr>
        <p:spPr bwMode="auto">
          <a:xfrm>
            <a:off x="152400" y="4575048"/>
            <a:ext cx="4846320" cy="0"/>
          </a:xfrm>
          <a:prstGeom prst="line">
            <a:avLst/>
          </a:prstGeom>
          <a:noFill/>
          <a:ln w="28575">
            <a:solidFill>
              <a:srgbClr val="00528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2675" t="43017" r="1048" b="410"/>
          <a:stretch/>
        </p:blipFill>
        <p:spPr>
          <a:xfrm>
            <a:off x="85344" y="2090992"/>
            <a:ext cx="8961120" cy="3364928"/>
          </a:xfrm>
          <a:prstGeom prst="rect">
            <a:avLst/>
          </a:prstGeom>
        </p:spPr>
      </p:pic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5028622" y="2325815"/>
            <a:ext cx="1143000" cy="2608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35000"/>
              </a:spcBef>
              <a:buSzPct val="100000"/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5000"/>
              </a:spcBef>
              <a:buClr>
                <a:srgbClr val="5B5C5E"/>
              </a:buClr>
              <a:buSzPct val="9000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5000"/>
              </a:spcBef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ts val="1500"/>
              </a:lnSpc>
              <a:spcBef>
                <a:spcPct val="0"/>
              </a:spcBef>
              <a:spcAft>
                <a:spcPts val="600"/>
              </a:spcAft>
              <a:buSzTx/>
              <a:buFontTx/>
              <a:buNone/>
            </a:pPr>
            <a:r>
              <a:rPr lang="en-US" altLang="en-US" sz="1200" dirty="0">
                <a:solidFill>
                  <a:srgbClr val="005288"/>
                </a:solidFill>
              </a:rPr>
              <a:t>Every time</a:t>
            </a:r>
          </a:p>
          <a:p>
            <a:pPr eaLnBrk="1" hangingPunct="1">
              <a:lnSpc>
                <a:spcPts val="1500"/>
              </a:lnSpc>
              <a:spcBef>
                <a:spcPct val="0"/>
              </a:spcBef>
              <a:spcAft>
                <a:spcPts val="600"/>
              </a:spcAft>
              <a:buSzTx/>
              <a:buFontTx/>
              <a:buNone/>
            </a:pPr>
            <a:r>
              <a:rPr lang="en-US" altLang="en-US" sz="1200" dirty="0">
                <a:solidFill>
                  <a:srgbClr val="005288"/>
                </a:solidFill>
              </a:rPr>
              <a:t>If &gt;1 floor</a:t>
            </a:r>
          </a:p>
          <a:p>
            <a:pPr eaLnBrk="1" hangingPunct="1">
              <a:lnSpc>
                <a:spcPts val="1500"/>
              </a:lnSpc>
              <a:spcBef>
                <a:spcPct val="0"/>
              </a:spcBef>
              <a:spcAft>
                <a:spcPts val="400"/>
              </a:spcAft>
              <a:buSzTx/>
              <a:buFontTx/>
              <a:buNone/>
            </a:pPr>
            <a:r>
              <a:rPr lang="en-US" altLang="en-US" sz="1200" dirty="0">
                <a:solidFill>
                  <a:srgbClr val="005288"/>
                </a:solidFill>
              </a:rPr>
              <a:t>V Zones</a:t>
            </a:r>
          </a:p>
          <a:p>
            <a:pPr eaLnBrk="1" hangingPunct="1">
              <a:lnSpc>
                <a:spcPts val="1500"/>
              </a:lnSpc>
              <a:spcBef>
                <a:spcPct val="0"/>
              </a:spcBef>
              <a:spcAft>
                <a:spcPts val="1700"/>
              </a:spcAft>
              <a:buSzTx/>
              <a:buFontTx/>
              <a:buNone/>
            </a:pPr>
            <a:r>
              <a:rPr lang="en-US" altLang="en-US" sz="1200" dirty="0">
                <a:solidFill>
                  <a:srgbClr val="005288"/>
                </a:solidFill>
              </a:rPr>
              <a:t>If garage</a:t>
            </a:r>
          </a:p>
          <a:p>
            <a:pPr eaLnBrk="1" hangingPunct="1">
              <a:lnSpc>
                <a:spcPts val="1500"/>
              </a:lnSpc>
              <a:spcBef>
                <a:spcPct val="0"/>
              </a:spcBef>
              <a:spcAft>
                <a:spcPts val="1700"/>
              </a:spcAft>
              <a:buSzTx/>
              <a:buFontTx/>
              <a:buNone/>
            </a:pPr>
            <a:r>
              <a:rPr lang="en-US" altLang="en-US" sz="1200" dirty="0">
                <a:solidFill>
                  <a:srgbClr val="005288"/>
                </a:solidFill>
              </a:rPr>
              <a:t>Every time</a:t>
            </a:r>
          </a:p>
          <a:p>
            <a:pPr eaLnBrk="1" hangingPunct="1">
              <a:lnSpc>
                <a:spcPts val="1500"/>
              </a:lnSpc>
              <a:spcBef>
                <a:spcPts val="0"/>
              </a:spcBef>
              <a:spcAft>
                <a:spcPts val="800"/>
              </a:spcAft>
              <a:buSzTx/>
              <a:buFontTx/>
              <a:buNone/>
            </a:pPr>
            <a:r>
              <a:rPr lang="en-US" altLang="en-US" sz="1200" dirty="0">
                <a:solidFill>
                  <a:srgbClr val="005288"/>
                </a:solidFill>
              </a:rPr>
              <a:t>Every time</a:t>
            </a:r>
          </a:p>
          <a:p>
            <a:pPr eaLnBrk="1" hangingPunct="1">
              <a:lnSpc>
                <a:spcPts val="1500"/>
              </a:lnSpc>
              <a:spcBef>
                <a:spcPts val="100"/>
              </a:spcBef>
              <a:spcAft>
                <a:spcPts val="600"/>
              </a:spcAft>
              <a:buSzTx/>
              <a:buFontTx/>
              <a:buNone/>
            </a:pPr>
            <a:r>
              <a:rPr lang="en-US" altLang="en-US" sz="1200" dirty="0">
                <a:solidFill>
                  <a:srgbClr val="005288"/>
                </a:solidFill>
              </a:rPr>
              <a:t>Every time</a:t>
            </a:r>
          </a:p>
          <a:p>
            <a:pPr eaLnBrk="1" hangingPunct="1">
              <a:lnSpc>
                <a:spcPct val="95000"/>
              </a:lnSpc>
              <a:spcBef>
                <a:spcPct val="0"/>
              </a:spcBef>
              <a:spcAft>
                <a:spcPts val="600"/>
              </a:spcAft>
              <a:buSzTx/>
              <a:buFontTx/>
              <a:buNone/>
            </a:pPr>
            <a:endParaRPr lang="en-US" altLang="en-US" sz="1200" dirty="0">
              <a:solidFill>
                <a:srgbClr val="005288"/>
              </a:solidFill>
            </a:endParaRPr>
          </a:p>
          <a:p>
            <a:pPr eaLnBrk="1" hangingPunct="1">
              <a:lnSpc>
                <a:spcPct val="95000"/>
              </a:lnSpc>
              <a:spcBef>
                <a:spcPct val="0"/>
              </a:spcBef>
              <a:spcAft>
                <a:spcPts val="600"/>
              </a:spcAft>
              <a:buSzTx/>
              <a:buFontTx/>
              <a:buNone/>
            </a:pPr>
            <a:endParaRPr lang="en-US" altLang="en-US" sz="600" dirty="0">
              <a:solidFill>
                <a:srgbClr val="005288"/>
              </a:solidFill>
            </a:endParaRPr>
          </a:p>
        </p:txBody>
      </p:sp>
      <p:sp>
        <p:nvSpPr>
          <p:cNvPr id="80905" name="Rectangle 11"/>
          <p:cNvSpPr>
            <a:spLocks noChangeArrowheads="1"/>
          </p:cNvSpPr>
          <p:nvPr/>
        </p:nvSpPr>
        <p:spPr bwMode="auto">
          <a:xfrm>
            <a:off x="3549764" y="822325"/>
            <a:ext cx="536563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35000"/>
              </a:spcBef>
              <a:buSzPct val="100000"/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5000"/>
              </a:spcBef>
              <a:buClr>
                <a:srgbClr val="5B5C5E"/>
              </a:buClr>
              <a:buSzPct val="9000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5000"/>
              </a:spcBef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1800" dirty="0">
                <a:solidFill>
                  <a:srgbClr val="FFFF00"/>
                </a:solidFill>
              </a:rPr>
              <a:t>Elevation Certificate Instructions Pages 10 – 11</a:t>
            </a:r>
          </a:p>
        </p:txBody>
      </p:sp>
      <p:sp>
        <p:nvSpPr>
          <p:cNvPr id="8" name="Rectangle 10"/>
          <p:cNvSpPr>
            <a:spLocks noChangeArrowheads="1"/>
          </p:cNvSpPr>
          <p:nvPr/>
        </p:nvSpPr>
        <p:spPr bwMode="auto">
          <a:xfrm>
            <a:off x="3030630" y="1369674"/>
            <a:ext cx="3082895" cy="523220"/>
          </a:xfrm>
          <a:prstGeom prst="rect">
            <a:avLst/>
          </a:prstGeom>
          <a:noFill/>
          <a:ln>
            <a:noFill/>
          </a:ln>
        </p:spPr>
        <p:txBody>
          <a:bodyPr wrap="none" tIns="0" bIns="91440">
            <a:spAutoFit/>
          </a:bodyPr>
          <a:lstStyle/>
          <a:p>
            <a:pPr marL="342900" indent="-342900" eaLnBrk="1" hangingPunct="1">
              <a:defRPr/>
            </a:pPr>
            <a:r>
              <a:rPr lang="en-US" sz="2800" dirty="0">
                <a:latin typeface="+mn-lt"/>
              </a:rPr>
              <a:t>Section C2.a) – h)</a:t>
            </a:r>
          </a:p>
        </p:txBody>
      </p:sp>
      <p:sp>
        <p:nvSpPr>
          <p:cNvPr id="3" name="Rectangle 2"/>
          <p:cNvSpPr/>
          <p:nvPr/>
        </p:nvSpPr>
        <p:spPr>
          <a:xfrm>
            <a:off x="1122172" y="5531847"/>
            <a:ext cx="68874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dirty="0"/>
              <a:t>e) Describe the machinery or equipment in Section D’s comments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755431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2675" t="43017" r="1048" b="410"/>
          <a:stretch/>
        </p:blipFill>
        <p:spPr>
          <a:xfrm>
            <a:off x="85344" y="2090992"/>
            <a:ext cx="8961120" cy="3364928"/>
          </a:xfrm>
          <a:prstGeom prst="rect">
            <a:avLst/>
          </a:prstGeom>
        </p:spPr>
      </p:pic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5028622" y="2325815"/>
            <a:ext cx="1384370" cy="2576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35000"/>
              </a:spcBef>
              <a:buSzPct val="100000"/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5000"/>
              </a:spcBef>
              <a:buClr>
                <a:srgbClr val="5B5C5E"/>
              </a:buClr>
              <a:buSzPct val="9000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5000"/>
              </a:spcBef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ts val="1500"/>
              </a:lnSpc>
              <a:spcBef>
                <a:spcPct val="0"/>
              </a:spcBef>
              <a:spcAft>
                <a:spcPts val="600"/>
              </a:spcAft>
              <a:buSzTx/>
              <a:buFontTx/>
              <a:buNone/>
            </a:pPr>
            <a:r>
              <a:rPr lang="en-US" altLang="en-US" sz="1200" dirty="0">
                <a:solidFill>
                  <a:srgbClr val="005288"/>
                </a:solidFill>
              </a:rPr>
              <a:t>Every time</a:t>
            </a:r>
          </a:p>
          <a:p>
            <a:pPr eaLnBrk="1" hangingPunct="1">
              <a:lnSpc>
                <a:spcPts val="1500"/>
              </a:lnSpc>
              <a:spcBef>
                <a:spcPct val="0"/>
              </a:spcBef>
              <a:spcAft>
                <a:spcPts val="600"/>
              </a:spcAft>
              <a:buSzTx/>
              <a:buFontTx/>
              <a:buNone/>
            </a:pPr>
            <a:r>
              <a:rPr lang="en-US" altLang="en-US" sz="1200" dirty="0">
                <a:solidFill>
                  <a:srgbClr val="005288"/>
                </a:solidFill>
              </a:rPr>
              <a:t>If &gt;1 floor</a:t>
            </a:r>
          </a:p>
          <a:p>
            <a:pPr eaLnBrk="1" hangingPunct="1">
              <a:lnSpc>
                <a:spcPts val="1500"/>
              </a:lnSpc>
              <a:spcBef>
                <a:spcPct val="0"/>
              </a:spcBef>
              <a:spcAft>
                <a:spcPts val="400"/>
              </a:spcAft>
              <a:buSzTx/>
              <a:buFontTx/>
              <a:buNone/>
            </a:pPr>
            <a:r>
              <a:rPr lang="en-US" altLang="en-US" sz="1200" dirty="0">
                <a:solidFill>
                  <a:srgbClr val="005288"/>
                </a:solidFill>
              </a:rPr>
              <a:t>V Zones</a:t>
            </a:r>
          </a:p>
          <a:p>
            <a:pPr eaLnBrk="1" hangingPunct="1">
              <a:lnSpc>
                <a:spcPts val="1500"/>
              </a:lnSpc>
              <a:spcBef>
                <a:spcPct val="0"/>
              </a:spcBef>
              <a:spcAft>
                <a:spcPts val="1700"/>
              </a:spcAft>
              <a:buSzTx/>
              <a:buFontTx/>
              <a:buNone/>
            </a:pPr>
            <a:r>
              <a:rPr lang="en-US" altLang="en-US" sz="1200" dirty="0">
                <a:solidFill>
                  <a:srgbClr val="005288"/>
                </a:solidFill>
              </a:rPr>
              <a:t>If garage</a:t>
            </a:r>
          </a:p>
          <a:p>
            <a:pPr eaLnBrk="1" hangingPunct="1">
              <a:lnSpc>
                <a:spcPts val="1500"/>
              </a:lnSpc>
              <a:spcBef>
                <a:spcPct val="0"/>
              </a:spcBef>
              <a:spcAft>
                <a:spcPts val="1700"/>
              </a:spcAft>
              <a:buSzTx/>
              <a:buFontTx/>
              <a:buNone/>
            </a:pPr>
            <a:r>
              <a:rPr lang="en-US" altLang="en-US" sz="1200" dirty="0">
                <a:solidFill>
                  <a:srgbClr val="005288"/>
                </a:solidFill>
              </a:rPr>
              <a:t>Every time</a:t>
            </a:r>
          </a:p>
          <a:p>
            <a:pPr eaLnBrk="1" hangingPunct="1">
              <a:lnSpc>
                <a:spcPts val="1500"/>
              </a:lnSpc>
              <a:spcBef>
                <a:spcPts val="0"/>
              </a:spcBef>
              <a:spcAft>
                <a:spcPts val="800"/>
              </a:spcAft>
              <a:buSzTx/>
              <a:buFontTx/>
              <a:buNone/>
            </a:pPr>
            <a:r>
              <a:rPr lang="en-US" altLang="en-US" sz="1200" dirty="0">
                <a:solidFill>
                  <a:srgbClr val="005288"/>
                </a:solidFill>
              </a:rPr>
              <a:t>Every time</a:t>
            </a:r>
          </a:p>
          <a:p>
            <a:pPr eaLnBrk="1" hangingPunct="1">
              <a:lnSpc>
                <a:spcPts val="1500"/>
              </a:lnSpc>
              <a:spcBef>
                <a:spcPts val="100"/>
              </a:spcBef>
              <a:spcAft>
                <a:spcPts val="1600"/>
              </a:spcAft>
              <a:buSzTx/>
              <a:buFontTx/>
              <a:buNone/>
            </a:pPr>
            <a:r>
              <a:rPr lang="en-US" altLang="en-US" sz="1200" dirty="0">
                <a:solidFill>
                  <a:srgbClr val="005288"/>
                </a:solidFill>
              </a:rPr>
              <a:t>Every time</a:t>
            </a:r>
          </a:p>
          <a:p>
            <a:pPr eaLnBrk="1" hangingPunct="1">
              <a:lnSpc>
                <a:spcPct val="95000"/>
              </a:lnSpc>
              <a:spcBef>
                <a:spcPct val="0"/>
              </a:spcBef>
              <a:spcAft>
                <a:spcPts val="600"/>
              </a:spcAft>
              <a:buSzTx/>
              <a:buNone/>
            </a:pPr>
            <a:r>
              <a:rPr lang="en-US" altLang="en-US" sz="1200" dirty="0">
                <a:solidFill>
                  <a:srgbClr val="005288"/>
                </a:solidFill>
              </a:rPr>
              <a:t>Not on checklist</a:t>
            </a:r>
            <a:endParaRPr lang="en-US" altLang="en-US" sz="600" dirty="0">
              <a:solidFill>
                <a:srgbClr val="005288"/>
              </a:solidFill>
            </a:endParaRPr>
          </a:p>
        </p:txBody>
      </p:sp>
      <p:sp>
        <p:nvSpPr>
          <p:cNvPr id="80905" name="Rectangle 11"/>
          <p:cNvSpPr>
            <a:spLocks noChangeArrowheads="1"/>
          </p:cNvSpPr>
          <p:nvPr/>
        </p:nvSpPr>
        <p:spPr bwMode="auto">
          <a:xfrm>
            <a:off x="3549764" y="822325"/>
            <a:ext cx="536563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35000"/>
              </a:spcBef>
              <a:buSzPct val="100000"/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5000"/>
              </a:spcBef>
              <a:buClr>
                <a:srgbClr val="5B5C5E"/>
              </a:buClr>
              <a:buSzPct val="9000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5000"/>
              </a:spcBef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1800" dirty="0">
                <a:solidFill>
                  <a:srgbClr val="FFFF00"/>
                </a:solidFill>
              </a:rPr>
              <a:t>Elevation Certificate Instructions Pages 10 – 11</a:t>
            </a:r>
          </a:p>
        </p:txBody>
      </p:sp>
      <p:sp>
        <p:nvSpPr>
          <p:cNvPr id="8" name="Rectangle 10"/>
          <p:cNvSpPr>
            <a:spLocks noChangeArrowheads="1"/>
          </p:cNvSpPr>
          <p:nvPr/>
        </p:nvSpPr>
        <p:spPr bwMode="auto">
          <a:xfrm>
            <a:off x="3030630" y="1369674"/>
            <a:ext cx="3082895" cy="523220"/>
          </a:xfrm>
          <a:prstGeom prst="rect">
            <a:avLst/>
          </a:prstGeom>
          <a:noFill/>
          <a:ln>
            <a:noFill/>
          </a:ln>
        </p:spPr>
        <p:txBody>
          <a:bodyPr wrap="none" tIns="0" bIns="91440">
            <a:spAutoFit/>
          </a:bodyPr>
          <a:lstStyle/>
          <a:p>
            <a:pPr marL="342900" indent="-342900" eaLnBrk="1" hangingPunct="1">
              <a:defRPr/>
            </a:pPr>
            <a:r>
              <a:rPr lang="en-US" sz="2800" dirty="0">
                <a:latin typeface="+mn-lt"/>
              </a:rPr>
              <a:t>Section C2.a) – h)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2125663" y="5562600"/>
            <a:ext cx="5505033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tIns="0" bIns="0">
            <a:spAutoFit/>
          </a:bodyPr>
          <a:lstStyle>
            <a:lvl1pPr marL="342900" indent="-342900">
              <a:spcBef>
                <a:spcPct val="35000"/>
              </a:spcBef>
              <a:buSzPct val="100000"/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5000"/>
              </a:spcBef>
              <a:buClr>
                <a:srgbClr val="5B5C5E"/>
              </a:buClr>
              <a:buSzPct val="9000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5000"/>
              </a:spcBef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2400" b="0" dirty="0"/>
              <a:t>Only needed for LOMAs and LOMR-Fs</a:t>
            </a:r>
          </a:p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2400" b="0" dirty="0"/>
              <a:t>Not on the CRS EC checklist</a:t>
            </a:r>
          </a:p>
        </p:txBody>
      </p:sp>
    </p:spTree>
    <p:extLst>
      <p:ext uri="{BB962C8B-B14F-4D97-AF65-F5344CB8AC3E}">
        <p14:creationId xmlns:p14="http://schemas.microsoft.com/office/powerpoint/2010/main" val="427735416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2675" t="43017" r="1048" b="410"/>
          <a:stretch/>
        </p:blipFill>
        <p:spPr>
          <a:xfrm>
            <a:off x="85344" y="2090992"/>
            <a:ext cx="8961120" cy="3364928"/>
          </a:xfrm>
          <a:prstGeom prst="rect">
            <a:avLst/>
          </a:prstGeom>
        </p:spPr>
      </p:pic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5028622" y="2325815"/>
            <a:ext cx="1384370" cy="2576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35000"/>
              </a:spcBef>
              <a:buSzPct val="100000"/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5000"/>
              </a:spcBef>
              <a:buClr>
                <a:srgbClr val="5B5C5E"/>
              </a:buClr>
              <a:buSzPct val="9000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5000"/>
              </a:spcBef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ts val="1500"/>
              </a:lnSpc>
              <a:spcBef>
                <a:spcPct val="0"/>
              </a:spcBef>
              <a:spcAft>
                <a:spcPts val="600"/>
              </a:spcAft>
              <a:buSzTx/>
              <a:buFontTx/>
              <a:buNone/>
            </a:pPr>
            <a:r>
              <a:rPr lang="en-US" altLang="en-US" sz="1200" dirty="0">
                <a:solidFill>
                  <a:srgbClr val="005288"/>
                </a:solidFill>
              </a:rPr>
              <a:t>Every time</a:t>
            </a:r>
          </a:p>
          <a:p>
            <a:pPr eaLnBrk="1" hangingPunct="1">
              <a:lnSpc>
                <a:spcPts val="1500"/>
              </a:lnSpc>
              <a:spcBef>
                <a:spcPct val="0"/>
              </a:spcBef>
              <a:spcAft>
                <a:spcPts val="600"/>
              </a:spcAft>
              <a:buSzTx/>
              <a:buFontTx/>
              <a:buNone/>
            </a:pPr>
            <a:r>
              <a:rPr lang="en-US" altLang="en-US" sz="1200" dirty="0">
                <a:solidFill>
                  <a:srgbClr val="005288"/>
                </a:solidFill>
              </a:rPr>
              <a:t>If &gt;1 floor</a:t>
            </a:r>
          </a:p>
          <a:p>
            <a:pPr eaLnBrk="1" hangingPunct="1">
              <a:lnSpc>
                <a:spcPts val="1500"/>
              </a:lnSpc>
              <a:spcBef>
                <a:spcPct val="0"/>
              </a:spcBef>
              <a:spcAft>
                <a:spcPts val="400"/>
              </a:spcAft>
              <a:buSzTx/>
              <a:buFontTx/>
              <a:buNone/>
            </a:pPr>
            <a:r>
              <a:rPr lang="en-US" altLang="en-US" sz="1200" dirty="0">
                <a:solidFill>
                  <a:srgbClr val="005288"/>
                </a:solidFill>
              </a:rPr>
              <a:t>V Zones</a:t>
            </a:r>
          </a:p>
          <a:p>
            <a:pPr eaLnBrk="1" hangingPunct="1">
              <a:lnSpc>
                <a:spcPts val="1500"/>
              </a:lnSpc>
              <a:spcBef>
                <a:spcPct val="0"/>
              </a:spcBef>
              <a:spcAft>
                <a:spcPts val="1700"/>
              </a:spcAft>
              <a:buSzTx/>
              <a:buFontTx/>
              <a:buNone/>
            </a:pPr>
            <a:r>
              <a:rPr lang="en-US" altLang="en-US" sz="1200" dirty="0">
                <a:solidFill>
                  <a:srgbClr val="005288"/>
                </a:solidFill>
              </a:rPr>
              <a:t>If garage</a:t>
            </a:r>
          </a:p>
          <a:p>
            <a:pPr eaLnBrk="1" hangingPunct="1">
              <a:lnSpc>
                <a:spcPts val="1500"/>
              </a:lnSpc>
              <a:spcBef>
                <a:spcPct val="0"/>
              </a:spcBef>
              <a:spcAft>
                <a:spcPts val="1700"/>
              </a:spcAft>
              <a:buSzTx/>
              <a:buFontTx/>
              <a:buNone/>
            </a:pPr>
            <a:r>
              <a:rPr lang="en-US" altLang="en-US" sz="1200" dirty="0">
                <a:solidFill>
                  <a:srgbClr val="005288"/>
                </a:solidFill>
              </a:rPr>
              <a:t>Every time</a:t>
            </a:r>
          </a:p>
          <a:p>
            <a:pPr eaLnBrk="1" hangingPunct="1">
              <a:lnSpc>
                <a:spcPts val="1500"/>
              </a:lnSpc>
              <a:spcBef>
                <a:spcPts val="0"/>
              </a:spcBef>
              <a:spcAft>
                <a:spcPts val="800"/>
              </a:spcAft>
              <a:buSzTx/>
              <a:buFontTx/>
              <a:buNone/>
            </a:pPr>
            <a:r>
              <a:rPr lang="en-US" altLang="en-US" sz="1200" dirty="0">
                <a:solidFill>
                  <a:srgbClr val="005288"/>
                </a:solidFill>
              </a:rPr>
              <a:t>Every time</a:t>
            </a:r>
          </a:p>
          <a:p>
            <a:pPr eaLnBrk="1" hangingPunct="1">
              <a:lnSpc>
                <a:spcPts val="1500"/>
              </a:lnSpc>
              <a:spcBef>
                <a:spcPts val="100"/>
              </a:spcBef>
              <a:spcAft>
                <a:spcPts val="1600"/>
              </a:spcAft>
              <a:buSzTx/>
              <a:buFontTx/>
              <a:buNone/>
            </a:pPr>
            <a:r>
              <a:rPr lang="en-US" altLang="en-US" sz="1200" dirty="0">
                <a:solidFill>
                  <a:srgbClr val="005288"/>
                </a:solidFill>
              </a:rPr>
              <a:t>Every time</a:t>
            </a:r>
          </a:p>
          <a:p>
            <a:pPr eaLnBrk="1" hangingPunct="1">
              <a:lnSpc>
                <a:spcPct val="95000"/>
              </a:lnSpc>
              <a:spcBef>
                <a:spcPct val="0"/>
              </a:spcBef>
              <a:spcAft>
                <a:spcPts val="600"/>
              </a:spcAft>
              <a:buSzTx/>
              <a:buNone/>
            </a:pPr>
            <a:r>
              <a:rPr lang="en-US" altLang="en-US" sz="1200" dirty="0">
                <a:solidFill>
                  <a:srgbClr val="005288"/>
                </a:solidFill>
              </a:rPr>
              <a:t>Not on checklist</a:t>
            </a:r>
            <a:endParaRPr lang="en-US" altLang="en-US" sz="600" dirty="0">
              <a:solidFill>
                <a:srgbClr val="005288"/>
              </a:solidFill>
            </a:endParaRPr>
          </a:p>
        </p:txBody>
      </p:sp>
      <p:sp>
        <p:nvSpPr>
          <p:cNvPr id="80905" name="Rectangle 11"/>
          <p:cNvSpPr>
            <a:spLocks noChangeArrowheads="1"/>
          </p:cNvSpPr>
          <p:nvPr/>
        </p:nvSpPr>
        <p:spPr bwMode="auto">
          <a:xfrm>
            <a:off x="3549764" y="822325"/>
            <a:ext cx="536563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35000"/>
              </a:spcBef>
              <a:buSzPct val="100000"/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5000"/>
              </a:spcBef>
              <a:buClr>
                <a:srgbClr val="5B5C5E"/>
              </a:buClr>
              <a:buSzPct val="9000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5000"/>
              </a:spcBef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1800" dirty="0">
                <a:solidFill>
                  <a:srgbClr val="FFFF00"/>
                </a:solidFill>
              </a:rPr>
              <a:t>Elevation Certificate Instructions Pages 10 – 11</a:t>
            </a:r>
          </a:p>
        </p:txBody>
      </p:sp>
      <p:sp>
        <p:nvSpPr>
          <p:cNvPr id="8" name="Rectangle 10"/>
          <p:cNvSpPr>
            <a:spLocks noChangeArrowheads="1"/>
          </p:cNvSpPr>
          <p:nvPr/>
        </p:nvSpPr>
        <p:spPr bwMode="auto">
          <a:xfrm>
            <a:off x="2640486" y="1369674"/>
            <a:ext cx="3901453" cy="523220"/>
          </a:xfrm>
          <a:prstGeom prst="rect">
            <a:avLst/>
          </a:prstGeom>
          <a:noFill/>
          <a:ln>
            <a:noFill/>
          </a:ln>
        </p:spPr>
        <p:txBody>
          <a:bodyPr wrap="none" tIns="0" bIns="91440">
            <a:spAutoFit/>
          </a:bodyPr>
          <a:lstStyle/>
          <a:p>
            <a:pPr eaLnBrk="1" hangingPunct="1">
              <a:spcAft>
                <a:spcPts val="600"/>
              </a:spcAft>
              <a:defRPr/>
            </a:pPr>
            <a:r>
              <a:rPr lang="en-US" sz="2800" dirty="0"/>
              <a:t>Section C2 Assignment</a:t>
            </a:r>
          </a:p>
        </p:txBody>
      </p:sp>
    </p:spTree>
    <p:extLst>
      <p:ext uri="{BB962C8B-B14F-4D97-AF65-F5344CB8AC3E}">
        <p14:creationId xmlns:p14="http://schemas.microsoft.com/office/powerpoint/2010/main" val="176498136"/>
      </p:ext>
    </p:extLst>
  </p:cSld>
  <p:clrMapOvr>
    <a:masterClrMapping/>
  </p:clrMapOvr>
  <p:transition spd="slow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" y="1965325"/>
            <a:ext cx="9029700" cy="362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"/>
          <p:cNvSpPr txBox="1">
            <a:spLocks noChangeArrowheads="1"/>
          </p:cNvSpPr>
          <p:nvPr/>
        </p:nvSpPr>
        <p:spPr bwMode="auto">
          <a:xfrm>
            <a:off x="330200" y="1447800"/>
            <a:ext cx="38639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en-US" dirty="0">
                <a:latin typeface="+mj-lt"/>
              </a:rPr>
              <a:t>House #1 – in the AE Zone</a:t>
            </a:r>
          </a:p>
        </p:txBody>
      </p:sp>
      <p:sp>
        <p:nvSpPr>
          <p:cNvPr id="87045" name="Line 15"/>
          <p:cNvSpPr>
            <a:spLocks noChangeShapeType="1"/>
          </p:cNvSpPr>
          <p:nvPr/>
        </p:nvSpPr>
        <p:spPr bwMode="auto">
          <a:xfrm flipH="1" flipV="1">
            <a:off x="487363" y="5089525"/>
            <a:ext cx="152400" cy="60483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87046" name="Line 15"/>
          <p:cNvSpPr>
            <a:spLocks noChangeShapeType="1"/>
          </p:cNvSpPr>
          <p:nvPr/>
        </p:nvSpPr>
        <p:spPr bwMode="auto">
          <a:xfrm flipV="1">
            <a:off x="4194175" y="4835525"/>
            <a:ext cx="0" cy="95726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87047" name="Line 15"/>
          <p:cNvSpPr>
            <a:spLocks noChangeShapeType="1"/>
          </p:cNvSpPr>
          <p:nvPr/>
        </p:nvSpPr>
        <p:spPr bwMode="auto">
          <a:xfrm flipV="1">
            <a:off x="7085013" y="5018088"/>
            <a:ext cx="0" cy="69215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87048" name="Line 15"/>
          <p:cNvSpPr>
            <a:spLocks noChangeShapeType="1"/>
          </p:cNvSpPr>
          <p:nvPr/>
        </p:nvSpPr>
        <p:spPr bwMode="auto">
          <a:xfrm flipV="1">
            <a:off x="8670925" y="5089525"/>
            <a:ext cx="328613" cy="70326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7" name="Text Box 8"/>
          <p:cNvSpPr txBox="1">
            <a:spLocks noChangeArrowheads="1"/>
          </p:cNvSpPr>
          <p:nvPr/>
        </p:nvSpPr>
        <p:spPr bwMode="auto">
          <a:xfrm>
            <a:off x="323850" y="5643563"/>
            <a:ext cx="8820150" cy="615950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ts val="0"/>
              </a:spcBef>
              <a:defRPr/>
            </a:pPr>
            <a:r>
              <a:rPr lang="en-US" sz="2000" dirty="0">
                <a:solidFill>
                  <a:srgbClr val="FF0000"/>
                </a:solidFill>
                <a:latin typeface="+mn-lt"/>
              </a:rPr>
              <a:t> 477.6              476.2                  478.6                                478.1              478.0</a:t>
            </a:r>
          </a:p>
          <a:p>
            <a:pPr eaLnBrk="1" hangingPunct="1">
              <a:spcBef>
                <a:spcPts val="0"/>
              </a:spcBef>
              <a:defRPr/>
            </a:pPr>
            <a:r>
              <a:rPr lang="en-US" sz="2000" dirty="0">
                <a:solidFill>
                  <a:srgbClr val="FF0000"/>
                </a:solidFill>
                <a:latin typeface="+mn-lt"/>
              </a:rPr>
              <a:t>(grade)   (A/C in back yard)    (first floor)                      (garage floor)      (grade)</a:t>
            </a:r>
          </a:p>
        </p:txBody>
      </p:sp>
    </p:spTree>
  </p:cSld>
  <p:clrMapOvr>
    <a:masterClrMapping/>
  </p:clrMapOvr>
  <p:transition spd="slow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" y="1965325"/>
            <a:ext cx="9029700" cy="362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"/>
          <p:cNvSpPr txBox="1">
            <a:spLocks noChangeArrowheads="1"/>
          </p:cNvSpPr>
          <p:nvPr/>
        </p:nvSpPr>
        <p:spPr bwMode="auto">
          <a:xfrm>
            <a:off x="330200" y="1447800"/>
            <a:ext cx="38639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en-US" dirty="0">
                <a:latin typeface="+mj-lt"/>
              </a:rPr>
              <a:t>House #1 – in the AE Zone</a:t>
            </a:r>
          </a:p>
        </p:txBody>
      </p:sp>
      <p:sp>
        <p:nvSpPr>
          <p:cNvPr id="89093" name="Line 15"/>
          <p:cNvSpPr>
            <a:spLocks noChangeShapeType="1"/>
          </p:cNvSpPr>
          <p:nvPr/>
        </p:nvSpPr>
        <p:spPr bwMode="auto">
          <a:xfrm flipV="1">
            <a:off x="555625" y="4948238"/>
            <a:ext cx="0" cy="69215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89094" name="Line 15"/>
          <p:cNvSpPr>
            <a:spLocks noChangeShapeType="1"/>
          </p:cNvSpPr>
          <p:nvPr/>
        </p:nvSpPr>
        <p:spPr bwMode="auto">
          <a:xfrm flipV="1">
            <a:off x="4194175" y="4835525"/>
            <a:ext cx="0" cy="95726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89095" name="Line 15"/>
          <p:cNvSpPr>
            <a:spLocks noChangeShapeType="1"/>
          </p:cNvSpPr>
          <p:nvPr/>
        </p:nvSpPr>
        <p:spPr bwMode="auto">
          <a:xfrm flipV="1">
            <a:off x="7085013" y="5094288"/>
            <a:ext cx="0" cy="69215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89096" name="Line 15"/>
          <p:cNvSpPr>
            <a:spLocks noChangeShapeType="1"/>
          </p:cNvSpPr>
          <p:nvPr/>
        </p:nvSpPr>
        <p:spPr bwMode="auto">
          <a:xfrm flipV="1">
            <a:off x="8810625" y="5181600"/>
            <a:ext cx="0" cy="69215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7" name="Text Box 8"/>
          <p:cNvSpPr txBox="1">
            <a:spLocks noChangeArrowheads="1"/>
          </p:cNvSpPr>
          <p:nvPr/>
        </p:nvSpPr>
        <p:spPr bwMode="auto">
          <a:xfrm>
            <a:off x="323850" y="5643563"/>
            <a:ext cx="8820150" cy="615950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ts val="0"/>
              </a:spcBef>
              <a:defRPr/>
            </a:pPr>
            <a:r>
              <a:rPr lang="en-US" sz="2000" dirty="0">
                <a:solidFill>
                  <a:srgbClr val="FF0000"/>
                </a:solidFill>
                <a:latin typeface="+mn-lt"/>
              </a:rPr>
              <a:t> 477.6              476.2                  478.6                                478.1              478.0</a:t>
            </a:r>
          </a:p>
          <a:p>
            <a:pPr eaLnBrk="1" hangingPunct="1">
              <a:spcBef>
                <a:spcPts val="0"/>
              </a:spcBef>
              <a:defRPr/>
            </a:pPr>
            <a:r>
              <a:rPr lang="en-US" sz="2000" dirty="0">
                <a:solidFill>
                  <a:srgbClr val="FF0000"/>
                </a:solidFill>
                <a:latin typeface="+mn-lt"/>
              </a:rPr>
              <a:t>(grade)   (A/C in back yard)    (first floor)                      (garage floor)      (grade)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9" t="33806" r="14857"/>
          <a:stretch>
            <a:fillRect/>
          </a:stretch>
        </p:blipFill>
        <p:spPr bwMode="auto">
          <a:xfrm>
            <a:off x="7938" y="4037013"/>
            <a:ext cx="9097962" cy="2287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5505450" y="3990975"/>
            <a:ext cx="2581275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35000"/>
              </a:spcBef>
              <a:buSzPct val="100000"/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5000"/>
              </a:spcBef>
              <a:buClr>
                <a:srgbClr val="5B5C5E"/>
              </a:buClr>
              <a:buSzPct val="9000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5000"/>
              </a:spcBef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1600" b="0" dirty="0">
                <a:solidFill>
                  <a:srgbClr val="FF0000"/>
                </a:solidFill>
              </a:rPr>
              <a:t> 478.6                        x</a:t>
            </a:r>
          </a:p>
          <a:p>
            <a:pPr eaLnBrk="1" hangingPunct="1">
              <a:lnSpc>
                <a:spcPts val="18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1600" b="0" dirty="0">
                <a:solidFill>
                  <a:srgbClr val="FF0000"/>
                </a:solidFill>
              </a:rPr>
              <a:t>   N/A 		  </a:t>
            </a:r>
          </a:p>
          <a:p>
            <a:pPr eaLnBrk="1" hangingPunct="1">
              <a:lnSpc>
                <a:spcPts val="18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1600" b="0" dirty="0">
                <a:solidFill>
                  <a:srgbClr val="FF0000"/>
                </a:solidFill>
              </a:rPr>
              <a:t>   N/A</a:t>
            </a:r>
          </a:p>
          <a:p>
            <a:pPr eaLnBrk="1" hangingPunct="1">
              <a:lnSpc>
                <a:spcPts val="18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1600" b="0" dirty="0">
                <a:solidFill>
                  <a:srgbClr val="FF0000"/>
                </a:solidFill>
              </a:rPr>
              <a:t> 478.1                        x</a:t>
            </a:r>
          </a:p>
          <a:p>
            <a:pPr eaLnBrk="1" hangingPunct="1">
              <a:lnSpc>
                <a:spcPts val="1900"/>
              </a:lnSpc>
              <a:spcBef>
                <a:spcPct val="0"/>
              </a:spcBef>
              <a:spcAft>
                <a:spcPts val="1200"/>
              </a:spcAft>
              <a:buSzTx/>
              <a:buFontTx/>
              <a:buNone/>
            </a:pPr>
            <a:r>
              <a:rPr lang="en-US" altLang="en-US" sz="1600" b="0" dirty="0">
                <a:solidFill>
                  <a:srgbClr val="FF0000"/>
                </a:solidFill>
              </a:rPr>
              <a:t> 476.2                        x</a:t>
            </a:r>
          </a:p>
          <a:p>
            <a:pPr eaLnBrk="1" hangingPunct="1">
              <a:lnSpc>
                <a:spcPts val="19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1600" b="0" dirty="0">
                <a:solidFill>
                  <a:srgbClr val="FF0000"/>
                </a:solidFill>
              </a:rPr>
              <a:t> 477.6                        x</a:t>
            </a:r>
          </a:p>
          <a:p>
            <a:pPr eaLnBrk="1" hangingPunct="1">
              <a:lnSpc>
                <a:spcPts val="19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1600" b="0" dirty="0">
                <a:solidFill>
                  <a:srgbClr val="FF0000"/>
                </a:solidFill>
              </a:rPr>
              <a:t> 478.0                        x</a:t>
            </a:r>
          </a:p>
          <a:p>
            <a:pPr eaLnBrk="1" hangingPunct="1">
              <a:lnSpc>
                <a:spcPts val="19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1600" b="0" dirty="0">
                <a:solidFill>
                  <a:srgbClr val="FF0000"/>
                </a:solidFill>
              </a:rPr>
              <a:t>   N/A</a:t>
            </a:r>
          </a:p>
        </p:txBody>
      </p:sp>
      <p:sp>
        <p:nvSpPr>
          <p:cNvPr id="12" name="TextBox 1"/>
          <p:cNvSpPr txBox="1">
            <a:spLocks noChangeArrowheads="1"/>
          </p:cNvSpPr>
          <p:nvPr/>
        </p:nvSpPr>
        <p:spPr bwMode="auto">
          <a:xfrm>
            <a:off x="4632325" y="1436688"/>
            <a:ext cx="20859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en-US" dirty="0">
                <a:solidFill>
                  <a:srgbClr val="FF0000"/>
                </a:solidFill>
                <a:latin typeface="+mj-lt"/>
              </a:rPr>
              <a:t>Diagram No.?</a:t>
            </a:r>
          </a:p>
        </p:txBody>
      </p:sp>
      <p:sp>
        <p:nvSpPr>
          <p:cNvPr id="13" name="TextBox 1"/>
          <p:cNvSpPr txBox="1">
            <a:spLocks noChangeArrowheads="1"/>
          </p:cNvSpPr>
          <p:nvPr/>
        </p:nvSpPr>
        <p:spPr bwMode="auto">
          <a:xfrm>
            <a:off x="6757988" y="1436688"/>
            <a:ext cx="5619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en-US" dirty="0">
                <a:solidFill>
                  <a:srgbClr val="FF0000"/>
                </a:solidFill>
                <a:latin typeface="+mj-lt"/>
              </a:rPr>
              <a:t>1A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2"/>
          <p:cNvSpPr txBox="1">
            <a:spLocks noChangeArrowheads="1"/>
          </p:cNvSpPr>
          <p:nvPr/>
        </p:nvSpPr>
        <p:spPr bwMode="auto">
          <a:xfrm>
            <a:off x="1448024" y="1295400"/>
            <a:ext cx="632416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sz="2800" dirty="0">
                <a:latin typeface="+mj-lt"/>
              </a:rPr>
              <a:t>Checklist in the 2013 </a:t>
            </a:r>
            <a:r>
              <a:rPr lang="en-US" sz="2800" i="1" dirty="0">
                <a:latin typeface="+mj-lt"/>
              </a:rPr>
              <a:t>Manual</a:t>
            </a:r>
            <a:r>
              <a:rPr lang="en-US" sz="2800" dirty="0">
                <a:latin typeface="+mj-lt"/>
              </a:rPr>
              <a:t> still good</a:t>
            </a:r>
          </a:p>
        </p:txBody>
      </p:sp>
      <p:pic>
        <p:nvPicPr>
          <p:cNvPr id="15364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418" y="1981200"/>
            <a:ext cx="7666037" cy="485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5" name="Rectangle 11"/>
          <p:cNvSpPr>
            <a:spLocks noChangeArrowheads="1"/>
          </p:cNvSpPr>
          <p:nvPr/>
        </p:nvSpPr>
        <p:spPr bwMode="auto">
          <a:xfrm>
            <a:off x="6153150" y="822325"/>
            <a:ext cx="27622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35000"/>
              </a:spcBef>
              <a:buSzPct val="100000"/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5000"/>
              </a:spcBef>
              <a:buClr>
                <a:srgbClr val="5B5C5E"/>
              </a:buClr>
              <a:buSzPct val="9000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5000"/>
              </a:spcBef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1800" i="1" dirty="0">
                <a:solidFill>
                  <a:srgbClr val="FFFF00"/>
                </a:solidFill>
              </a:rPr>
              <a:t>Manual</a:t>
            </a:r>
            <a:r>
              <a:rPr lang="en-US" altLang="en-US" sz="1800" dirty="0">
                <a:solidFill>
                  <a:srgbClr val="FFFF00"/>
                </a:solidFill>
              </a:rPr>
              <a:t> Pages 310-7 – 8</a:t>
            </a:r>
          </a:p>
        </p:txBody>
      </p:sp>
    </p:spTree>
  </p:cSld>
  <p:clrMapOvr>
    <a:masterClrMapping/>
  </p:clrMapOvr>
  <p:transition spd="slow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15" descr="C:\Download\beach-house-gun-barrel-pilings-finished-BI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325" y="1866900"/>
            <a:ext cx="6754813" cy="445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"/>
          <p:cNvSpPr txBox="1">
            <a:spLocks noChangeArrowheads="1"/>
          </p:cNvSpPr>
          <p:nvPr/>
        </p:nvSpPr>
        <p:spPr bwMode="auto">
          <a:xfrm>
            <a:off x="330200" y="1447800"/>
            <a:ext cx="388119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en-US" dirty="0">
                <a:latin typeface="+mj-lt"/>
              </a:rPr>
              <a:t>House #2 – in the VE Zone</a:t>
            </a:r>
          </a:p>
        </p:txBody>
      </p:sp>
      <p:sp>
        <p:nvSpPr>
          <p:cNvPr id="16" name="Text Box 8"/>
          <p:cNvSpPr txBox="1">
            <a:spLocks noChangeArrowheads="1"/>
          </p:cNvSpPr>
          <p:nvPr/>
        </p:nvSpPr>
        <p:spPr bwMode="auto">
          <a:xfrm>
            <a:off x="8107363" y="3752850"/>
            <a:ext cx="600075" cy="995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ts val="0"/>
              </a:spcBef>
              <a:spcAft>
                <a:spcPts val="2000"/>
              </a:spcAft>
              <a:defRPr/>
            </a:pPr>
            <a:r>
              <a:rPr lang="en-US" dirty="0">
                <a:solidFill>
                  <a:srgbClr val="FF0000"/>
                </a:solidFill>
                <a:latin typeface="+mn-lt"/>
              </a:rPr>
              <a:t>18.7</a:t>
            </a:r>
          </a:p>
          <a:p>
            <a:pPr algn="r" eaLnBrk="1" hangingPunct="1">
              <a:spcBef>
                <a:spcPts val="0"/>
              </a:spcBef>
              <a:defRPr/>
            </a:pPr>
            <a:r>
              <a:rPr lang="en-US" dirty="0">
                <a:solidFill>
                  <a:srgbClr val="FF0000"/>
                </a:solidFill>
                <a:latin typeface="+mn-lt"/>
              </a:rPr>
              <a:t>17.5</a:t>
            </a:r>
          </a:p>
        </p:txBody>
      </p:sp>
      <p:sp>
        <p:nvSpPr>
          <p:cNvPr id="91142" name="Line 15"/>
          <p:cNvSpPr>
            <a:spLocks noChangeShapeType="1"/>
          </p:cNvSpPr>
          <p:nvPr/>
        </p:nvSpPr>
        <p:spPr bwMode="auto">
          <a:xfrm flipH="1">
            <a:off x="6999288" y="4005263"/>
            <a:ext cx="1108075" cy="40163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91143" name="Line 15"/>
          <p:cNvSpPr>
            <a:spLocks noChangeShapeType="1"/>
          </p:cNvSpPr>
          <p:nvPr/>
        </p:nvSpPr>
        <p:spPr bwMode="auto">
          <a:xfrm flipH="1" flipV="1">
            <a:off x="6999288" y="4587875"/>
            <a:ext cx="1068387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91144" name="Line 15"/>
          <p:cNvSpPr>
            <a:spLocks noChangeShapeType="1"/>
          </p:cNvSpPr>
          <p:nvPr/>
        </p:nvSpPr>
        <p:spPr bwMode="auto">
          <a:xfrm>
            <a:off x="4648200" y="5762625"/>
            <a:ext cx="0" cy="482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91145" name="Line 15"/>
          <p:cNvSpPr>
            <a:spLocks noChangeShapeType="1"/>
          </p:cNvSpPr>
          <p:nvPr/>
        </p:nvSpPr>
        <p:spPr bwMode="auto">
          <a:xfrm>
            <a:off x="1141413" y="6124575"/>
            <a:ext cx="598487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24" name="Text Box 8"/>
          <p:cNvSpPr txBox="1">
            <a:spLocks noChangeArrowheads="1"/>
          </p:cNvSpPr>
          <p:nvPr/>
        </p:nvSpPr>
        <p:spPr bwMode="auto">
          <a:xfrm>
            <a:off x="171450" y="4679950"/>
            <a:ext cx="99695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000" dirty="0">
                <a:solidFill>
                  <a:srgbClr val="FF0000"/>
                </a:solidFill>
                <a:latin typeface="+mn-lt"/>
              </a:rPr>
              <a:t> 7.9 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2000" dirty="0">
                <a:solidFill>
                  <a:srgbClr val="FF0000"/>
                </a:solidFill>
                <a:latin typeface="+mn-lt"/>
              </a:rPr>
              <a:t>(bottom 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2000" dirty="0">
                <a:solidFill>
                  <a:srgbClr val="FF0000"/>
                </a:solidFill>
                <a:latin typeface="+mn-lt"/>
              </a:rPr>
              <a:t>of stairs)</a:t>
            </a:r>
          </a:p>
        </p:txBody>
      </p:sp>
      <p:sp>
        <p:nvSpPr>
          <p:cNvPr id="25" name="Text Box 8"/>
          <p:cNvSpPr txBox="1">
            <a:spLocks noChangeArrowheads="1"/>
          </p:cNvSpPr>
          <p:nvPr/>
        </p:nvSpPr>
        <p:spPr bwMode="auto">
          <a:xfrm>
            <a:off x="4730750" y="5989638"/>
            <a:ext cx="11382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ts val="0"/>
              </a:spcBef>
              <a:defRPr/>
            </a:pPr>
            <a:r>
              <a:rPr lang="en-US" sz="2000" dirty="0">
                <a:solidFill>
                  <a:srgbClr val="FF0000"/>
                </a:solidFill>
                <a:latin typeface="+mn-lt"/>
              </a:rPr>
              <a:t> 8.1 (slab)</a:t>
            </a:r>
          </a:p>
        </p:txBody>
      </p:sp>
      <p:sp>
        <p:nvSpPr>
          <p:cNvPr id="91148" name="Line 15"/>
          <p:cNvSpPr>
            <a:spLocks noChangeShapeType="1"/>
          </p:cNvSpPr>
          <p:nvPr/>
        </p:nvSpPr>
        <p:spPr bwMode="auto">
          <a:xfrm flipH="1">
            <a:off x="7843838" y="5640388"/>
            <a:ext cx="654050" cy="37147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3" name="Text Box 8"/>
          <p:cNvSpPr txBox="1">
            <a:spLocks noChangeArrowheads="1"/>
          </p:cNvSpPr>
          <p:nvPr/>
        </p:nvSpPr>
        <p:spPr bwMode="auto">
          <a:xfrm>
            <a:off x="8069263" y="5021263"/>
            <a:ext cx="825500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000" dirty="0">
                <a:solidFill>
                  <a:srgbClr val="FF0000"/>
                </a:solidFill>
                <a:latin typeface="+mn-lt"/>
              </a:rPr>
              <a:t> 8.1 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2000" dirty="0">
                <a:solidFill>
                  <a:srgbClr val="FF0000"/>
                </a:solidFill>
                <a:latin typeface="+mn-lt"/>
              </a:rPr>
              <a:t>(grade)</a:t>
            </a:r>
          </a:p>
        </p:txBody>
      </p:sp>
      <p:sp>
        <p:nvSpPr>
          <p:cNvPr id="17" name="Text Box 8"/>
          <p:cNvSpPr txBox="1">
            <a:spLocks noChangeArrowheads="1"/>
          </p:cNvSpPr>
          <p:nvPr/>
        </p:nvSpPr>
        <p:spPr bwMode="auto">
          <a:xfrm>
            <a:off x="315913" y="5640388"/>
            <a:ext cx="825500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000" dirty="0">
                <a:solidFill>
                  <a:srgbClr val="FF0000"/>
                </a:solidFill>
                <a:latin typeface="+mn-lt"/>
              </a:rPr>
              <a:t> 7.8 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2000" dirty="0">
                <a:solidFill>
                  <a:srgbClr val="FF0000"/>
                </a:solidFill>
                <a:latin typeface="+mn-lt"/>
              </a:rPr>
              <a:t>(grade)</a:t>
            </a:r>
          </a:p>
        </p:txBody>
      </p:sp>
      <p:sp>
        <p:nvSpPr>
          <p:cNvPr id="91151" name="Line 15"/>
          <p:cNvSpPr>
            <a:spLocks noChangeShapeType="1"/>
          </p:cNvSpPr>
          <p:nvPr/>
        </p:nvSpPr>
        <p:spPr bwMode="auto">
          <a:xfrm>
            <a:off x="1141413" y="5273675"/>
            <a:ext cx="1411287" cy="55245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8" name="Text Box 8"/>
          <p:cNvSpPr txBox="1">
            <a:spLocks noChangeArrowheads="1"/>
          </p:cNvSpPr>
          <p:nvPr/>
        </p:nvSpPr>
        <p:spPr bwMode="auto">
          <a:xfrm>
            <a:off x="477838" y="3516313"/>
            <a:ext cx="600075" cy="995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ts val="0"/>
              </a:spcBef>
              <a:spcAft>
                <a:spcPts val="2000"/>
              </a:spcAft>
              <a:defRPr/>
            </a:pPr>
            <a:r>
              <a:rPr lang="en-US" dirty="0">
                <a:solidFill>
                  <a:srgbClr val="FF0000"/>
                </a:solidFill>
                <a:latin typeface="+mn-lt"/>
              </a:rPr>
              <a:t>18.7</a:t>
            </a:r>
          </a:p>
          <a:p>
            <a:pPr algn="r" eaLnBrk="1" hangingPunct="1">
              <a:spcBef>
                <a:spcPts val="0"/>
              </a:spcBef>
              <a:defRPr/>
            </a:pPr>
            <a:r>
              <a:rPr lang="en-US" dirty="0">
                <a:solidFill>
                  <a:srgbClr val="FF0000"/>
                </a:solidFill>
                <a:latin typeface="+mn-lt"/>
              </a:rPr>
              <a:t>17.5</a:t>
            </a:r>
          </a:p>
        </p:txBody>
      </p:sp>
      <p:sp>
        <p:nvSpPr>
          <p:cNvPr id="91153" name="Line 15"/>
          <p:cNvSpPr>
            <a:spLocks noChangeShapeType="1"/>
          </p:cNvSpPr>
          <p:nvPr/>
        </p:nvSpPr>
        <p:spPr bwMode="auto">
          <a:xfrm>
            <a:off x="1112838" y="4381500"/>
            <a:ext cx="795337" cy="13017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91154" name="Line 15"/>
          <p:cNvSpPr>
            <a:spLocks noChangeShapeType="1"/>
          </p:cNvSpPr>
          <p:nvPr/>
        </p:nvSpPr>
        <p:spPr bwMode="auto">
          <a:xfrm>
            <a:off x="1141413" y="3752850"/>
            <a:ext cx="1970087" cy="40481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</p:spTree>
  </p:cSld>
  <p:clrMapOvr>
    <a:masterClrMapping/>
  </p:clrMapOvr>
  <p:transition spd="slow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15" descr="C:\Download\beach-house-gun-barrel-pilings-finished-BI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325" y="1866900"/>
            <a:ext cx="6754813" cy="445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"/>
          <p:cNvSpPr txBox="1">
            <a:spLocks noChangeArrowheads="1"/>
          </p:cNvSpPr>
          <p:nvPr/>
        </p:nvSpPr>
        <p:spPr bwMode="auto">
          <a:xfrm>
            <a:off x="330200" y="1447800"/>
            <a:ext cx="388119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en-US" dirty="0">
                <a:latin typeface="+mj-lt"/>
              </a:rPr>
              <a:t>House #2 – in the VE Zone</a:t>
            </a:r>
          </a:p>
        </p:txBody>
      </p:sp>
      <p:sp>
        <p:nvSpPr>
          <p:cNvPr id="16" name="Text Box 8"/>
          <p:cNvSpPr txBox="1">
            <a:spLocks noChangeArrowheads="1"/>
          </p:cNvSpPr>
          <p:nvPr/>
        </p:nvSpPr>
        <p:spPr bwMode="auto">
          <a:xfrm>
            <a:off x="8107363" y="3752850"/>
            <a:ext cx="600075" cy="995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ts val="0"/>
              </a:spcBef>
              <a:spcAft>
                <a:spcPts val="2000"/>
              </a:spcAft>
              <a:defRPr/>
            </a:pPr>
            <a:r>
              <a:rPr lang="en-US" dirty="0">
                <a:solidFill>
                  <a:srgbClr val="FF0000"/>
                </a:solidFill>
                <a:latin typeface="+mn-lt"/>
              </a:rPr>
              <a:t>18.7</a:t>
            </a:r>
          </a:p>
          <a:p>
            <a:pPr algn="r" eaLnBrk="1" hangingPunct="1">
              <a:spcBef>
                <a:spcPts val="0"/>
              </a:spcBef>
              <a:defRPr/>
            </a:pPr>
            <a:r>
              <a:rPr lang="en-US" dirty="0">
                <a:solidFill>
                  <a:srgbClr val="FF0000"/>
                </a:solidFill>
                <a:latin typeface="+mn-lt"/>
              </a:rPr>
              <a:t>17.5</a:t>
            </a:r>
          </a:p>
        </p:txBody>
      </p:sp>
      <p:sp>
        <p:nvSpPr>
          <p:cNvPr id="93190" name="Line 15"/>
          <p:cNvSpPr>
            <a:spLocks noChangeShapeType="1"/>
          </p:cNvSpPr>
          <p:nvPr/>
        </p:nvSpPr>
        <p:spPr bwMode="auto">
          <a:xfrm flipH="1">
            <a:off x="6999288" y="4005263"/>
            <a:ext cx="1108075" cy="40163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93191" name="Line 15"/>
          <p:cNvSpPr>
            <a:spLocks noChangeShapeType="1"/>
          </p:cNvSpPr>
          <p:nvPr/>
        </p:nvSpPr>
        <p:spPr bwMode="auto">
          <a:xfrm flipH="1" flipV="1">
            <a:off x="6999288" y="4587875"/>
            <a:ext cx="1068387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93192" name="Line 15"/>
          <p:cNvSpPr>
            <a:spLocks noChangeShapeType="1"/>
          </p:cNvSpPr>
          <p:nvPr/>
        </p:nvSpPr>
        <p:spPr bwMode="auto">
          <a:xfrm>
            <a:off x="4648200" y="5762625"/>
            <a:ext cx="0" cy="482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93193" name="Line 15"/>
          <p:cNvSpPr>
            <a:spLocks noChangeShapeType="1"/>
          </p:cNvSpPr>
          <p:nvPr/>
        </p:nvSpPr>
        <p:spPr bwMode="auto">
          <a:xfrm>
            <a:off x="1141413" y="6124575"/>
            <a:ext cx="598487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24" name="Text Box 8"/>
          <p:cNvSpPr txBox="1">
            <a:spLocks noChangeArrowheads="1"/>
          </p:cNvSpPr>
          <p:nvPr/>
        </p:nvSpPr>
        <p:spPr bwMode="auto">
          <a:xfrm>
            <a:off x="171450" y="4679950"/>
            <a:ext cx="99695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000" dirty="0">
                <a:solidFill>
                  <a:srgbClr val="FF0000"/>
                </a:solidFill>
                <a:latin typeface="+mn-lt"/>
              </a:rPr>
              <a:t> 7.9 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2000" dirty="0">
                <a:solidFill>
                  <a:srgbClr val="FF0000"/>
                </a:solidFill>
                <a:latin typeface="+mn-lt"/>
              </a:rPr>
              <a:t>(bottom 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2000" dirty="0">
                <a:solidFill>
                  <a:srgbClr val="FF0000"/>
                </a:solidFill>
                <a:latin typeface="+mn-lt"/>
              </a:rPr>
              <a:t>of stairs)</a:t>
            </a:r>
          </a:p>
        </p:txBody>
      </p:sp>
      <p:sp>
        <p:nvSpPr>
          <p:cNvPr id="25" name="Text Box 8"/>
          <p:cNvSpPr txBox="1">
            <a:spLocks noChangeArrowheads="1"/>
          </p:cNvSpPr>
          <p:nvPr/>
        </p:nvSpPr>
        <p:spPr bwMode="auto">
          <a:xfrm>
            <a:off x="4730750" y="5989638"/>
            <a:ext cx="11382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ts val="0"/>
              </a:spcBef>
              <a:defRPr/>
            </a:pPr>
            <a:r>
              <a:rPr lang="en-US" sz="2000" dirty="0">
                <a:solidFill>
                  <a:srgbClr val="FF0000"/>
                </a:solidFill>
                <a:latin typeface="+mn-lt"/>
              </a:rPr>
              <a:t> 8.1 (slab)</a:t>
            </a:r>
          </a:p>
        </p:txBody>
      </p:sp>
      <p:sp>
        <p:nvSpPr>
          <p:cNvPr id="93196" name="Line 15"/>
          <p:cNvSpPr>
            <a:spLocks noChangeShapeType="1"/>
          </p:cNvSpPr>
          <p:nvPr/>
        </p:nvSpPr>
        <p:spPr bwMode="auto">
          <a:xfrm flipH="1">
            <a:off x="7843838" y="5640388"/>
            <a:ext cx="654050" cy="37147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3" name="Text Box 8"/>
          <p:cNvSpPr txBox="1">
            <a:spLocks noChangeArrowheads="1"/>
          </p:cNvSpPr>
          <p:nvPr/>
        </p:nvSpPr>
        <p:spPr bwMode="auto">
          <a:xfrm>
            <a:off x="8069263" y="5021263"/>
            <a:ext cx="825500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000" dirty="0">
                <a:solidFill>
                  <a:srgbClr val="FF0000"/>
                </a:solidFill>
                <a:latin typeface="+mn-lt"/>
              </a:rPr>
              <a:t> 8.1 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2000" dirty="0">
                <a:solidFill>
                  <a:srgbClr val="FF0000"/>
                </a:solidFill>
                <a:latin typeface="+mn-lt"/>
              </a:rPr>
              <a:t>(grade)</a:t>
            </a:r>
          </a:p>
        </p:txBody>
      </p:sp>
      <p:sp>
        <p:nvSpPr>
          <p:cNvPr id="17" name="Text Box 8"/>
          <p:cNvSpPr txBox="1">
            <a:spLocks noChangeArrowheads="1"/>
          </p:cNvSpPr>
          <p:nvPr/>
        </p:nvSpPr>
        <p:spPr bwMode="auto">
          <a:xfrm>
            <a:off x="315913" y="5640388"/>
            <a:ext cx="825500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000" dirty="0">
                <a:solidFill>
                  <a:srgbClr val="FF0000"/>
                </a:solidFill>
                <a:latin typeface="+mn-lt"/>
              </a:rPr>
              <a:t> 7.8 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2000" dirty="0">
                <a:solidFill>
                  <a:srgbClr val="FF0000"/>
                </a:solidFill>
                <a:latin typeface="+mn-lt"/>
              </a:rPr>
              <a:t>(grade)</a:t>
            </a:r>
          </a:p>
        </p:txBody>
      </p:sp>
      <p:sp>
        <p:nvSpPr>
          <p:cNvPr id="93199" name="Line 15"/>
          <p:cNvSpPr>
            <a:spLocks noChangeShapeType="1"/>
          </p:cNvSpPr>
          <p:nvPr/>
        </p:nvSpPr>
        <p:spPr bwMode="auto">
          <a:xfrm>
            <a:off x="1141413" y="5273675"/>
            <a:ext cx="1411287" cy="55245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8" name="Text Box 8"/>
          <p:cNvSpPr txBox="1">
            <a:spLocks noChangeArrowheads="1"/>
          </p:cNvSpPr>
          <p:nvPr/>
        </p:nvSpPr>
        <p:spPr bwMode="auto">
          <a:xfrm>
            <a:off x="477838" y="3516313"/>
            <a:ext cx="600075" cy="995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ts val="0"/>
              </a:spcBef>
              <a:spcAft>
                <a:spcPts val="2000"/>
              </a:spcAft>
              <a:defRPr/>
            </a:pPr>
            <a:r>
              <a:rPr lang="en-US" dirty="0">
                <a:solidFill>
                  <a:srgbClr val="FF0000"/>
                </a:solidFill>
                <a:latin typeface="+mn-lt"/>
              </a:rPr>
              <a:t>18.7</a:t>
            </a:r>
          </a:p>
          <a:p>
            <a:pPr algn="r" eaLnBrk="1" hangingPunct="1">
              <a:spcBef>
                <a:spcPts val="0"/>
              </a:spcBef>
              <a:defRPr/>
            </a:pPr>
            <a:r>
              <a:rPr lang="en-US" dirty="0">
                <a:solidFill>
                  <a:srgbClr val="FF0000"/>
                </a:solidFill>
                <a:latin typeface="+mn-lt"/>
              </a:rPr>
              <a:t>17.5</a:t>
            </a:r>
          </a:p>
        </p:txBody>
      </p:sp>
      <p:sp>
        <p:nvSpPr>
          <p:cNvPr id="93201" name="Line 15"/>
          <p:cNvSpPr>
            <a:spLocks noChangeShapeType="1"/>
          </p:cNvSpPr>
          <p:nvPr/>
        </p:nvSpPr>
        <p:spPr bwMode="auto">
          <a:xfrm>
            <a:off x="1112838" y="4381500"/>
            <a:ext cx="795337" cy="13017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93202" name="Line 15"/>
          <p:cNvSpPr>
            <a:spLocks noChangeShapeType="1"/>
          </p:cNvSpPr>
          <p:nvPr/>
        </p:nvSpPr>
        <p:spPr bwMode="auto">
          <a:xfrm>
            <a:off x="1141413" y="3752850"/>
            <a:ext cx="1970087" cy="40481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21" name="TextBox 1"/>
          <p:cNvSpPr txBox="1">
            <a:spLocks noChangeArrowheads="1"/>
          </p:cNvSpPr>
          <p:nvPr/>
        </p:nvSpPr>
        <p:spPr bwMode="auto">
          <a:xfrm>
            <a:off x="4632325" y="1436688"/>
            <a:ext cx="20859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en-US" dirty="0">
                <a:solidFill>
                  <a:srgbClr val="FF0000"/>
                </a:solidFill>
                <a:latin typeface="+mj-lt"/>
              </a:rPr>
              <a:t>Diagram No.?</a:t>
            </a:r>
          </a:p>
        </p:txBody>
      </p:sp>
      <p:sp>
        <p:nvSpPr>
          <p:cNvPr id="22" name="TextBox 1"/>
          <p:cNvSpPr txBox="1">
            <a:spLocks noChangeArrowheads="1"/>
          </p:cNvSpPr>
          <p:nvPr/>
        </p:nvSpPr>
        <p:spPr bwMode="auto">
          <a:xfrm>
            <a:off x="6757988" y="1436688"/>
            <a:ext cx="3556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en-US" dirty="0">
                <a:solidFill>
                  <a:srgbClr val="FF0000"/>
                </a:solidFill>
                <a:latin typeface="+mj-lt"/>
              </a:rPr>
              <a:t>5</a:t>
            </a:r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0" t="33806" r="15649"/>
          <a:stretch>
            <a:fillRect/>
          </a:stretch>
        </p:blipFill>
        <p:spPr bwMode="auto">
          <a:xfrm>
            <a:off x="150813" y="4037013"/>
            <a:ext cx="8869362" cy="2287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5505450" y="3990975"/>
            <a:ext cx="2581275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35000"/>
              </a:spcBef>
              <a:buSzPct val="100000"/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5000"/>
              </a:spcBef>
              <a:buClr>
                <a:srgbClr val="5B5C5E"/>
              </a:buClr>
              <a:buSzPct val="9000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5000"/>
              </a:spcBef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1600" b="0" dirty="0">
                <a:solidFill>
                  <a:srgbClr val="FF0000"/>
                </a:solidFill>
              </a:rPr>
              <a:t> 18.7                          x</a:t>
            </a:r>
          </a:p>
          <a:p>
            <a:pPr eaLnBrk="1" hangingPunct="1">
              <a:lnSpc>
                <a:spcPts val="18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1600" b="0" dirty="0">
                <a:solidFill>
                  <a:srgbClr val="FF0000"/>
                </a:solidFill>
              </a:rPr>
              <a:t> N/A 		  </a:t>
            </a:r>
          </a:p>
          <a:p>
            <a:pPr eaLnBrk="1" hangingPunct="1">
              <a:lnSpc>
                <a:spcPts val="18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1600" b="0" dirty="0">
                <a:solidFill>
                  <a:srgbClr val="FF0000"/>
                </a:solidFill>
              </a:rPr>
              <a:t> 17.5                          x</a:t>
            </a:r>
          </a:p>
          <a:p>
            <a:pPr eaLnBrk="1" hangingPunct="1">
              <a:lnSpc>
                <a:spcPts val="19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1600" b="0" dirty="0">
                <a:solidFill>
                  <a:srgbClr val="FF0000"/>
                </a:solidFill>
              </a:rPr>
              <a:t> N/A 		     </a:t>
            </a:r>
          </a:p>
          <a:p>
            <a:pPr eaLnBrk="1" hangingPunct="1">
              <a:lnSpc>
                <a:spcPts val="1900"/>
              </a:lnSpc>
              <a:spcBef>
                <a:spcPct val="0"/>
              </a:spcBef>
              <a:spcAft>
                <a:spcPts val="1200"/>
              </a:spcAft>
              <a:buSzTx/>
              <a:buFontTx/>
              <a:buNone/>
            </a:pPr>
            <a:r>
              <a:rPr lang="en-US" altLang="en-US" sz="1600" b="0" dirty="0">
                <a:solidFill>
                  <a:srgbClr val="FF0000"/>
                </a:solidFill>
              </a:rPr>
              <a:t> 18.7                          x</a:t>
            </a:r>
          </a:p>
          <a:p>
            <a:pPr eaLnBrk="1" hangingPunct="1">
              <a:lnSpc>
                <a:spcPts val="19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1600" b="0" dirty="0">
                <a:solidFill>
                  <a:srgbClr val="FF0000"/>
                </a:solidFill>
              </a:rPr>
              <a:t>   7.8                          x</a:t>
            </a:r>
          </a:p>
          <a:p>
            <a:pPr eaLnBrk="1" hangingPunct="1">
              <a:lnSpc>
                <a:spcPts val="19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1600" b="0" dirty="0">
                <a:solidFill>
                  <a:srgbClr val="FF0000"/>
                </a:solidFill>
              </a:rPr>
              <a:t>   8.1                          x</a:t>
            </a:r>
          </a:p>
          <a:p>
            <a:pPr eaLnBrk="1" hangingPunct="1">
              <a:lnSpc>
                <a:spcPts val="19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1600" b="0" dirty="0">
                <a:solidFill>
                  <a:srgbClr val="FF0000"/>
                </a:solidFill>
              </a:rPr>
              <a:t>   7.9                          x  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 descr="C:\Download\026D-0193-front-main-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11" b="18867"/>
          <a:stretch>
            <a:fillRect/>
          </a:stretch>
        </p:blipFill>
        <p:spPr bwMode="auto">
          <a:xfrm>
            <a:off x="84138" y="1865313"/>
            <a:ext cx="8970962" cy="3754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"/>
          <p:cNvSpPr txBox="1">
            <a:spLocks noChangeArrowheads="1"/>
          </p:cNvSpPr>
          <p:nvPr/>
        </p:nvSpPr>
        <p:spPr bwMode="auto">
          <a:xfrm>
            <a:off x="330200" y="1447800"/>
            <a:ext cx="386419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en-US" dirty="0">
                <a:latin typeface="+mj-lt"/>
              </a:rPr>
              <a:t>House #3 – in the AE Zone</a:t>
            </a:r>
          </a:p>
        </p:txBody>
      </p:sp>
      <p:sp>
        <p:nvSpPr>
          <p:cNvPr id="99333" name="Line 15"/>
          <p:cNvSpPr>
            <a:spLocks noChangeShapeType="1"/>
          </p:cNvSpPr>
          <p:nvPr/>
        </p:nvSpPr>
        <p:spPr bwMode="auto">
          <a:xfrm flipH="1" flipV="1">
            <a:off x="1381125" y="4373563"/>
            <a:ext cx="363538" cy="296862"/>
          </a:xfrm>
          <a:custGeom>
            <a:avLst/>
            <a:gdLst>
              <a:gd name="T0" fmla="*/ 0 w 364119"/>
              <a:gd name="T1" fmla="*/ 18673 h 296317"/>
              <a:gd name="T2" fmla="*/ 230540 w 364119"/>
              <a:gd name="T3" fmla="*/ 38882 h 296317"/>
              <a:gd name="T4" fmla="*/ 358924 w 364119"/>
              <a:gd name="T5" fmla="*/ 301258 h 296317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364119" h="296317">
                <a:moveTo>
                  <a:pt x="0" y="18367"/>
                </a:moveTo>
                <a:cubicBezTo>
                  <a:pt x="54767" y="41558"/>
                  <a:pt x="94586" y="-47780"/>
                  <a:pt x="233877" y="38245"/>
                </a:cubicBezTo>
                <a:cubicBezTo>
                  <a:pt x="373168" y="124270"/>
                  <a:pt x="239433" y="230171"/>
                  <a:pt x="364119" y="296317"/>
                </a:cubicBez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1655763" y="4430713"/>
            <a:ext cx="2446337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000" dirty="0">
                <a:solidFill>
                  <a:srgbClr val="FF0000"/>
                </a:solidFill>
                <a:latin typeface="+mn-lt"/>
              </a:rPr>
              <a:t>Garage floor: 317.0</a:t>
            </a:r>
          </a:p>
        </p:txBody>
      </p:sp>
      <p:sp>
        <p:nvSpPr>
          <p:cNvPr id="99335" name="Line 15"/>
          <p:cNvSpPr>
            <a:spLocks noChangeShapeType="1"/>
          </p:cNvSpPr>
          <p:nvPr/>
        </p:nvSpPr>
        <p:spPr bwMode="auto">
          <a:xfrm flipV="1">
            <a:off x="8548688" y="4425950"/>
            <a:ext cx="133350" cy="1193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9" name="Text Box 8"/>
          <p:cNvSpPr txBox="1">
            <a:spLocks noChangeArrowheads="1"/>
          </p:cNvSpPr>
          <p:nvPr/>
        </p:nvSpPr>
        <p:spPr bwMode="auto">
          <a:xfrm>
            <a:off x="7991475" y="5672138"/>
            <a:ext cx="852488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lnSpc>
                <a:spcPts val="2300"/>
              </a:lnSpc>
              <a:spcBef>
                <a:spcPts val="0"/>
              </a:spcBef>
              <a:defRPr/>
            </a:pPr>
            <a:r>
              <a:rPr lang="en-US" sz="2000" dirty="0">
                <a:solidFill>
                  <a:srgbClr val="FF0000"/>
                </a:solidFill>
                <a:latin typeface="+mn-lt"/>
              </a:rPr>
              <a:t> Grade:</a:t>
            </a:r>
          </a:p>
          <a:p>
            <a:pPr algn="ctr" eaLnBrk="1" hangingPunct="1">
              <a:lnSpc>
                <a:spcPts val="2300"/>
              </a:lnSpc>
              <a:spcBef>
                <a:spcPts val="0"/>
              </a:spcBef>
              <a:defRPr/>
            </a:pPr>
            <a:r>
              <a:rPr lang="en-US" sz="2000" dirty="0">
                <a:solidFill>
                  <a:srgbClr val="FF0000"/>
                </a:solidFill>
                <a:latin typeface="+mn-lt"/>
              </a:rPr>
              <a:t>316.1</a:t>
            </a:r>
          </a:p>
        </p:txBody>
      </p:sp>
      <p:sp>
        <p:nvSpPr>
          <p:cNvPr id="17" name="Text Box 8"/>
          <p:cNvSpPr txBox="1">
            <a:spLocks noChangeArrowheads="1"/>
          </p:cNvSpPr>
          <p:nvPr/>
        </p:nvSpPr>
        <p:spPr bwMode="auto">
          <a:xfrm>
            <a:off x="3973513" y="4722813"/>
            <a:ext cx="5127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ts val="0"/>
              </a:spcBef>
              <a:defRPr/>
            </a:pPr>
            <a:r>
              <a:rPr lang="en-US" sz="2000" dirty="0">
                <a:solidFill>
                  <a:srgbClr val="FF0000"/>
                </a:solidFill>
                <a:latin typeface="+mn-lt"/>
              </a:rPr>
              <a:t>Vent</a:t>
            </a:r>
          </a:p>
        </p:txBody>
      </p:sp>
      <p:sp>
        <p:nvSpPr>
          <p:cNvPr id="99338" name="Line 15"/>
          <p:cNvSpPr>
            <a:spLocks noChangeShapeType="1"/>
          </p:cNvSpPr>
          <p:nvPr/>
        </p:nvSpPr>
        <p:spPr bwMode="auto">
          <a:xfrm flipV="1">
            <a:off x="4289425" y="4229100"/>
            <a:ext cx="309563" cy="46831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99339" name="Line 15"/>
          <p:cNvSpPr>
            <a:spLocks noChangeShapeType="1"/>
          </p:cNvSpPr>
          <p:nvPr/>
        </p:nvSpPr>
        <p:spPr bwMode="auto">
          <a:xfrm flipH="1" flipV="1">
            <a:off x="6858000" y="4325938"/>
            <a:ext cx="133350" cy="50958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6" name="Text Box 8"/>
          <p:cNvSpPr txBox="1">
            <a:spLocks noChangeArrowheads="1"/>
          </p:cNvSpPr>
          <p:nvPr/>
        </p:nvSpPr>
        <p:spPr bwMode="auto">
          <a:xfrm>
            <a:off x="5018088" y="5775325"/>
            <a:ext cx="2692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ts val="0"/>
              </a:spcBef>
              <a:defRPr/>
            </a:pPr>
            <a:r>
              <a:rPr lang="en-US" sz="2000" dirty="0">
                <a:solidFill>
                  <a:srgbClr val="FF0000"/>
                </a:solidFill>
                <a:latin typeface="+mn-lt"/>
              </a:rPr>
              <a:t>Crawlspace floor: 315.6</a:t>
            </a:r>
          </a:p>
        </p:txBody>
      </p:sp>
      <p:sp>
        <p:nvSpPr>
          <p:cNvPr id="18" name="Text Box 8"/>
          <p:cNvSpPr txBox="1">
            <a:spLocks noChangeArrowheads="1"/>
          </p:cNvSpPr>
          <p:nvPr/>
        </p:nvSpPr>
        <p:spPr bwMode="auto">
          <a:xfrm>
            <a:off x="84138" y="5670550"/>
            <a:ext cx="4514850" cy="615950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000" dirty="0">
                <a:solidFill>
                  <a:srgbClr val="FF0000"/>
                </a:solidFill>
                <a:latin typeface="+mn-lt"/>
              </a:rPr>
              <a:t>Furnace and water heater are on a platform 2.0 feet above the garage floor</a:t>
            </a:r>
          </a:p>
        </p:txBody>
      </p:sp>
      <p:sp>
        <p:nvSpPr>
          <p:cNvPr id="20" name="Text Box 8"/>
          <p:cNvSpPr txBox="1">
            <a:spLocks noChangeArrowheads="1"/>
          </p:cNvSpPr>
          <p:nvPr/>
        </p:nvSpPr>
        <p:spPr bwMode="auto">
          <a:xfrm>
            <a:off x="6913563" y="4835525"/>
            <a:ext cx="6413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ts val="0"/>
              </a:spcBef>
              <a:defRPr/>
            </a:pPr>
            <a:r>
              <a:rPr lang="en-US" sz="2000" dirty="0">
                <a:solidFill>
                  <a:srgbClr val="FF0000"/>
                </a:solidFill>
                <a:latin typeface="+mn-lt"/>
              </a:rPr>
              <a:t>Vents</a:t>
            </a:r>
          </a:p>
        </p:txBody>
      </p:sp>
      <p:sp>
        <p:nvSpPr>
          <p:cNvPr id="99343" name="Line 15"/>
          <p:cNvSpPr>
            <a:spLocks noChangeShapeType="1"/>
          </p:cNvSpPr>
          <p:nvPr/>
        </p:nvSpPr>
        <p:spPr bwMode="auto">
          <a:xfrm flipV="1">
            <a:off x="7299325" y="4325938"/>
            <a:ext cx="692150" cy="51752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23" name="Text Box 8"/>
          <p:cNvSpPr txBox="1">
            <a:spLocks noChangeArrowheads="1"/>
          </p:cNvSpPr>
          <p:nvPr/>
        </p:nvSpPr>
        <p:spPr bwMode="auto">
          <a:xfrm>
            <a:off x="2386013" y="5073650"/>
            <a:ext cx="30892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ts val="0"/>
              </a:spcBef>
              <a:defRPr/>
            </a:pPr>
            <a:r>
              <a:rPr lang="en-US" sz="2000" dirty="0">
                <a:solidFill>
                  <a:srgbClr val="FF0000"/>
                </a:solidFill>
                <a:latin typeface="+mn-lt"/>
              </a:rPr>
              <a:t>Front door threshold: 318.6</a:t>
            </a:r>
          </a:p>
        </p:txBody>
      </p:sp>
      <p:sp>
        <p:nvSpPr>
          <p:cNvPr id="99345" name="Line 15"/>
          <p:cNvSpPr>
            <a:spLocks noChangeShapeType="1"/>
          </p:cNvSpPr>
          <p:nvPr/>
        </p:nvSpPr>
        <p:spPr bwMode="auto">
          <a:xfrm flipV="1">
            <a:off x="5335588" y="4210050"/>
            <a:ext cx="460375" cy="86836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99346" name="Line 15"/>
          <p:cNvSpPr>
            <a:spLocks noChangeShapeType="1"/>
          </p:cNvSpPr>
          <p:nvPr/>
        </p:nvSpPr>
        <p:spPr bwMode="auto">
          <a:xfrm flipV="1">
            <a:off x="833438" y="4430713"/>
            <a:ext cx="41275" cy="36512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24" name="Text Box 8"/>
          <p:cNvSpPr txBox="1">
            <a:spLocks noChangeArrowheads="1"/>
          </p:cNvSpPr>
          <p:nvPr/>
        </p:nvSpPr>
        <p:spPr bwMode="auto">
          <a:xfrm>
            <a:off x="544513" y="4795838"/>
            <a:ext cx="21272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000" dirty="0">
                <a:solidFill>
                  <a:srgbClr val="FF0000"/>
                </a:solidFill>
                <a:latin typeface="+mn-lt"/>
              </a:rPr>
              <a:t>Driveway: 316.9</a:t>
            </a:r>
          </a:p>
        </p:txBody>
      </p:sp>
    </p:spTree>
  </p:cSld>
  <p:clrMapOvr>
    <a:masterClrMapping/>
  </p:clrMapOvr>
  <p:transition spd="slow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 Box 8"/>
          <p:cNvSpPr txBox="1">
            <a:spLocks noChangeArrowheads="1"/>
          </p:cNvSpPr>
          <p:nvPr/>
        </p:nvSpPr>
        <p:spPr bwMode="auto">
          <a:xfrm>
            <a:off x="5018088" y="5775325"/>
            <a:ext cx="2692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ts val="0"/>
              </a:spcBef>
              <a:defRPr/>
            </a:pPr>
            <a:r>
              <a:rPr lang="en-US" sz="2000" dirty="0">
                <a:solidFill>
                  <a:srgbClr val="FF0000"/>
                </a:solidFill>
                <a:latin typeface="+mn-lt"/>
              </a:rPr>
              <a:t>Crawlspace floor: 315.6</a:t>
            </a:r>
          </a:p>
        </p:txBody>
      </p:sp>
      <p:sp>
        <p:nvSpPr>
          <p:cNvPr id="28" name="Text Box 8"/>
          <p:cNvSpPr txBox="1">
            <a:spLocks noChangeArrowheads="1"/>
          </p:cNvSpPr>
          <p:nvPr/>
        </p:nvSpPr>
        <p:spPr bwMode="auto">
          <a:xfrm>
            <a:off x="84138" y="5670550"/>
            <a:ext cx="4514850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000" dirty="0">
                <a:solidFill>
                  <a:srgbClr val="FF0000"/>
                </a:solidFill>
                <a:latin typeface="+mn-lt"/>
              </a:rPr>
              <a:t>Furnace and water heater are on a platform 2.0 feet above the garage floor</a:t>
            </a:r>
          </a:p>
        </p:txBody>
      </p:sp>
      <p:pic>
        <p:nvPicPr>
          <p:cNvPr id="101380" name="Picture 2" descr="C:\Download\026D-0193-front-main-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11" b="18867"/>
          <a:stretch>
            <a:fillRect/>
          </a:stretch>
        </p:blipFill>
        <p:spPr bwMode="auto">
          <a:xfrm>
            <a:off x="84138" y="1865313"/>
            <a:ext cx="8970962" cy="3754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"/>
          <p:cNvSpPr txBox="1">
            <a:spLocks noChangeArrowheads="1"/>
          </p:cNvSpPr>
          <p:nvPr/>
        </p:nvSpPr>
        <p:spPr bwMode="auto">
          <a:xfrm>
            <a:off x="330200" y="1447800"/>
            <a:ext cx="386419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en-US" dirty="0">
                <a:latin typeface="+mj-lt"/>
              </a:rPr>
              <a:t>House #3 – in the AE Zone</a:t>
            </a:r>
          </a:p>
        </p:txBody>
      </p:sp>
      <p:sp>
        <p:nvSpPr>
          <p:cNvPr id="101383" name="Line 15"/>
          <p:cNvSpPr>
            <a:spLocks noChangeShapeType="1"/>
          </p:cNvSpPr>
          <p:nvPr/>
        </p:nvSpPr>
        <p:spPr bwMode="auto">
          <a:xfrm flipH="1" flipV="1">
            <a:off x="1381125" y="4373563"/>
            <a:ext cx="363538" cy="296862"/>
          </a:xfrm>
          <a:custGeom>
            <a:avLst/>
            <a:gdLst>
              <a:gd name="T0" fmla="*/ 0 w 364119"/>
              <a:gd name="T1" fmla="*/ 18673 h 296317"/>
              <a:gd name="T2" fmla="*/ 230540 w 364119"/>
              <a:gd name="T3" fmla="*/ 38882 h 296317"/>
              <a:gd name="T4" fmla="*/ 358924 w 364119"/>
              <a:gd name="T5" fmla="*/ 301258 h 296317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364119" h="296317">
                <a:moveTo>
                  <a:pt x="0" y="18367"/>
                </a:moveTo>
                <a:cubicBezTo>
                  <a:pt x="54767" y="41558"/>
                  <a:pt x="94586" y="-47780"/>
                  <a:pt x="233877" y="38245"/>
                </a:cubicBezTo>
                <a:cubicBezTo>
                  <a:pt x="373168" y="124270"/>
                  <a:pt x="239433" y="230171"/>
                  <a:pt x="364119" y="296317"/>
                </a:cubicBez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1655763" y="4430713"/>
            <a:ext cx="2446337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000" dirty="0">
                <a:solidFill>
                  <a:srgbClr val="FF0000"/>
                </a:solidFill>
                <a:latin typeface="+mn-lt"/>
              </a:rPr>
              <a:t>Garage floor: 317.0</a:t>
            </a:r>
          </a:p>
        </p:txBody>
      </p:sp>
      <p:sp>
        <p:nvSpPr>
          <p:cNvPr id="101385" name="Line 15"/>
          <p:cNvSpPr>
            <a:spLocks noChangeShapeType="1"/>
          </p:cNvSpPr>
          <p:nvPr/>
        </p:nvSpPr>
        <p:spPr bwMode="auto">
          <a:xfrm flipV="1">
            <a:off x="8548688" y="4425950"/>
            <a:ext cx="133350" cy="1193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9" name="Text Box 8"/>
          <p:cNvSpPr txBox="1">
            <a:spLocks noChangeArrowheads="1"/>
          </p:cNvSpPr>
          <p:nvPr/>
        </p:nvSpPr>
        <p:spPr bwMode="auto">
          <a:xfrm>
            <a:off x="7991475" y="5672138"/>
            <a:ext cx="852488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lnSpc>
                <a:spcPts val="2300"/>
              </a:lnSpc>
              <a:spcBef>
                <a:spcPts val="0"/>
              </a:spcBef>
              <a:defRPr/>
            </a:pPr>
            <a:r>
              <a:rPr lang="en-US" sz="2000" dirty="0">
                <a:solidFill>
                  <a:srgbClr val="FF0000"/>
                </a:solidFill>
                <a:latin typeface="+mn-lt"/>
              </a:rPr>
              <a:t> Grade:</a:t>
            </a:r>
          </a:p>
          <a:p>
            <a:pPr algn="ctr" eaLnBrk="1" hangingPunct="1">
              <a:lnSpc>
                <a:spcPts val="2300"/>
              </a:lnSpc>
              <a:spcBef>
                <a:spcPts val="0"/>
              </a:spcBef>
              <a:defRPr/>
            </a:pPr>
            <a:r>
              <a:rPr lang="en-US" sz="2000" dirty="0">
                <a:solidFill>
                  <a:srgbClr val="FF0000"/>
                </a:solidFill>
                <a:latin typeface="+mn-lt"/>
              </a:rPr>
              <a:t>316.1</a:t>
            </a:r>
          </a:p>
        </p:txBody>
      </p:sp>
      <p:sp>
        <p:nvSpPr>
          <p:cNvPr id="17" name="Text Box 8"/>
          <p:cNvSpPr txBox="1">
            <a:spLocks noChangeArrowheads="1"/>
          </p:cNvSpPr>
          <p:nvPr/>
        </p:nvSpPr>
        <p:spPr bwMode="auto">
          <a:xfrm>
            <a:off x="3973513" y="4722813"/>
            <a:ext cx="5127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ts val="0"/>
              </a:spcBef>
              <a:defRPr/>
            </a:pPr>
            <a:r>
              <a:rPr lang="en-US" sz="2000" dirty="0">
                <a:solidFill>
                  <a:srgbClr val="FF0000"/>
                </a:solidFill>
                <a:latin typeface="+mn-lt"/>
              </a:rPr>
              <a:t>Vent</a:t>
            </a:r>
          </a:p>
        </p:txBody>
      </p:sp>
      <p:sp>
        <p:nvSpPr>
          <p:cNvPr id="101388" name="Line 15"/>
          <p:cNvSpPr>
            <a:spLocks noChangeShapeType="1"/>
          </p:cNvSpPr>
          <p:nvPr/>
        </p:nvSpPr>
        <p:spPr bwMode="auto">
          <a:xfrm flipV="1">
            <a:off x="4289425" y="4229100"/>
            <a:ext cx="309563" cy="46831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01389" name="Line 15"/>
          <p:cNvSpPr>
            <a:spLocks noChangeShapeType="1"/>
          </p:cNvSpPr>
          <p:nvPr/>
        </p:nvSpPr>
        <p:spPr bwMode="auto">
          <a:xfrm flipH="1" flipV="1">
            <a:off x="6858000" y="4325938"/>
            <a:ext cx="133350" cy="50958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20" name="Text Box 8"/>
          <p:cNvSpPr txBox="1">
            <a:spLocks noChangeArrowheads="1"/>
          </p:cNvSpPr>
          <p:nvPr/>
        </p:nvSpPr>
        <p:spPr bwMode="auto">
          <a:xfrm>
            <a:off x="6913563" y="4835525"/>
            <a:ext cx="6413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ts val="0"/>
              </a:spcBef>
              <a:defRPr/>
            </a:pPr>
            <a:r>
              <a:rPr lang="en-US" sz="2000" dirty="0">
                <a:solidFill>
                  <a:srgbClr val="FF0000"/>
                </a:solidFill>
                <a:latin typeface="+mn-lt"/>
              </a:rPr>
              <a:t>Vents</a:t>
            </a:r>
          </a:p>
        </p:txBody>
      </p:sp>
      <p:sp>
        <p:nvSpPr>
          <p:cNvPr id="101391" name="Line 15"/>
          <p:cNvSpPr>
            <a:spLocks noChangeShapeType="1"/>
          </p:cNvSpPr>
          <p:nvPr/>
        </p:nvSpPr>
        <p:spPr bwMode="auto">
          <a:xfrm flipV="1">
            <a:off x="7299325" y="4325938"/>
            <a:ext cx="692150" cy="51752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23" name="Text Box 8"/>
          <p:cNvSpPr txBox="1">
            <a:spLocks noChangeArrowheads="1"/>
          </p:cNvSpPr>
          <p:nvPr/>
        </p:nvSpPr>
        <p:spPr bwMode="auto">
          <a:xfrm>
            <a:off x="2386013" y="5073650"/>
            <a:ext cx="30892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ts val="0"/>
              </a:spcBef>
              <a:defRPr/>
            </a:pPr>
            <a:r>
              <a:rPr lang="en-US" sz="2000" dirty="0">
                <a:solidFill>
                  <a:srgbClr val="FF0000"/>
                </a:solidFill>
                <a:latin typeface="+mn-lt"/>
              </a:rPr>
              <a:t>Front door threshold: 318.6</a:t>
            </a:r>
          </a:p>
        </p:txBody>
      </p:sp>
      <p:sp>
        <p:nvSpPr>
          <p:cNvPr id="101393" name="Line 15"/>
          <p:cNvSpPr>
            <a:spLocks noChangeShapeType="1"/>
          </p:cNvSpPr>
          <p:nvPr/>
        </p:nvSpPr>
        <p:spPr bwMode="auto">
          <a:xfrm flipV="1">
            <a:off x="5335588" y="4210050"/>
            <a:ext cx="460375" cy="86836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01394" name="Line 15"/>
          <p:cNvSpPr>
            <a:spLocks noChangeShapeType="1"/>
          </p:cNvSpPr>
          <p:nvPr/>
        </p:nvSpPr>
        <p:spPr bwMode="auto">
          <a:xfrm flipV="1">
            <a:off x="833438" y="4430713"/>
            <a:ext cx="41275" cy="36512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24" name="Text Box 8"/>
          <p:cNvSpPr txBox="1">
            <a:spLocks noChangeArrowheads="1"/>
          </p:cNvSpPr>
          <p:nvPr/>
        </p:nvSpPr>
        <p:spPr bwMode="auto">
          <a:xfrm>
            <a:off x="544513" y="4795838"/>
            <a:ext cx="21272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000" dirty="0">
                <a:solidFill>
                  <a:srgbClr val="FF0000"/>
                </a:solidFill>
                <a:latin typeface="+mn-lt"/>
              </a:rPr>
              <a:t>Driveway: 316.9</a:t>
            </a:r>
          </a:p>
        </p:txBody>
      </p:sp>
      <p:sp>
        <p:nvSpPr>
          <p:cNvPr id="22" name="TextBox 1"/>
          <p:cNvSpPr txBox="1">
            <a:spLocks noChangeArrowheads="1"/>
          </p:cNvSpPr>
          <p:nvPr/>
        </p:nvSpPr>
        <p:spPr bwMode="auto">
          <a:xfrm>
            <a:off x="6757988" y="1436688"/>
            <a:ext cx="3556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en-US" dirty="0">
                <a:solidFill>
                  <a:srgbClr val="FF0000"/>
                </a:solidFill>
                <a:latin typeface="+mj-lt"/>
              </a:rPr>
              <a:t>9</a:t>
            </a:r>
          </a:p>
        </p:txBody>
      </p:sp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0" t="33806" r="15649"/>
          <a:stretch>
            <a:fillRect/>
          </a:stretch>
        </p:blipFill>
        <p:spPr bwMode="auto">
          <a:xfrm>
            <a:off x="15875" y="3978275"/>
            <a:ext cx="9104313" cy="234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5594350" y="3929063"/>
            <a:ext cx="2541588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35000"/>
              </a:spcBef>
              <a:buSzPct val="100000"/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5000"/>
              </a:spcBef>
              <a:buClr>
                <a:srgbClr val="5B5C5E"/>
              </a:buClr>
              <a:buSzPct val="9000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5000"/>
              </a:spcBef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1600" b="0" dirty="0">
                <a:solidFill>
                  <a:srgbClr val="FF0000"/>
                </a:solidFill>
              </a:rPr>
              <a:t>315.6                         x</a:t>
            </a:r>
          </a:p>
          <a:p>
            <a:pPr eaLnBrk="1" hangingPunct="1">
              <a:lnSpc>
                <a:spcPts val="18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1600" b="0" dirty="0">
                <a:solidFill>
                  <a:srgbClr val="FF0000"/>
                </a:solidFill>
              </a:rPr>
              <a:t>318.6                         x</a:t>
            </a:r>
          </a:p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1600" b="0" dirty="0">
                <a:solidFill>
                  <a:srgbClr val="FF0000"/>
                </a:solidFill>
              </a:rPr>
              <a:t>N/A </a:t>
            </a:r>
          </a:p>
          <a:p>
            <a:pPr eaLnBrk="1" hangingPunct="1">
              <a:lnSpc>
                <a:spcPts val="2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1600" b="0" dirty="0">
                <a:solidFill>
                  <a:srgbClr val="FF0000"/>
                </a:solidFill>
              </a:rPr>
              <a:t>317.0                         x</a:t>
            </a:r>
          </a:p>
          <a:p>
            <a:pPr eaLnBrk="1" hangingPunct="1">
              <a:lnSpc>
                <a:spcPts val="2000"/>
              </a:lnSpc>
              <a:spcBef>
                <a:spcPct val="0"/>
              </a:spcBef>
              <a:spcAft>
                <a:spcPts val="1200"/>
              </a:spcAft>
              <a:buSzTx/>
              <a:buFontTx/>
              <a:buNone/>
            </a:pPr>
            <a:r>
              <a:rPr lang="en-US" altLang="en-US" sz="1600" b="0" dirty="0">
                <a:solidFill>
                  <a:srgbClr val="FF0000"/>
                </a:solidFill>
              </a:rPr>
              <a:t>319.0                         x </a:t>
            </a:r>
          </a:p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1600" b="0" dirty="0">
                <a:solidFill>
                  <a:srgbClr val="FF0000"/>
                </a:solidFill>
              </a:rPr>
              <a:t>316.1                         x</a:t>
            </a:r>
          </a:p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1600" b="0" dirty="0">
                <a:solidFill>
                  <a:srgbClr val="FF0000"/>
                </a:solidFill>
              </a:rPr>
              <a:t>316.9                         x</a:t>
            </a:r>
          </a:p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1600" b="0" dirty="0">
                <a:solidFill>
                  <a:srgbClr val="FF0000"/>
                </a:solidFill>
              </a:rPr>
              <a:t>N/A                            </a:t>
            </a:r>
          </a:p>
        </p:txBody>
      </p:sp>
      <p:sp>
        <p:nvSpPr>
          <p:cNvPr id="27" name="TextBox 1"/>
          <p:cNvSpPr txBox="1">
            <a:spLocks noChangeArrowheads="1"/>
          </p:cNvSpPr>
          <p:nvPr/>
        </p:nvSpPr>
        <p:spPr bwMode="auto">
          <a:xfrm>
            <a:off x="4632325" y="1436688"/>
            <a:ext cx="20859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en-US" dirty="0">
                <a:solidFill>
                  <a:srgbClr val="FF0000"/>
                </a:solidFill>
                <a:latin typeface="+mj-lt"/>
              </a:rPr>
              <a:t>Diagram No.?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05" name="Rectangle 11"/>
          <p:cNvSpPr>
            <a:spLocks noChangeArrowheads="1"/>
          </p:cNvSpPr>
          <p:nvPr/>
        </p:nvSpPr>
        <p:spPr bwMode="auto">
          <a:xfrm>
            <a:off x="4203790" y="822325"/>
            <a:ext cx="471161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35000"/>
              </a:spcBef>
              <a:buSzPct val="100000"/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5000"/>
              </a:spcBef>
              <a:buClr>
                <a:srgbClr val="5B5C5E"/>
              </a:buClr>
              <a:buSzPct val="9000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5000"/>
              </a:spcBef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1800" dirty="0">
                <a:solidFill>
                  <a:srgbClr val="FFFF00"/>
                </a:solidFill>
              </a:rPr>
              <a:t>Elevation Certificate Instructions Page 11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3008" t="6079" r="1002"/>
          <a:stretch/>
        </p:blipFill>
        <p:spPr>
          <a:xfrm>
            <a:off x="97536" y="1389888"/>
            <a:ext cx="8961120" cy="4905026"/>
          </a:xfrm>
          <a:prstGeom prst="rect">
            <a:avLst/>
          </a:prstGeom>
        </p:spPr>
      </p:pic>
      <p:sp>
        <p:nvSpPr>
          <p:cNvPr id="9" name="Line 19"/>
          <p:cNvSpPr>
            <a:spLocks noChangeShapeType="1"/>
          </p:cNvSpPr>
          <p:nvPr/>
        </p:nvSpPr>
        <p:spPr bwMode="auto">
          <a:xfrm flipV="1">
            <a:off x="158496" y="5344160"/>
            <a:ext cx="4791456" cy="0"/>
          </a:xfrm>
          <a:prstGeom prst="line">
            <a:avLst/>
          </a:prstGeom>
          <a:noFill/>
          <a:ln w="28575">
            <a:solidFill>
              <a:srgbClr val="00528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098504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05" name="Rectangle 11"/>
          <p:cNvSpPr>
            <a:spLocks noChangeArrowheads="1"/>
          </p:cNvSpPr>
          <p:nvPr/>
        </p:nvSpPr>
        <p:spPr bwMode="auto">
          <a:xfrm>
            <a:off x="4203790" y="822325"/>
            <a:ext cx="471161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35000"/>
              </a:spcBef>
              <a:buSzPct val="100000"/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5000"/>
              </a:spcBef>
              <a:buClr>
                <a:srgbClr val="5B5C5E"/>
              </a:buClr>
              <a:buSzPct val="9000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5000"/>
              </a:spcBef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1800" dirty="0">
                <a:solidFill>
                  <a:srgbClr val="FFFF00"/>
                </a:solidFill>
              </a:rPr>
              <a:t>Elevation Certificate Instructions Page 11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2816" r="1002" b="1588"/>
          <a:stretch/>
        </p:blipFill>
        <p:spPr>
          <a:xfrm>
            <a:off x="97536" y="1616591"/>
            <a:ext cx="8961120" cy="402947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33705" y="5779203"/>
            <a:ext cx="74887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Can be completed by property owner or permit official</a:t>
            </a:r>
          </a:p>
        </p:txBody>
      </p:sp>
    </p:spTree>
    <p:extLst>
      <p:ext uri="{BB962C8B-B14F-4D97-AF65-F5344CB8AC3E}">
        <p14:creationId xmlns:p14="http://schemas.microsoft.com/office/powerpoint/2010/main" val="3688242251"/>
      </p:ext>
    </p:extLst>
  </p:cSld>
  <p:clrMapOvr>
    <a:masterClrMapping/>
  </p:clrMapOvr>
  <p:transition spd="slow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05" name="Rectangle 11"/>
          <p:cNvSpPr>
            <a:spLocks noChangeArrowheads="1"/>
          </p:cNvSpPr>
          <p:nvPr/>
        </p:nvSpPr>
        <p:spPr bwMode="auto">
          <a:xfrm>
            <a:off x="4203790" y="822325"/>
            <a:ext cx="471161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35000"/>
              </a:spcBef>
              <a:buSzPct val="100000"/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5000"/>
              </a:spcBef>
              <a:buClr>
                <a:srgbClr val="5B5C5E"/>
              </a:buClr>
              <a:buSzPct val="9000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5000"/>
              </a:spcBef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1800" dirty="0">
                <a:solidFill>
                  <a:srgbClr val="FFFF00"/>
                </a:solidFill>
              </a:rPr>
              <a:t>Elevation Certificate Instructions Page 11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2817" t="6937" r="1193"/>
          <a:stretch/>
        </p:blipFill>
        <p:spPr>
          <a:xfrm>
            <a:off x="97535" y="1821244"/>
            <a:ext cx="8961120" cy="3126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272981"/>
      </p:ext>
    </p:extLst>
  </p:cSld>
  <p:clrMapOvr>
    <a:masterClrMapping/>
  </p:clrMapOvr>
  <p:transition spd="slow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05" name="Rectangle 11"/>
          <p:cNvSpPr>
            <a:spLocks noChangeArrowheads="1"/>
          </p:cNvSpPr>
          <p:nvPr/>
        </p:nvSpPr>
        <p:spPr bwMode="auto">
          <a:xfrm>
            <a:off x="3562588" y="822325"/>
            <a:ext cx="53528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35000"/>
              </a:spcBef>
              <a:buSzPct val="100000"/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5000"/>
              </a:spcBef>
              <a:buClr>
                <a:srgbClr val="5B5C5E"/>
              </a:buClr>
              <a:buSzPct val="9000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5000"/>
              </a:spcBef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1800" dirty="0">
                <a:solidFill>
                  <a:srgbClr val="FFFF00"/>
                </a:solidFill>
              </a:rPr>
              <a:t>Elevation Certificate Instructions Pages 11 ‒ 12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2808" t="5461" r="800"/>
          <a:stretch/>
        </p:blipFill>
        <p:spPr>
          <a:xfrm>
            <a:off x="85344" y="1191657"/>
            <a:ext cx="8961120" cy="5633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397229"/>
      </p:ext>
    </p:extLst>
  </p:cSld>
  <p:clrMapOvr>
    <a:masterClrMapping/>
  </p:clrMapOvr>
  <p:transition spd="slow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609600" y="1347788"/>
            <a:ext cx="7924800" cy="4662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406400" indent="-406400" eaLnBrk="1" hangingPunct="1">
              <a:spcBef>
                <a:spcPct val="50000"/>
              </a:spcBef>
              <a:buClr>
                <a:srgbClr val="66FFFF"/>
              </a:buClr>
              <a:buFont typeface="Monotype Sorts" pitchFamily="2" charset="2"/>
              <a:buNone/>
              <a:defRPr/>
            </a:pPr>
            <a:r>
              <a:rPr lang="en-US" sz="3200" dirty="0">
                <a:latin typeface="+mn-lt"/>
              </a:rPr>
              <a:t>Helpful Hints</a:t>
            </a:r>
          </a:p>
          <a:p>
            <a:pPr marL="406400" indent="-406400" eaLnBrk="1" hangingPunct="1">
              <a:spcBef>
                <a:spcPts val="600"/>
              </a:spcBef>
              <a:buClr>
                <a:schemeClr val="tx1"/>
              </a:buClr>
              <a:buFont typeface="Wingdings" pitchFamily="2" charset="2"/>
              <a:buChar char="ü"/>
              <a:defRPr/>
            </a:pPr>
            <a:r>
              <a:rPr lang="en-US" sz="2400" dirty="0">
                <a:latin typeface="+mn-lt"/>
              </a:rPr>
              <a:t>Never assume the EC was filled out correctly because it has the professional surveyor's seal on it</a:t>
            </a:r>
          </a:p>
          <a:p>
            <a:pPr marL="406400" indent="-406400" eaLnBrk="1" hangingPunct="1">
              <a:spcBef>
                <a:spcPts val="600"/>
              </a:spcBef>
              <a:buClr>
                <a:schemeClr val="tx1"/>
              </a:buClr>
              <a:buFont typeface="Wingdings" pitchFamily="2" charset="2"/>
              <a:buChar char="ü"/>
              <a:defRPr/>
            </a:pPr>
            <a:r>
              <a:rPr lang="en-US" sz="2400" dirty="0">
                <a:latin typeface="+mn-lt"/>
              </a:rPr>
              <a:t>Establish a review process that determines if the EC is complete and correct, preferably done as part of the final site inspection</a:t>
            </a:r>
          </a:p>
          <a:p>
            <a:pPr marL="406400" indent="-406400" eaLnBrk="1" hangingPunct="1">
              <a:spcBef>
                <a:spcPts val="600"/>
              </a:spcBef>
              <a:buClr>
                <a:schemeClr val="tx1"/>
              </a:buClr>
              <a:buFont typeface="Wingdings" pitchFamily="2" charset="2"/>
              <a:buChar char="ü"/>
              <a:defRPr/>
            </a:pPr>
            <a:r>
              <a:rPr lang="en-US" sz="2400" dirty="0">
                <a:latin typeface="+mn-lt"/>
              </a:rPr>
              <a:t>Make a complete and correct EC a condition for the certificate of occupancy</a:t>
            </a:r>
          </a:p>
          <a:p>
            <a:pPr marL="406400" indent="-406400" eaLnBrk="1" hangingPunct="1">
              <a:spcBef>
                <a:spcPts val="600"/>
              </a:spcBef>
              <a:buClr>
                <a:schemeClr val="tx1"/>
              </a:buClr>
              <a:buFont typeface="Wingdings" pitchFamily="2" charset="2"/>
              <a:buChar char="ü"/>
              <a:defRPr/>
            </a:pPr>
            <a:r>
              <a:rPr lang="en-US" sz="2400" dirty="0">
                <a:latin typeface="+mn-lt"/>
              </a:rPr>
              <a:t>Fill out as much of the EC as you can at the time of the permit application (i.e., Sections A and B)</a:t>
            </a:r>
          </a:p>
          <a:p>
            <a:pPr marL="406400" indent="-406400" eaLnBrk="1" hangingPunct="1">
              <a:spcBef>
                <a:spcPts val="600"/>
              </a:spcBef>
              <a:buClr>
                <a:schemeClr val="tx1"/>
              </a:buClr>
              <a:buFont typeface="Wingdings" pitchFamily="2" charset="2"/>
              <a:buChar char="ü"/>
              <a:defRPr/>
            </a:pPr>
            <a:r>
              <a:rPr lang="en-US" sz="2400" dirty="0">
                <a:latin typeface="+mn-lt"/>
              </a:rPr>
              <a:t>FEMA Regions conduct workshops on the EC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Text Box 2"/>
          <p:cNvSpPr txBox="1">
            <a:spLocks noChangeArrowheads="1"/>
          </p:cNvSpPr>
          <p:nvPr/>
        </p:nvSpPr>
        <p:spPr bwMode="auto">
          <a:xfrm>
            <a:off x="1660525" y="3011488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35000"/>
              </a:spcBef>
              <a:buSzPct val="100000"/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5000"/>
              </a:spcBef>
              <a:buClr>
                <a:srgbClr val="5B5C5E"/>
              </a:buClr>
              <a:buSzPct val="9000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5000"/>
              </a:spcBef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endParaRPr lang="en-US" altLang="en-US" sz="2400" b="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6169" y="1117600"/>
            <a:ext cx="3058168" cy="5029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7449" y="1117600"/>
            <a:ext cx="3058168" cy="5029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3443287" y="2173288"/>
            <a:ext cx="2257425" cy="584200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>
            <a:spAutoFit/>
          </a:bodyPr>
          <a:lstStyle>
            <a:lvl1pPr>
              <a:spcBef>
                <a:spcPct val="35000"/>
              </a:spcBef>
              <a:buSzPct val="100000"/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5000"/>
              </a:spcBef>
              <a:buClr>
                <a:srgbClr val="5B5C5E"/>
              </a:buClr>
              <a:buSzPct val="9000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5000"/>
              </a:spcBef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3200" b="0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3923419023"/>
      </p:ext>
    </p:extLst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r="1975"/>
          <a:stretch/>
        </p:blipFill>
        <p:spPr>
          <a:xfrm>
            <a:off x="425164" y="998330"/>
            <a:ext cx="8293671" cy="5859670"/>
          </a:xfrm>
          <a:prstGeom prst="rect">
            <a:avLst/>
          </a:prstGeom>
        </p:spPr>
      </p:pic>
    </p:spTree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2541" t="3422" r="4376" b="33811"/>
          <a:stretch/>
        </p:blipFill>
        <p:spPr>
          <a:xfrm>
            <a:off x="71672" y="1434723"/>
            <a:ext cx="8961120" cy="4184884"/>
          </a:xfrm>
          <a:prstGeom prst="rect">
            <a:avLst/>
          </a:prstGeom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1880822" y="5699760"/>
            <a:ext cx="5131533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tIns="0" bIns="0">
            <a:spAutoFit/>
          </a:bodyPr>
          <a:lstStyle>
            <a:lvl1pPr marL="342900" indent="-342900">
              <a:spcBef>
                <a:spcPct val="35000"/>
              </a:spcBef>
              <a:buSzPct val="100000"/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5000"/>
              </a:spcBef>
              <a:buClr>
                <a:srgbClr val="5B5C5E"/>
              </a:buClr>
              <a:buSzPct val="9000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5000"/>
              </a:spcBef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0"/>
              </a:spcBef>
              <a:buSzTx/>
              <a:buFontTx/>
              <a:buNone/>
            </a:pPr>
            <a:r>
              <a:rPr lang="en-US" altLang="en-US" sz="2400" b="0" dirty="0"/>
              <a:t>Not needed for local permits or CRS</a:t>
            </a:r>
          </a:p>
          <a:p>
            <a:pPr algn="ctr" eaLnBrk="1" hangingPunct="1">
              <a:spcBef>
                <a:spcPts val="0"/>
              </a:spcBef>
              <a:buSzTx/>
              <a:buFontTx/>
              <a:buNone/>
            </a:pPr>
            <a:r>
              <a:rPr lang="en-US" altLang="en-US" sz="2400" b="0" dirty="0"/>
              <a:t>(But still a good idea)</a:t>
            </a:r>
          </a:p>
        </p:txBody>
      </p:sp>
      <p:sp>
        <p:nvSpPr>
          <p:cNvPr id="6" name="Freeform 14"/>
          <p:cNvSpPr>
            <a:spLocks/>
          </p:cNvSpPr>
          <p:nvPr/>
        </p:nvSpPr>
        <p:spPr bwMode="auto">
          <a:xfrm>
            <a:off x="154395" y="5539453"/>
            <a:ext cx="7286926" cy="362716"/>
          </a:xfrm>
          <a:custGeom>
            <a:avLst/>
            <a:gdLst>
              <a:gd name="T0" fmla="*/ 2147483646 w 503"/>
              <a:gd name="T1" fmla="*/ 2147483646 h 370"/>
              <a:gd name="T2" fmla="*/ 2147483646 w 503"/>
              <a:gd name="T3" fmla="*/ 2147483646 h 370"/>
              <a:gd name="T4" fmla="*/ 2147483646 w 503"/>
              <a:gd name="T5" fmla="*/ 0 h 370"/>
              <a:gd name="T6" fmla="*/ 0 60000 65536"/>
              <a:gd name="T7" fmla="*/ 0 60000 65536"/>
              <a:gd name="T8" fmla="*/ 0 60000 65536"/>
              <a:gd name="T9" fmla="*/ 0 w 503"/>
              <a:gd name="T10" fmla="*/ 0 h 370"/>
              <a:gd name="T11" fmla="*/ 503 w 503"/>
              <a:gd name="T12" fmla="*/ 370 h 370"/>
              <a:gd name="connsiteX0" fmla="*/ 0 w 17571"/>
              <a:gd name="connsiteY0" fmla="*/ 3081 h 3980"/>
              <a:gd name="connsiteX1" fmla="*/ 9181 w 17571"/>
              <a:gd name="connsiteY1" fmla="*/ 3486 h 3980"/>
              <a:gd name="connsiteX2" fmla="*/ 17571 w 17571"/>
              <a:gd name="connsiteY2" fmla="*/ 0 h 3980"/>
              <a:gd name="connsiteX0" fmla="*/ 0 w 55548"/>
              <a:gd name="connsiteY0" fmla="*/ 695 h 2955"/>
              <a:gd name="connsiteX1" fmla="*/ 5225 w 55548"/>
              <a:gd name="connsiteY1" fmla="*/ 1713 h 2955"/>
              <a:gd name="connsiteX2" fmla="*/ 55548 w 55548"/>
              <a:gd name="connsiteY2" fmla="*/ 777 h 2955"/>
              <a:gd name="connsiteX0" fmla="*/ 0 w 10000"/>
              <a:gd name="connsiteY0" fmla="*/ 5911 h 9749"/>
              <a:gd name="connsiteX1" fmla="*/ 8359 w 10000"/>
              <a:gd name="connsiteY1" fmla="*/ 4944 h 9749"/>
              <a:gd name="connsiteX2" fmla="*/ 10000 w 10000"/>
              <a:gd name="connsiteY2" fmla="*/ 6188 h 9749"/>
              <a:gd name="connsiteX0" fmla="*/ 0 w 10000"/>
              <a:gd name="connsiteY0" fmla="*/ 0 h 284"/>
              <a:gd name="connsiteX1" fmla="*/ 10000 w 10000"/>
              <a:gd name="connsiteY1" fmla="*/ 284 h 284"/>
              <a:gd name="connsiteX0" fmla="*/ 0 w 10052"/>
              <a:gd name="connsiteY0" fmla="*/ 149331 h 149331"/>
              <a:gd name="connsiteX1" fmla="*/ 10052 w 10052"/>
              <a:gd name="connsiteY1" fmla="*/ 0 h 149331"/>
              <a:gd name="connsiteX0" fmla="*/ 0 w 10065"/>
              <a:gd name="connsiteY0" fmla="*/ 0 h 63110"/>
              <a:gd name="connsiteX1" fmla="*/ 10065 w 10065"/>
              <a:gd name="connsiteY1" fmla="*/ 63110 h 63110"/>
              <a:gd name="connsiteX0" fmla="*/ 0 w 10065"/>
              <a:gd name="connsiteY0" fmla="*/ 7935 h 71045"/>
              <a:gd name="connsiteX1" fmla="*/ 10065 w 10065"/>
              <a:gd name="connsiteY1" fmla="*/ 71045 h 71045"/>
              <a:gd name="connsiteX0" fmla="*/ 0 w 10065"/>
              <a:gd name="connsiteY0" fmla="*/ 7935 h 71045"/>
              <a:gd name="connsiteX1" fmla="*/ 10065 w 10065"/>
              <a:gd name="connsiteY1" fmla="*/ 71045 h 71045"/>
              <a:gd name="connsiteX0" fmla="*/ 0 w 10065"/>
              <a:gd name="connsiteY0" fmla="*/ 5232 h 73570"/>
              <a:gd name="connsiteX1" fmla="*/ 10065 w 10065"/>
              <a:gd name="connsiteY1" fmla="*/ 68342 h 73570"/>
              <a:gd name="connsiteX0" fmla="*/ 0 w 10065"/>
              <a:gd name="connsiteY0" fmla="*/ 17856 h 86173"/>
              <a:gd name="connsiteX1" fmla="*/ 8698 w 10065"/>
              <a:gd name="connsiteY1" fmla="*/ 1322 h 86173"/>
              <a:gd name="connsiteX2" fmla="*/ 10065 w 10065"/>
              <a:gd name="connsiteY2" fmla="*/ 80966 h 86173"/>
              <a:gd name="connsiteX0" fmla="*/ 0 w 10065"/>
              <a:gd name="connsiteY0" fmla="*/ 17856 h 86173"/>
              <a:gd name="connsiteX1" fmla="*/ 8698 w 10065"/>
              <a:gd name="connsiteY1" fmla="*/ 1322 h 86173"/>
              <a:gd name="connsiteX2" fmla="*/ 10065 w 10065"/>
              <a:gd name="connsiteY2" fmla="*/ 80966 h 86173"/>
              <a:gd name="connsiteX0" fmla="*/ 0 w 10065"/>
              <a:gd name="connsiteY0" fmla="*/ 16533 h 160579"/>
              <a:gd name="connsiteX1" fmla="*/ 8698 w 10065"/>
              <a:gd name="connsiteY1" fmla="*/ -1 h 160579"/>
              <a:gd name="connsiteX2" fmla="*/ 8958 w 10065"/>
              <a:gd name="connsiteY2" fmla="*/ 159335 h 160579"/>
              <a:gd name="connsiteX3" fmla="*/ 10065 w 10065"/>
              <a:gd name="connsiteY3" fmla="*/ 79643 h 160579"/>
              <a:gd name="connsiteX0" fmla="*/ 0 w 10065"/>
              <a:gd name="connsiteY0" fmla="*/ 123730 h 186841"/>
              <a:gd name="connsiteX1" fmla="*/ 8698 w 10065"/>
              <a:gd name="connsiteY1" fmla="*/ 107196 h 186841"/>
              <a:gd name="connsiteX2" fmla="*/ 8658 w 10065"/>
              <a:gd name="connsiteY2" fmla="*/ 982 h 186841"/>
              <a:gd name="connsiteX3" fmla="*/ 10065 w 10065"/>
              <a:gd name="connsiteY3" fmla="*/ 186840 h 186841"/>
              <a:gd name="connsiteX0" fmla="*/ 0 w 10013"/>
              <a:gd name="connsiteY0" fmla="*/ 123730 h 2258124"/>
              <a:gd name="connsiteX1" fmla="*/ 8698 w 10013"/>
              <a:gd name="connsiteY1" fmla="*/ 107196 h 2258124"/>
              <a:gd name="connsiteX2" fmla="*/ 8658 w 10013"/>
              <a:gd name="connsiteY2" fmla="*/ 982 h 2258124"/>
              <a:gd name="connsiteX3" fmla="*/ 10013 w 10013"/>
              <a:gd name="connsiteY3" fmla="*/ 2258124 h 2258124"/>
              <a:gd name="connsiteX0" fmla="*/ 0 w 10013"/>
              <a:gd name="connsiteY0" fmla="*/ 16533 h 2150927"/>
              <a:gd name="connsiteX1" fmla="*/ 8698 w 10013"/>
              <a:gd name="connsiteY1" fmla="*/ -1 h 2150927"/>
              <a:gd name="connsiteX2" fmla="*/ 8788 w 10013"/>
              <a:gd name="connsiteY2" fmla="*/ 424884 h 2150927"/>
              <a:gd name="connsiteX3" fmla="*/ 10013 w 10013"/>
              <a:gd name="connsiteY3" fmla="*/ 2150927 h 2150927"/>
              <a:gd name="connsiteX0" fmla="*/ 0 w 10013"/>
              <a:gd name="connsiteY0" fmla="*/ 16533 h 2150927"/>
              <a:gd name="connsiteX1" fmla="*/ 8698 w 10013"/>
              <a:gd name="connsiteY1" fmla="*/ -1 h 2150927"/>
              <a:gd name="connsiteX2" fmla="*/ 8788 w 10013"/>
              <a:gd name="connsiteY2" fmla="*/ 424884 h 2150927"/>
              <a:gd name="connsiteX3" fmla="*/ 10013 w 10013"/>
              <a:gd name="connsiteY3" fmla="*/ 2150927 h 2150927"/>
              <a:gd name="connsiteX0" fmla="*/ 0 w 10214"/>
              <a:gd name="connsiteY0" fmla="*/ 16533 h 2150927"/>
              <a:gd name="connsiteX1" fmla="*/ 8698 w 10214"/>
              <a:gd name="connsiteY1" fmla="*/ -1 h 2150927"/>
              <a:gd name="connsiteX2" fmla="*/ 9935 w 10214"/>
              <a:gd name="connsiteY2" fmla="*/ 1380861 h 2150927"/>
              <a:gd name="connsiteX3" fmla="*/ 10013 w 10214"/>
              <a:gd name="connsiteY3" fmla="*/ 2150927 h 2150927"/>
              <a:gd name="connsiteX0" fmla="*/ 0 w 10214"/>
              <a:gd name="connsiteY0" fmla="*/ 16533 h 2150927"/>
              <a:gd name="connsiteX1" fmla="*/ 8698 w 10214"/>
              <a:gd name="connsiteY1" fmla="*/ -1 h 2150927"/>
              <a:gd name="connsiteX2" fmla="*/ 9935 w 10214"/>
              <a:gd name="connsiteY2" fmla="*/ 955982 h 2150927"/>
              <a:gd name="connsiteX3" fmla="*/ 10013 w 10214"/>
              <a:gd name="connsiteY3" fmla="*/ 2150927 h 2150927"/>
              <a:gd name="connsiteX0" fmla="*/ 0 w 10214"/>
              <a:gd name="connsiteY0" fmla="*/ 16533 h 2150927"/>
              <a:gd name="connsiteX1" fmla="*/ 8698 w 10214"/>
              <a:gd name="connsiteY1" fmla="*/ -1 h 2150927"/>
              <a:gd name="connsiteX2" fmla="*/ 9935 w 10214"/>
              <a:gd name="connsiteY2" fmla="*/ 902872 h 2150927"/>
              <a:gd name="connsiteX3" fmla="*/ 10013 w 10214"/>
              <a:gd name="connsiteY3" fmla="*/ 2150927 h 2150927"/>
              <a:gd name="connsiteX0" fmla="*/ 0 w 10214"/>
              <a:gd name="connsiteY0" fmla="*/ 16533 h 2150927"/>
              <a:gd name="connsiteX1" fmla="*/ 8698 w 10214"/>
              <a:gd name="connsiteY1" fmla="*/ -1 h 2150927"/>
              <a:gd name="connsiteX2" fmla="*/ 9935 w 10214"/>
              <a:gd name="connsiteY2" fmla="*/ 902872 h 2150927"/>
              <a:gd name="connsiteX3" fmla="*/ 10013 w 10214"/>
              <a:gd name="connsiteY3" fmla="*/ 2150927 h 2150927"/>
              <a:gd name="connsiteX0" fmla="*/ 0 w 10013"/>
              <a:gd name="connsiteY0" fmla="*/ 16533 h 2150927"/>
              <a:gd name="connsiteX1" fmla="*/ 8698 w 10013"/>
              <a:gd name="connsiteY1" fmla="*/ -1 h 2150927"/>
              <a:gd name="connsiteX2" fmla="*/ 9935 w 10013"/>
              <a:gd name="connsiteY2" fmla="*/ 902872 h 2150927"/>
              <a:gd name="connsiteX3" fmla="*/ 10013 w 10013"/>
              <a:gd name="connsiteY3" fmla="*/ 2150927 h 2150927"/>
              <a:gd name="connsiteX0" fmla="*/ 0 w 10013"/>
              <a:gd name="connsiteY0" fmla="*/ 16533 h 2150927"/>
              <a:gd name="connsiteX1" fmla="*/ 8698 w 10013"/>
              <a:gd name="connsiteY1" fmla="*/ -1 h 2150927"/>
              <a:gd name="connsiteX2" fmla="*/ 9935 w 10013"/>
              <a:gd name="connsiteY2" fmla="*/ 902872 h 2150927"/>
              <a:gd name="connsiteX3" fmla="*/ 10013 w 10013"/>
              <a:gd name="connsiteY3" fmla="*/ 2150927 h 2150927"/>
              <a:gd name="connsiteX0" fmla="*/ 0 w 9935"/>
              <a:gd name="connsiteY0" fmla="*/ 16533 h 2522696"/>
              <a:gd name="connsiteX1" fmla="*/ 8698 w 9935"/>
              <a:gd name="connsiteY1" fmla="*/ -1 h 2522696"/>
              <a:gd name="connsiteX2" fmla="*/ 9935 w 9935"/>
              <a:gd name="connsiteY2" fmla="*/ 902872 h 2522696"/>
              <a:gd name="connsiteX3" fmla="*/ 9752 w 9935"/>
              <a:gd name="connsiteY3" fmla="*/ 2522696 h 2522696"/>
              <a:gd name="connsiteX0" fmla="*/ 0 w 10000"/>
              <a:gd name="connsiteY0" fmla="*/ 66 h 10000"/>
              <a:gd name="connsiteX1" fmla="*/ 8755 w 10000"/>
              <a:gd name="connsiteY1" fmla="*/ 0 h 10000"/>
              <a:gd name="connsiteX2" fmla="*/ 10000 w 10000"/>
              <a:gd name="connsiteY2" fmla="*/ 3579 h 10000"/>
              <a:gd name="connsiteX3" fmla="*/ 9816 w 10000"/>
              <a:gd name="connsiteY3" fmla="*/ 10000 h 10000"/>
              <a:gd name="connsiteX0" fmla="*/ 0 w 10131"/>
              <a:gd name="connsiteY0" fmla="*/ 66 h 11263"/>
              <a:gd name="connsiteX1" fmla="*/ 8755 w 10131"/>
              <a:gd name="connsiteY1" fmla="*/ 0 h 11263"/>
              <a:gd name="connsiteX2" fmla="*/ 10000 w 10131"/>
              <a:gd name="connsiteY2" fmla="*/ 3579 h 11263"/>
              <a:gd name="connsiteX3" fmla="*/ 10131 w 10131"/>
              <a:gd name="connsiteY3" fmla="*/ 11263 h 11263"/>
              <a:gd name="connsiteX0" fmla="*/ 0 w 10459"/>
              <a:gd name="connsiteY0" fmla="*/ 66 h 11263"/>
              <a:gd name="connsiteX1" fmla="*/ 8755 w 10459"/>
              <a:gd name="connsiteY1" fmla="*/ 0 h 11263"/>
              <a:gd name="connsiteX2" fmla="*/ 10000 w 10459"/>
              <a:gd name="connsiteY2" fmla="*/ 3579 h 11263"/>
              <a:gd name="connsiteX3" fmla="*/ 10131 w 10459"/>
              <a:gd name="connsiteY3" fmla="*/ 11263 h 11263"/>
              <a:gd name="connsiteX0" fmla="*/ 0 w 10516"/>
              <a:gd name="connsiteY0" fmla="*/ 66 h 11263"/>
              <a:gd name="connsiteX1" fmla="*/ 8755 w 10516"/>
              <a:gd name="connsiteY1" fmla="*/ 0 h 11263"/>
              <a:gd name="connsiteX2" fmla="*/ 10223 w 10516"/>
              <a:gd name="connsiteY2" fmla="*/ 2526 h 11263"/>
              <a:gd name="connsiteX3" fmla="*/ 10131 w 10516"/>
              <a:gd name="connsiteY3" fmla="*/ 11263 h 11263"/>
              <a:gd name="connsiteX0" fmla="*/ 0 w 10223"/>
              <a:gd name="connsiteY0" fmla="*/ 66 h 7052"/>
              <a:gd name="connsiteX1" fmla="*/ 8755 w 10223"/>
              <a:gd name="connsiteY1" fmla="*/ 0 h 7052"/>
              <a:gd name="connsiteX2" fmla="*/ 10223 w 10223"/>
              <a:gd name="connsiteY2" fmla="*/ 2526 h 7052"/>
              <a:gd name="connsiteX3" fmla="*/ 8911 w 10223"/>
              <a:gd name="connsiteY3" fmla="*/ 7052 h 7052"/>
              <a:gd name="connsiteX0" fmla="*/ 0 w 9373"/>
              <a:gd name="connsiteY0" fmla="*/ 94 h 10000"/>
              <a:gd name="connsiteX1" fmla="*/ 8564 w 9373"/>
              <a:gd name="connsiteY1" fmla="*/ 0 h 10000"/>
              <a:gd name="connsiteX2" fmla="*/ 9102 w 9373"/>
              <a:gd name="connsiteY2" fmla="*/ 3881 h 10000"/>
              <a:gd name="connsiteX3" fmla="*/ 8717 w 9373"/>
              <a:gd name="connsiteY3" fmla="*/ 10000 h 10000"/>
              <a:gd name="connsiteX0" fmla="*/ 0 w 9966"/>
              <a:gd name="connsiteY0" fmla="*/ 1079 h 10985"/>
              <a:gd name="connsiteX1" fmla="*/ 9137 w 9966"/>
              <a:gd name="connsiteY1" fmla="*/ 985 h 10985"/>
              <a:gd name="connsiteX2" fmla="*/ 9711 w 9966"/>
              <a:gd name="connsiteY2" fmla="*/ 4866 h 10985"/>
              <a:gd name="connsiteX3" fmla="*/ 9300 w 9966"/>
              <a:gd name="connsiteY3" fmla="*/ 10985 h 10985"/>
              <a:gd name="connsiteX0" fmla="*/ 0 w 10080"/>
              <a:gd name="connsiteY0" fmla="*/ 85 h 10327"/>
              <a:gd name="connsiteX1" fmla="*/ 9168 w 10080"/>
              <a:gd name="connsiteY1" fmla="*/ 0 h 10327"/>
              <a:gd name="connsiteX2" fmla="*/ 9936 w 10080"/>
              <a:gd name="connsiteY2" fmla="*/ 10327 h 10327"/>
              <a:gd name="connsiteX3" fmla="*/ 9332 w 10080"/>
              <a:gd name="connsiteY3" fmla="*/ 9103 h 10327"/>
              <a:gd name="connsiteX0" fmla="*/ 0 w 10293"/>
              <a:gd name="connsiteY0" fmla="*/ 85 h 10327"/>
              <a:gd name="connsiteX1" fmla="*/ 9168 w 10293"/>
              <a:gd name="connsiteY1" fmla="*/ 0 h 10327"/>
              <a:gd name="connsiteX2" fmla="*/ 9936 w 10293"/>
              <a:gd name="connsiteY2" fmla="*/ 10327 h 10327"/>
              <a:gd name="connsiteX3" fmla="*/ 9332 w 10293"/>
              <a:gd name="connsiteY3" fmla="*/ 9103 h 10327"/>
              <a:gd name="connsiteX0" fmla="*/ 0 w 10220"/>
              <a:gd name="connsiteY0" fmla="*/ 85 h 10342"/>
              <a:gd name="connsiteX1" fmla="*/ 9168 w 10220"/>
              <a:gd name="connsiteY1" fmla="*/ 0 h 10342"/>
              <a:gd name="connsiteX2" fmla="*/ 9936 w 10220"/>
              <a:gd name="connsiteY2" fmla="*/ 10327 h 10342"/>
              <a:gd name="connsiteX3" fmla="*/ 9332 w 10220"/>
              <a:gd name="connsiteY3" fmla="*/ 9103 h 10342"/>
              <a:gd name="connsiteX0" fmla="*/ 0 w 10177"/>
              <a:gd name="connsiteY0" fmla="*/ 85 h 10070"/>
              <a:gd name="connsiteX1" fmla="*/ 9168 w 10177"/>
              <a:gd name="connsiteY1" fmla="*/ 0 h 10070"/>
              <a:gd name="connsiteX2" fmla="*/ 9854 w 10177"/>
              <a:gd name="connsiteY2" fmla="*/ 10055 h 10070"/>
              <a:gd name="connsiteX3" fmla="*/ 9332 w 10177"/>
              <a:gd name="connsiteY3" fmla="*/ 9103 h 10070"/>
              <a:gd name="connsiteX0" fmla="*/ 0 w 10228"/>
              <a:gd name="connsiteY0" fmla="*/ 85 h 10070"/>
              <a:gd name="connsiteX1" fmla="*/ 9168 w 10228"/>
              <a:gd name="connsiteY1" fmla="*/ 0 h 10070"/>
              <a:gd name="connsiteX2" fmla="*/ 9950 w 10228"/>
              <a:gd name="connsiteY2" fmla="*/ 10055 h 10070"/>
              <a:gd name="connsiteX3" fmla="*/ 9332 w 10228"/>
              <a:gd name="connsiteY3" fmla="*/ 9103 h 10070"/>
              <a:gd name="connsiteX0" fmla="*/ 0 w 10132"/>
              <a:gd name="connsiteY0" fmla="*/ 85 h 10055"/>
              <a:gd name="connsiteX1" fmla="*/ 9168 w 10132"/>
              <a:gd name="connsiteY1" fmla="*/ 0 h 10055"/>
              <a:gd name="connsiteX2" fmla="*/ 9950 w 10132"/>
              <a:gd name="connsiteY2" fmla="*/ 10055 h 10055"/>
              <a:gd name="connsiteX3" fmla="*/ 9332 w 10132"/>
              <a:gd name="connsiteY3" fmla="*/ 9103 h 10055"/>
              <a:gd name="connsiteX0" fmla="*/ 0 w 10222"/>
              <a:gd name="connsiteY0" fmla="*/ 85 h 9103"/>
              <a:gd name="connsiteX1" fmla="*/ 9168 w 10222"/>
              <a:gd name="connsiteY1" fmla="*/ 0 h 9103"/>
              <a:gd name="connsiteX2" fmla="*/ 10115 w 10222"/>
              <a:gd name="connsiteY2" fmla="*/ 4891 h 9103"/>
              <a:gd name="connsiteX3" fmla="*/ 9332 w 10222"/>
              <a:gd name="connsiteY3" fmla="*/ 9103 h 9103"/>
              <a:gd name="connsiteX0" fmla="*/ 0 w 9992"/>
              <a:gd name="connsiteY0" fmla="*/ 93 h 10000"/>
              <a:gd name="connsiteX1" fmla="*/ 8969 w 9992"/>
              <a:gd name="connsiteY1" fmla="*/ 0 h 10000"/>
              <a:gd name="connsiteX2" fmla="*/ 9882 w 9992"/>
              <a:gd name="connsiteY2" fmla="*/ 4776 h 10000"/>
              <a:gd name="connsiteX3" fmla="*/ 9129 w 9992"/>
              <a:gd name="connsiteY3" fmla="*/ 10000 h 10000"/>
              <a:gd name="connsiteX0" fmla="*/ 0 w 9863"/>
              <a:gd name="connsiteY0" fmla="*/ 93 h 10000"/>
              <a:gd name="connsiteX1" fmla="*/ 8976 w 9863"/>
              <a:gd name="connsiteY1" fmla="*/ 0 h 10000"/>
              <a:gd name="connsiteX2" fmla="*/ 9621 w 9863"/>
              <a:gd name="connsiteY2" fmla="*/ 5672 h 10000"/>
              <a:gd name="connsiteX3" fmla="*/ 9136 w 9863"/>
              <a:gd name="connsiteY3" fmla="*/ 10000 h 10000"/>
              <a:gd name="connsiteX0" fmla="*/ 0 w 9924"/>
              <a:gd name="connsiteY0" fmla="*/ 511 h 10418"/>
              <a:gd name="connsiteX1" fmla="*/ 9101 w 9924"/>
              <a:gd name="connsiteY1" fmla="*/ 418 h 10418"/>
              <a:gd name="connsiteX2" fmla="*/ 9755 w 9924"/>
              <a:gd name="connsiteY2" fmla="*/ 6090 h 10418"/>
              <a:gd name="connsiteX3" fmla="*/ 9263 w 9924"/>
              <a:gd name="connsiteY3" fmla="*/ 10418 h 10418"/>
              <a:gd name="connsiteX0" fmla="*/ 0 w 10057"/>
              <a:gd name="connsiteY0" fmla="*/ 89 h 9599"/>
              <a:gd name="connsiteX1" fmla="*/ 9171 w 10057"/>
              <a:gd name="connsiteY1" fmla="*/ 0 h 9599"/>
              <a:gd name="connsiteX2" fmla="*/ 9967 w 10057"/>
              <a:gd name="connsiteY2" fmla="*/ 8884 h 9599"/>
              <a:gd name="connsiteX3" fmla="*/ 9334 w 10057"/>
              <a:gd name="connsiteY3" fmla="*/ 9599 h 9599"/>
              <a:gd name="connsiteX0" fmla="*/ 0 w 9842"/>
              <a:gd name="connsiteY0" fmla="*/ 93 h 10000"/>
              <a:gd name="connsiteX1" fmla="*/ 9119 w 9842"/>
              <a:gd name="connsiteY1" fmla="*/ 0 h 10000"/>
              <a:gd name="connsiteX2" fmla="*/ 9281 w 9842"/>
              <a:gd name="connsiteY2" fmla="*/ 10000 h 10000"/>
              <a:gd name="connsiteX0" fmla="*/ 0 w 10316"/>
              <a:gd name="connsiteY0" fmla="*/ 93 h 10000"/>
              <a:gd name="connsiteX1" fmla="*/ 9265 w 10316"/>
              <a:gd name="connsiteY1" fmla="*/ 0 h 10000"/>
              <a:gd name="connsiteX2" fmla="*/ 10139 w 10316"/>
              <a:gd name="connsiteY2" fmla="*/ 5374 h 10000"/>
              <a:gd name="connsiteX3" fmla="*/ 9430 w 10316"/>
              <a:gd name="connsiteY3" fmla="*/ 10000 h 10000"/>
              <a:gd name="connsiteX0" fmla="*/ 0 w 10168"/>
              <a:gd name="connsiteY0" fmla="*/ 93 h 10000"/>
              <a:gd name="connsiteX1" fmla="*/ 9265 w 10168"/>
              <a:gd name="connsiteY1" fmla="*/ 0 h 10000"/>
              <a:gd name="connsiteX2" fmla="*/ 10139 w 10168"/>
              <a:gd name="connsiteY2" fmla="*/ 5374 h 10000"/>
              <a:gd name="connsiteX3" fmla="*/ 9430 w 10168"/>
              <a:gd name="connsiteY3" fmla="*/ 10000 h 10000"/>
              <a:gd name="connsiteX0" fmla="*/ 0 w 10187"/>
              <a:gd name="connsiteY0" fmla="*/ 93 h 10505"/>
              <a:gd name="connsiteX1" fmla="*/ 9265 w 10187"/>
              <a:gd name="connsiteY1" fmla="*/ 0 h 10505"/>
              <a:gd name="connsiteX2" fmla="*/ 10139 w 10187"/>
              <a:gd name="connsiteY2" fmla="*/ 5374 h 10505"/>
              <a:gd name="connsiteX3" fmla="*/ 9430 w 10187"/>
              <a:gd name="connsiteY3" fmla="*/ 10000 h 10505"/>
              <a:gd name="connsiteX0" fmla="*/ 0 w 10326"/>
              <a:gd name="connsiteY0" fmla="*/ 93 h 10505"/>
              <a:gd name="connsiteX1" fmla="*/ 9265 w 10326"/>
              <a:gd name="connsiteY1" fmla="*/ 0 h 10505"/>
              <a:gd name="connsiteX2" fmla="*/ 10139 w 10326"/>
              <a:gd name="connsiteY2" fmla="*/ 5374 h 10505"/>
              <a:gd name="connsiteX3" fmla="*/ 9430 w 10326"/>
              <a:gd name="connsiteY3" fmla="*/ 10000 h 10505"/>
              <a:gd name="connsiteX0" fmla="*/ 0 w 10190"/>
              <a:gd name="connsiteY0" fmla="*/ 93 h 10505"/>
              <a:gd name="connsiteX1" fmla="*/ 9265 w 10190"/>
              <a:gd name="connsiteY1" fmla="*/ 0 h 10505"/>
              <a:gd name="connsiteX2" fmla="*/ 10139 w 10190"/>
              <a:gd name="connsiteY2" fmla="*/ 5374 h 10505"/>
              <a:gd name="connsiteX3" fmla="*/ 9430 w 10190"/>
              <a:gd name="connsiteY3" fmla="*/ 10000 h 10505"/>
              <a:gd name="connsiteX0" fmla="*/ 0 w 10187"/>
              <a:gd name="connsiteY0" fmla="*/ 93 h 10505"/>
              <a:gd name="connsiteX1" fmla="*/ 9265 w 10187"/>
              <a:gd name="connsiteY1" fmla="*/ 0 h 10505"/>
              <a:gd name="connsiteX2" fmla="*/ 10139 w 10187"/>
              <a:gd name="connsiteY2" fmla="*/ 5374 h 10505"/>
              <a:gd name="connsiteX3" fmla="*/ 9430 w 10187"/>
              <a:gd name="connsiteY3" fmla="*/ 10000 h 10505"/>
              <a:gd name="connsiteX0" fmla="*/ 0 w 10187"/>
              <a:gd name="connsiteY0" fmla="*/ 93 h 10505"/>
              <a:gd name="connsiteX1" fmla="*/ 9265 w 10187"/>
              <a:gd name="connsiteY1" fmla="*/ 0 h 10505"/>
              <a:gd name="connsiteX2" fmla="*/ 10139 w 10187"/>
              <a:gd name="connsiteY2" fmla="*/ 5374 h 10505"/>
              <a:gd name="connsiteX3" fmla="*/ 9430 w 10187"/>
              <a:gd name="connsiteY3" fmla="*/ 10000 h 10505"/>
              <a:gd name="connsiteX0" fmla="*/ 0 w 10187"/>
              <a:gd name="connsiteY0" fmla="*/ 93 h 10505"/>
              <a:gd name="connsiteX1" fmla="*/ 9265 w 10187"/>
              <a:gd name="connsiteY1" fmla="*/ 0 h 10505"/>
              <a:gd name="connsiteX2" fmla="*/ 10139 w 10187"/>
              <a:gd name="connsiteY2" fmla="*/ 5374 h 10505"/>
              <a:gd name="connsiteX3" fmla="*/ 9430 w 10187"/>
              <a:gd name="connsiteY3" fmla="*/ 10000 h 10505"/>
              <a:gd name="connsiteX0" fmla="*/ 0 w 10187"/>
              <a:gd name="connsiteY0" fmla="*/ 130 h 10542"/>
              <a:gd name="connsiteX1" fmla="*/ 9265 w 10187"/>
              <a:gd name="connsiteY1" fmla="*/ 37 h 10542"/>
              <a:gd name="connsiteX2" fmla="*/ 10139 w 10187"/>
              <a:gd name="connsiteY2" fmla="*/ 5411 h 10542"/>
              <a:gd name="connsiteX3" fmla="*/ 9430 w 10187"/>
              <a:gd name="connsiteY3" fmla="*/ 10037 h 10542"/>
              <a:gd name="connsiteX0" fmla="*/ 0 w 10187"/>
              <a:gd name="connsiteY0" fmla="*/ 355 h 10767"/>
              <a:gd name="connsiteX1" fmla="*/ 9265 w 10187"/>
              <a:gd name="connsiteY1" fmla="*/ 262 h 10767"/>
              <a:gd name="connsiteX2" fmla="*/ 10139 w 10187"/>
              <a:gd name="connsiteY2" fmla="*/ 5636 h 10767"/>
              <a:gd name="connsiteX3" fmla="*/ 9430 w 10187"/>
              <a:gd name="connsiteY3" fmla="*/ 10262 h 10767"/>
              <a:gd name="connsiteX0" fmla="*/ 0 w 10214"/>
              <a:gd name="connsiteY0" fmla="*/ 279 h 11014"/>
              <a:gd name="connsiteX1" fmla="*/ 9265 w 10214"/>
              <a:gd name="connsiteY1" fmla="*/ 186 h 11014"/>
              <a:gd name="connsiteX2" fmla="*/ 10167 w 10214"/>
              <a:gd name="connsiteY2" fmla="*/ 6157 h 11014"/>
              <a:gd name="connsiteX3" fmla="*/ 9430 w 10214"/>
              <a:gd name="connsiteY3" fmla="*/ 10186 h 11014"/>
              <a:gd name="connsiteX0" fmla="*/ 0 w 10167"/>
              <a:gd name="connsiteY0" fmla="*/ 279 h 11136"/>
              <a:gd name="connsiteX1" fmla="*/ 9265 w 10167"/>
              <a:gd name="connsiteY1" fmla="*/ 186 h 11136"/>
              <a:gd name="connsiteX2" fmla="*/ 10167 w 10167"/>
              <a:gd name="connsiteY2" fmla="*/ 6157 h 11136"/>
              <a:gd name="connsiteX3" fmla="*/ 9430 w 10167"/>
              <a:gd name="connsiteY3" fmla="*/ 10186 h 11136"/>
              <a:gd name="connsiteX0" fmla="*/ 0 w 10167"/>
              <a:gd name="connsiteY0" fmla="*/ 279 h 10658"/>
              <a:gd name="connsiteX1" fmla="*/ 9265 w 10167"/>
              <a:gd name="connsiteY1" fmla="*/ 186 h 10658"/>
              <a:gd name="connsiteX2" fmla="*/ 10167 w 10167"/>
              <a:gd name="connsiteY2" fmla="*/ 6157 h 10658"/>
              <a:gd name="connsiteX3" fmla="*/ 9430 w 10167"/>
              <a:gd name="connsiteY3" fmla="*/ 10186 h 10658"/>
              <a:gd name="connsiteX0" fmla="*/ 0 w 9959"/>
              <a:gd name="connsiteY0" fmla="*/ 279 h 10658"/>
              <a:gd name="connsiteX1" fmla="*/ 9265 w 9959"/>
              <a:gd name="connsiteY1" fmla="*/ 186 h 10658"/>
              <a:gd name="connsiteX2" fmla="*/ 9959 w 9959"/>
              <a:gd name="connsiteY2" fmla="*/ 6157 h 10658"/>
              <a:gd name="connsiteX3" fmla="*/ 9430 w 9959"/>
              <a:gd name="connsiteY3" fmla="*/ 10186 h 10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959" h="10658">
                <a:moveTo>
                  <a:pt x="0" y="279"/>
                </a:moveTo>
                <a:cubicBezTo>
                  <a:pt x="3088" y="249"/>
                  <a:pt x="8662" y="514"/>
                  <a:pt x="9265" y="186"/>
                </a:cubicBezTo>
                <a:cubicBezTo>
                  <a:pt x="9568" y="-378"/>
                  <a:pt x="9931" y="13"/>
                  <a:pt x="9959" y="6157"/>
                </a:cubicBezTo>
                <a:cubicBezTo>
                  <a:pt x="9958" y="13795"/>
                  <a:pt x="9523" y="9166"/>
                  <a:pt x="9430" y="10186"/>
                </a:cubicBezTo>
              </a:path>
            </a:pathLst>
          </a:custGeom>
          <a:noFill/>
          <a:ln w="38100" cap="flat" cmpd="sng">
            <a:solidFill>
              <a:srgbClr val="005288"/>
            </a:solidFill>
            <a:prstDash val="solid"/>
            <a:round/>
            <a:headEnd type="none" w="med" len="med"/>
            <a:tailEnd type="stealth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766653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7" name="Rectangle 11"/>
          <p:cNvSpPr>
            <a:spLocks noChangeArrowheads="1"/>
          </p:cNvSpPr>
          <p:nvPr/>
        </p:nvSpPr>
        <p:spPr bwMode="auto">
          <a:xfrm>
            <a:off x="6665913" y="822325"/>
            <a:ext cx="22494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35000"/>
              </a:spcBef>
              <a:buSzPct val="100000"/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5000"/>
              </a:spcBef>
              <a:buClr>
                <a:srgbClr val="5B5C5E"/>
              </a:buClr>
              <a:buSzPct val="9000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5000"/>
              </a:spcBef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1800" i="1" dirty="0">
                <a:solidFill>
                  <a:srgbClr val="FFFF00"/>
                </a:solidFill>
              </a:rPr>
              <a:t>Manual</a:t>
            </a:r>
            <a:r>
              <a:rPr lang="en-US" altLang="en-US" sz="1800" dirty="0">
                <a:solidFill>
                  <a:srgbClr val="FFFF00"/>
                </a:solidFill>
              </a:rPr>
              <a:t> Page 310-7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2541" t="3423" r="4376" b="30061"/>
          <a:stretch/>
        </p:blipFill>
        <p:spPr>
          <a:xfrm>
            <a:off x="71672" y="1434723"/>
            <a:ext cx="8961120" cy="4434840"/>
          </a:xfrm>
          <a:prstGeom prst="rect">
            <a:avLst/>
          </a:prstGeom>
        </p:spPr>
      </p:pic>
    </p:spTree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5" name="Rectangle 11"/>
          <p:cNvSpPr>
            <a:spLocks noChangeArrowheads="1"/>
          </p:cNvSpPr>
          <p:nvPr/>
        </p:nvSpPr>
        <p:spPr bwMode="auto">
          <a:xfrm>
            <a:off x="4191029" y="822325"/>
            <a:ext cx="472437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35000"/>
              </a:spcBef>
              <a:buSzPct val="100000"/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5000"/>
              </a:spcBef>
              <a:buClr>
                <a:srgbClr val="5B5C5E"/>
              </a:buClr>
              <a:buSzPct val="9000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5000"/>
              </a:spcBef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1C2C4"/>
              </a:buClr>
              <a:buSzPct val="9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1800" dirty="0">
                <a:solidFill>
                  <a:srgbClr val="FFFF00"/>
                </a:solidFill>
              </a:rPr>
              <a:t>Elevation Certificate Instructions Page 13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" t="3780" r="2102" b="4350"/>
          <a:stretch/>
        </p:blipFill>
        <p:spPr>
          <a:xfrm>
            <a:off x="91440" y="1736332"/>
            <a:ext cx="8961120" cy="4917114"/>
          </a:xfrm>
          <a:prstGeom prst="rect">
            <a:avLst/>
          </a:prstGeom>
        </p:spPr>
      </p:pic>
      <p:sp>
        <p:nvSpPr>
          <p:cNvPr id="3" name="Rectangle 10"/>
          <p:cNvSpPr>
            <a:spLocks noChangeArrowheads="1"/>
          </p:cNvSpPr>
          <p:nvPr/>
        </p:nvSpPr>
        <p:spPr bwMode="auto">
          <a:xfrm>
            <a:off x="2471738" y="1296988"/>
            <a:ext cx="4303712" cy="523875"/>
          </a:xfrm>
          <a:prstGeom prst="rect">
            <a:avLst/>
          </a:prstGeom>
          <a:noFill/>
          <a:ln>
            <a:noFill/>
          </a:ln>
        </p:spPr>
        <p:txBody>
          <a:bodyPr wrap="none" tIns="0" bIns="91440">
            <a:spAutoFit/>
          </a:bodyPr>
          <a:lstStyle/>
          <a:p>
            <a:pPr marL="342900" indent="-342900" eaLnBrk="1" hangingPunct="1">
              <a:defRPr/>
            </a:pPr>
            <a:r>
              <a:rPr lang="en-US" sz="2800" dirty="0">
                <a:latin typeface="+mn-lt"/>
              </a:rPr>
              <a:t>Diagram 1A = slab-on-grade</a:t>
            </a:r>
          </a:p>
        </p:txBody>
      </p:sp>
    </p:spTree>
    <p:extLst>
      <p:ext uri="{BB962C8B-B14F-4D97-AF65-F5344CB8AC3E}">
        <p14:creationId xmlns:p14="http://schemas.microsoft.com/office/powerpoint/2010/main" val="345155768"/>
      </p:ext>
    </p:extLst>
  </p:cSld>
  <p:clrMapOvr>
    <a:masterClrMapping/>
  </p:clrMapOvr>
  <p:transition spd="slow"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PVERSION" val="5"/>
  <p:tag name="TPFULLVERSION" val="5.2.0.3121"/>
  <p:tag name="PPTVERSION" val="15"/>
  <p:tag name="TPOS" val="2"/>
</p:tagLst>
</file>

<file path=ppt/theme/theme1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87FBA0B4DDBA14FBA45CBF8C184005C" ma:contentTypeVersion="2" ma:contentTypeDescription="Create a new document." ma:contentTypeScope="" ma:versionID="b3f89824ae879337102482d578f5e565">
  <xsd:schema xmlns:xsd="http://www.w3.org/2001/XMLSchema" xmlns:p="http://schemas.microsoft.com/office/2006/metadata/properties" xmlns:ns2="6e65ff0d-3361-44f0-b7c4-83b538dab8a1" targetNamespace="http://schemas.microsoft.com/office/2006/metadata/properties" ma:root="true" ma:fieldsID="2e638bd3b167ba38367ecf03ac6d3535" ns2:_="">
    <xsd:import namespace="6e65ff0d-3361-44f0-b7c4-83b538dab8a1"/>
    <xsd:element name="properties">
      <xsd:complexType>
        <xsd:sequence>
          <xsd:element name="documentManagement">
            <xsd:complexType>
              <xsd:all>
                <xsd:element ref="ns2:Link" minOccurs="0"/>
                <xsd:element ref="ns2:DisplayInQueryEditor" minOccurs="0"/>
              </xsd:all>
            </xsd:complexType>
          </xsd:element>
        </xsd:sequence>
      </xsd:complexType>
    </xsd:element>
  </xsd:schema>
  <xsd:schema xmlns:xsd="http://www.w3.org/2001/XMLSchema" xmlns:dms="http://schemas.microsoft.com/office/2006/documentManagement/types" targetNamespace="6e65ff0d-3361-44f0-b7c4-83b538dab8a1" elementFormDefault="qualified">
    <xsd:import namespace="http://schemas.microsoft.com/office/2006/documentManagement/types"/>
    <xsd:element name="Link" ma:index="8" nillable="true" ma:displayName="Link" ma:format="Hyperlink" ma:internalName="Link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DisplayInQueryEditor" ma:index="9" nillable="true" ma:displayName="DisplayInQueryEditor" ma:default="0" ma:internalName="DisplayInQueryEditor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4" ma:displayName="Summary 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2.xml><?xml version="1.0" encoding="utf-8"?>
<LongProperties xmlns="http://schemas.microsoft.com/office/2006/metadata/longProperties"/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isplayInQueryEditor xmlns="6e65ff0d-3361-44f0-b7c4-83b538dab8a1">false</DisplayInQueryEditor>
    <Link xmlns="6e65ff0d-3361-44f0-b7c4-83b538dab8a1">
      <Url xsi:nil="true"/>
      <Description xsi:nil="true"/>
    </Link>
  </documentManagement>
</p:properties>
</file>

<file path=customXml/itemProps1.xml><?xml version="1.0" encoding="utf-8"?>
<ds:datastoreItem xmlns:ds="http://schemas.openxmlformats.org/officeDocument/2006/customXml" ds:itemID="{8BA322B6-405E-47EB-BFF8-42A61C837A0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e65ff0d-3361-44f0-b7c4-83b538dab8a1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customXml/itemProps2.xml><?xml version="1.0" encoding="utf-8"?>
<ds:datastoreItem xmlns:ds="http://schemas.openxmlformats.org/officeDocument/2006/customXml" ds:itemID="{E2C831B8-573B-42B8-9143-B21FA01F61E8}">
  <ds:schemaRefs>
    <ds:schemaRef ds:uri="http://schemas.microsoft.com/office/2006/metadata/longProperties"/>
  </ds:schemaRefs>
</ds:datastoreItem>
</file>

<file path=customXml/itemProps3.xml><?xml version="1.0" encoding="utf-8"?>
<ds:datastoreItem xmlns:ds="http://schemas.openxmlformats.org/officeDocument/2006/customXml" ds:itemID="{F2EB1199-25D8-4810-8CEC-A49212FC6F62}">
  <ds:schemaRefs>
    <ds:schemaRef ds:uri="http://schemas.microsoft.com/office/2006/documentManagement/types"/>
    <ds:schemaRef ds:uri="http://www.w3.org/XML/1998/namespace"/>
    <ds:schemaRef ds:uri="6e65ff0d-3361-44f0-b7c4-83b538dab8a1"/>
    <ds:schemaRef ds:uri="http://schemas.openxmlformats.org/package/2006/metadata/core-properties"/>
    <ds:schemaRef ds:uri="http://purl.org/dc/elements/1.1/"/>
    <ds:schemaRef ds:uri="http://schemas.microsoft.com/office/2006/metadata/properties"/>
    <ds:schemaRef ds:uri="http://purl.org/dc/dcmitype/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6988</TotalTime>
  <Words>1461</Words>
  <Application>Microsoft Office PowerPoint</Application>
  <PresentationFormat>On-screen Show (4:3)</PresentationFormat>
  <Paragraphs>493</Paragraphs>
  <Slides>59</Slides>
  <Notes>59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60" baseType="lpstr">
      <vt:lpstr>1_Default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FEMA Elevation Certificate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ICF Consulting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Risk MAP and CRS Synergy</dc:title>
  <dc:creator>16620</dc:creator>
  <cp:lastModifiedBy>i13359</cp:lastModifiedBy>
  <cp:revision>554</cp:revision>
  <cp:lastPrinted>2016-05-11T00:28:43Z</cp:lastPrinted>
  <dcterms:created xsi:type="dcterms:W3CDTF">2010-04-29T15:56:32Z</dcterms:created>
  <dcterms:modified xsi:type="dcterms:W3CDTF">2016-05-20T00:09:21Z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0x010100187FBA0B4DDBA14FBA45CBF8C184005C</vt:lpwstr>
  </property>
  <property fmtid="{D5CDD505-2E9C-101B-9397-08002B2CF9AE}" pid="3" name="ContentType">
    <vt:lpwstr>Document</vt:lpwstr>
  </property>
</Properties>
</file>