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embeddedFontLst>
    <p:embeddedFont>
      <p:font typeface="Comfortaa SemiBold"/>
      <p:regular r:id="rId19"/>
      <p:bold r:id="rId20"/>
    </p:embeddedFont>
    <p:embeddedFont>
      <p:font typeface="Anaheim"/>
      <p:regular r:id="rId21"/>
      <p:bold r:id="rId22"/>
    </p:embeddedFont>
    <p:embeddedFont>
      <p:font typeface="Bebas Neue"/>
      <p:regular r:id="rId23"/>
    </p:embeddedFont>
    <p:embeddedFont>
      <p:font typeface="Merriweather"/>
      <p:regular r:id="rId24"/>
      <p:bold r:id="rId25"/>
      <p:italic r:id="rId26"/>
      <p:boldItalic r:id="rId27"/>
    </p:embeddedFont>
    <p:embeddedFont>
      <p:font typeface="Comfortaa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omfortaaSemiBold-bold.fntdata"/><Relationship Id="rId22" Type="http://schemas.openxmlformats.org/officeDocument/2006/relationships/font" Target="fonts/Anaheim-bold.fntdata"/><Relationship Id="rId21" Type="http://schemas.openxmlformats.org/officeDocument/2006/relationships/font" Target="fonts/Anaheim-regular.fntdata"/><Relationship Id="rId24" Type="http://schemas.openxmlformats.org/officeDocument/2006/relationships/font" Target="fonts/Merriweather-regular.fntdata"/><Relationship Id="rId23" Type="http://schemas.openxmlformats.org/officeDocument/2006/relationships/font" Target="fonts/BebasNeue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erriweather-italic.fntdata"/><Relationship Id="rId25" Type="http://schemas.openxmlformats.org/officeDocument/2006/relationships/font" Target="fonts/Merriweather-bold.fntdata"/><Relationship Id="rId28" Type="http://schemas.openxmlformats.org/officeDocument/2006/relationships/font" Target="fonts/Comfortaa-regular.fntdata"/><Relationship Id="rId27" Type="http://schemas.openxmlformats.org/officeDocument/2006/relationships/font" Target="fonts/Merriweather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Comfortaa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ComfortaaSemiBold-regular.fntdata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24c66b833e_2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124c66b833e_2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12232f01766_1_180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12232f01766_1_180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24c66b833e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124c66b833e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2c2148247b8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2c2148247b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26b7ed4c07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26b7ed4c07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26b7ed4c07d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26b7ed4c07d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24c66b833e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124c66b833e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2232f01766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12232f01766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6b29dc8d0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26b29dc8d0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22465ab009_0_3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122465ab009_0_3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2232f01766_1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12232f01766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6b29dc8d0e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26b29dc8d0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2232f01766_1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12232f01766_1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6b29dc8d0e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26b29dc8d0e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2045575" y="1077625"/>
            <a:ext cx="5052900" cy="239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5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2392525" y="3525613"/>
            <a:ext cx="4359000" cy="40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191919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3771760" y="-424457"/>
            <a:ext cx="5070489" cy="1544172"/>
          </a:xfrm>
          <a:custGeom>
            <a:rect b="b" l="l" r="r" t="t"/>
            <a:pathLst>
              <a:path extrusionOk="0" h="55837" w="183348">
                <a:moveTo>
                  <a:pt x="1" y="31"/>
                </a:moveTo>
                <a:cubicBezTo>
                  <a:pt x="1004" y="1064"/>
                  <a:pt x="2159" y="1976"/>
                  <a:pt x="3375" y="2736"/>
                </a:cubicBezTo>
                <a:cubicBezTo>
                  <a:pt x="11125" y="7630"/>
                  <a:pt x="32402" y="3435"/>
                  <a:pt x="45625" y="15320"/>
                </a:cubicBezTo>
                <a:cubicBezTo>
                  <a:pt x="49606" y="18876"/>
                  <a:pt x="52737" y="23314"/>
                  <a:pt x="55838" y="27660"/>
                </a:cubicBezTo>
                <a:cubicBezTo>
                  <a:pt x="58938" y="32037"/>
                  <a:pt x="62251" y="36353"/>
                  <a:pt x="66567" y="39545"/>
                </a:cubicBezTo>
                <a:cubicBezTo>
                  <a:pt x="82707" y="51399"/>
                  <a:pt x="99182" y="39363"/>
                  <a:pt x="114805" y="33648"/>
                </a:cubicBezTo>
                <a:cubicBezTo>
                  <a:pt x="123742" y="30426"/>
                  <a:pt x="132891" y="30821"/>
                  <a:pt x="141766" y="34773"/>
                </a:cubicBezTo>
                <a:cubicBezTo>
                  <a:pt x="149669" y="38299"/>
                  <a:pt x="163803" y="55837"/>
                  <a:pt x="183013" y="45958"/>
                </a:cubicBezTo>
                <a:lnTo>
                  <a:pt x="183348" y="0"/>
                </a:lnTo>
                <a:lnTo>
                  <a:pt x="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374782" y="-402610"/>
            <a:ext cx="4551819" cy="1823266"/>
          </a:xfrm>
          <a:custGeom>
            <a:rect b="b" l="l" r="r" t="t"/>
            <a:pathLst>
              <a:path extrusionOk="0" h="65929" w="164593">
                <a:moveTo>
                  <a:pt x="0" y="1"/>
                </a:moveTo>
                <a:cubicBezTo>
                  <a:pt x="1216" y="4074"/>
                  <a:pt x="6353" y="12736"/>
                  <a:pt x="13374" y="15593"/>
                </a:cubicBezTo>
                <a:cubicBezTo>
                  <a:pt x="21855" y="18998"/>
                  <a:pt x="40427" y="17964"/>
                  <a:pt x="53649" y="29819"/>
                </a:cubicBezTo>
                <a:cubicBezTo>
                  <a:pt x="57630" y="33405"/>
                  <a:pt x="60761" y="37843"/>
                  <a:pt x="63862" y="42190"/>
                </a:cubicBezTo>
                <a:cubicBezTo>
                  <a:pt x="66992" y="46536"/>
                  <a:pt x="70275" y="50883"/>
                  <a:pt x="74591" y="54074"/>
                </a:cubicBezTo>
                <a:cubicBezTo>
                  <a:pt x="90731" y="65929"/>
                  <a:pt x="107206" y="53892"/>
                  <a:pt x="122829" y="48178"/>
                </a:cubicBezTo>
                <a:cubicBezTo>
                  <a:pt x="131766" y="44956"/>
                  <a:pt x="140915" y="44257"/>
                  <a:pt x="149790" y="48208"/>
                </a:cubicBezTo>
                <a:cubicBezTo>
                  <a:pt x="157663" y="51764"/>
                  <a:pt x="160611" y="57843"/>
                  <a:pt x="163803" y="65199"/>
                </a:cubicBezTo>
                <a:lnTo>
                  <a:pt x="164593" y="711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130074" y="-586499"/>
            <a:ext cx="3046337" cy="3596892"/>
          </a:xfrm>
          <a:custGeom>
            <a:rect b="b" l="l" r="r" t="t"/>
            <a:pathLst>
              <a:path extrusionOk="0" h="130063" w="110155">
                <a:moveTo>
                  <a:pt x="0" y="0"/>
                </a:moveTo>
                <a:lnTo>
                  <a:pt x="0" y="130063"/>
                </a:lnTo>
                <a:cubicBezTo>
                  <a:pt x="730" y="129242"/>
                  <a:pt x="1338" y="128391"/>
                  <a:pt x="1763" y="127601"/>
                </a:cubicBezTo>
                <a:cubicBezTo>
                  <a:pt x="4134" y="123042"/>
                  <a:pt x="4164" y="117692"/>
                  <a:pt x="4164" y="112555"/>
                </a:cubicBezTo>
                <a:cubicBezTo>
                  <a:pt x="4164" y="107418"/>
                  <a:pt x="4225" y="102069"/>
                  <a:pt x="6657" y="97540"/>
                </a:cubicBezTo>
                <a:cubicBezTo>
                  <a:pt x="10031" y="91278"/>
                  <a:pt x="17143" y="88056"/>
                  <a:pt x="23952" y="86020"/>
                </a:cubicBezTo>
                <a:cubicBezTo>
                  <a:pt x="30791" y="84014"/>
                  <a:pt x="38056" y="82676"/>
                  <a:pt x="43831" y="78573"/>
                </a:cubicBezTo>
                <a:cubicBezTo>
                  <a:pt x="60032" y="67023"/>
                  <a:pt x="54986" y="42828"/>
                  <a:pt x="69150" y="29545"/>
                </a:cubicBezTo>
                <a:cubicBezTo>
                  <a:pt x="79880" y="19453"/>
                  <a:pt x="103862" y="18025"/>
                  <a:pt x="110154" y="237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6284300" y="1801460"/>
            <a:ext cx="3851622" cy="3663320"/>
          </a:xfrm>
          <a:custGeom>
            <a:rect b="b" l="l" r="r" t="t"/>
            <a:pathLst>
              <a:path extrusionOk="0" h="132465" w="139274">
                <a:moveTo>
                  <a:pt x="0" y="130701"/>
                </a:moveTo>
                <a:cubicBezTo>
                  <a:pt x="2553" y="101066"/>
                  <a:pt x="29150" y="108178"/>
                  <a:pt x="40548" y="99637"/>
                </a:cubicBezTo>
                <a:cubicBezTo>
                  <a:pt x="55624" y="88300"/>
                  <a:pt x="52402" y="65320"/>
                  <a:pt x="69394" y="55837"/>
                </a:cubicBezTo>
                <a:cubicBezTo>
                  <a:pt x="75473" y="52433"/>
                  <a:pt x="82798" y="51764"/>
                  <a:pt x="89759" y="50427"/>
                </a:cubicBezTo>
                <a:cubicBezTo>
                  <a:pt x="96689" y="49089"/>
                  <a:pt x="104045" y="46627"/>
                  <a:pt x="107844" y="41004"/>
                </a:cubicBezTo>
                <a:cubicBezTo>
                  <a:pt x="110580" y="36961"/>
                  <a:pt x="111066" y="31946"/>
                  <a:pt x="111461" y="27174"/>
                </a:cubicBezTo>
                <a:cubicBezTo>
                  <a:pt x="111826" y="22402"/>
                  <a:pt x="112252" y="17356"/>
                  <a:pt x="114957" y="13314"/>
                </a:cubicBezTo>
                <a:cubicBezTo>
                  <a:pt x="117632" y="9241"/>
                  <a:pt x="127358" y="0"/>
                  <a:pt x="137237" y="4803"/>
                </a:cubicBezTo>
                <a:cubicBezTo>
                  <a:pt x="138118" y="5198"/>
                  <a:pt x="139273" y="132464"/>
                  <a:pt x="139273" y="1324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4587299" y="3535257"/>
            <a:ext cx="5474833" cy="1824096"/>
          </a:xfrm>
          <a:custGeom>
            <a:rect b="b" l="l" r="r" t="t"/>
            <a:pathLst>
              <a:path extrusionOk="0" h="65959" w="197969">
                <a:moveTo>
                  <a:pt x="197968" y="7508"/>
                </a:moveTo>
                <a:cubicBezTo>
                  <a:pt x="197208" y="7083"/>
                  <a:pt x="196388" y="6657"/>
                  <a:pt x="195597" y="6292"/>
                </a:cubicBezTo>
                <a:cubicBezTo>
                  <a:pt x="182466" y="61"/>
                  <a:pt x="166539" y="0"/>
                  <a:pt x="153378" y="6231"/>
                </a:cubicBezTo>
                <a:cubicBezTo>
                  <a:pt x="137268" y="13891"/>
                  <a:pt x="124897" y="25381"/>
                  <a:pt x="105504" y="27843"/>
                </a:cubicBezTo>
                <a:cubicBezTo>
                  <a:pt x="85139" y="30426"/>
                  <a:pt x="65686" y="20517"/>
                  <a:pt x="46385" y="27600"/>
                </a:cubicBezTo>
                <a:cubicBezTo>
                  <a:pt x="34652" y="31885"/>
                  <a:pt x="27722" y="43709"/>
                  <a:pt x="19029" y="52676"/>
                </a:cubicBezTo>
                <a:cubicBezTo>
                  <a:pt x="13527" y="58360"/>
                  <a:pt x="7022" y="62767"/>
                  <a:pt x="1" y="65959"/>
                </a:cubicBezTo>
                <a:lnTo>
                  <a:pt x="197968" y="6595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7535080" y="2295937"/>
            <a:ext cx="2600842" cy="3042133"/>
          </a:xfrm>
          <a:custGeom>
            <a:rect b="b" l="l" r="r" t="t"/>
            <a:pathLst>
              <a:path extrusionOk="0" h="110003" w="94046">
                <a:moveTo>
                  <a:pt x="94045" y="5138"/>
                </a:moveTo>
                <a:cubicBezTo>
                  <a:pt x="80367" y="1"/>
                  <a:pt x="69577" y="12159"/>
                  <a:pt x="71978" y="25412"/>
                </a:cubicBezTo>
                <a:cubicBezTo>
                  <a:pt x="74014" y="36932"/>
                  <a:pt x="73163" y="45807"/>
                  <a:pt x="70732" y="53558"/>
                </a:cubicBezTo>
                <a:cubicBezTo>
                  <a:pt x="67874" y="62707"/>
                  <a:pt x="61856" y="72403"/>
                  <a:pt x="52859" y="75777"/>
                </a:cubicBezTo>
                <a:cubicBezTo>
                  <a:pt x="46263" y="78270"/>
                  <a:pt x="38968" y="77449"/>
                  <a:pt x="31886" y="77327"/>
                </a:cubicBezTo>
                <a:cubicBezTo>
                  <a:pt x="24804" y="77206"/>
                  <a:pt x="17114" y="78178"/>
                  <a:pt x="12159" y="83194"/>
                </a:cubicBezTo>
                <a:cubicBezTo>
                  <a:pt x="6050" y="89364"/>
                  <a:pt x="6293" y="99395"/>
                  <a:pt x="2068" y="107054"/>
                </a:cubicBezTo>
                <a:cubicBezTo>
                  <a:pt x="1460" y="108118"/>
                  <a:pt x="761" y="109091"/>
                  <a:pt x="1" y="110003"/>
                </a:cubicBezTo>
                <a:lnTo>
                  <a:pt x="94045" y="11000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-257186" y="2619003"/>
            <a:ext cx="2407478" cy="2837016"/>
          </a:xfrm>
          <a:custGeom>
            <a:rect b="b" l="l" r="r" t="t"/>
            <a:pathLst>
              <a:path extrusionOk="0" h="102586" w="87054">
                <a:moveTo>
                  <a:pt x="84896" y="90640"/>
                </a:moveTo>
                <a:cubicBezTo>
                  <a:pt x="81887" y="84044"/>
                  <a:pt x="76142" y="79090"/>
                  <a:pt x="70701" y="74227"/>
                </a:cubicBezTo>
                <a:cubicBezTo>
                  <a:pt x="65199" y="69302"/>
                  <a:pt x="60944" y="64348"/>
                  <a:pt x="57874" y="57144"/>
                </a:cubicBezTo>
                <a:cubicBezTo>
                  <a:pt x="55199" y="50852"/>
                  <a:pt x="52008" y="34712"/>
                  <a:pt x="50275" y="29788"/>
                </a:cubicBezTo>
                <a:cubicBezTo>
                  <a:pt x="43679" y="11247"/>
                  <a:pt x="26962" y="8542"/>
                  <a:pt x="11521" y="4499"/>
                </a:cubicBezTo>
                <a:cubicBezTo>
                  <a:pt x="7812" y="3557"/>
                  <a:pt x="4682" y="2007"/>
                  <a:pt x="1794" y="1"/>
                </a:cubicBezTo>
                <a:lnTo>
                  <a:pt x="1794" y="68573"/>
                </a:lnTo>
                <a:lnTo>
                  <a:pt x="1" y="102586"/>
                </a:lnTo>
                <a:lnTo>
                  <a:pt x="86142" y="102586"/>
                </a:lnTo>
                <a:cubicBezTo>
                  <a:pt x="87054" y="98786"/>
                  <a:pt x="86568" y="94318"/>
                  <a:pt x="84896" y="9064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-209260" y="3466325"/>
            <a:ext cx="4267720" cy="1961956"/>
          </a:xfrm>
          <a:custGeom>
            <a:rect b="b" l="l" r="r" t="t"/>
            <a:pathLst>
              <a:path extrusionOk="0" h="70944" w="154320">
                <a:moveTo>
                  <a:pt x="0" y="70944"/>
                </a:moveTo>
                <a:lnTo>
                  <a:pt x="154319" y="70944"/>
                </a:lnTo>
                <a:cubicBezTo>
                  <a:pt x="153894" y="70579"/>
                  <a:pt x="153468" y="70153"/>
                  <a:pt x="153073" y="69819"/>
                </a:cubicBezTo>
                <a:cubicBezTo>
                  <a:pt x="147359" y="65138"/>
                  <a:pt x="139699" y="63193"/>
                  <a:pt x="132404" y="61187"/>
                </a:cubicBezTo>
                <a:cubicBezTo>
                  <a:pt x="124987" y="59120"/>
                  <a:pt x="119334" y="56931"/>
                  <a:pt x="113315" y="51794"/>
                </a:cubicBezTo>
                <a:cubicBezTo>
                  <a:pt x="107814" y="47083"/>
                  <a:pt x="99029" y="31703"/>
                  <a:pt x="95230" y="28025"/>
                </a:cubicBezTo>
                <a:cubicBezTo>
                  <a:pt x="80944" y="14134"/>
                  <a:pt x="62980" y="20578"/>
                  <a:pt x="46414" y="23648"/>
                </a:cubicBezTo>
                <a:cubicBezTo>
                  <a:pt x="36961" y="25381"/>
                  <a:pt x="27478" y="24134"/>
                  <a:pt x="19210" y="18998"/>
                </a:cubicBezTo>
                <a:cubicBezTo>
                  <a:pt x="11824" y="14408"/>
                  <a:pt x="4316" y="7903"/>
                  <a:pt x="638" y="0"/>
                </a:cubicBezTo>
                <a:lnTo>
                  <a:pt x="31" y="6657"/>
                </a:lnTo>
                <a:lnTo>
                  <a:pt x="31" y="7094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-209260" y="3090576"/>
            <a:ext cx="2543652" cy="2337705"/>
          </a:xfrm>
          <a:custGeom>
            <a:rect b="b" l="l" r="r" t="t"/>
            <a:pathLst>
              <a:path extrusionOk="0" h="84531" w="91978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-323549" y="-514273"/>
            <a:ext cx="3221171" cy="1963643"/>
          </a:xfrm>
          <a:custGeom>
            <a:rect b="b" l="l" r="r" t="t"/>
            <a:pathLst>
              <a:path extrusionOk="0" h="71005" w="116477">
                <a:moveTo>
                  <a:pt x="0" y="0"/>
                </a:moveTo>
                <a:lnTo>
                  <a:pt x="0" y="71004"/>
                </a:lnTo>
                <a:cubicBezTo>
                  <a:pt x="1702" y="70579"/>
                  <a:pt x="3283" y="69941"/>
                  <a:pt x="4772" y="69059"/>
                </a:cubicBezTo>
                <a:cubicBezTo>
                  <a:pt x="10608" y="65685"/>
                  <a:pt x="14833" y="59788"/>
                  <a:pt x="18572" y="53892"/>
                </a:cubicBezTo>
                <a:cubicBezTo>
                  <a:pt x="22280" y="47995"/>
                  <a:pt x="25837" y="41855"/>
                  <a:pt x="31034" y="37326"/>
                </a:cubicBezTo>
                <a:cubicBezTo>
                  <a:pt x="37934" y="31277"/>
                  <a:pt x="47083" y="28846"/>
                  <a:pt x="56019" y="28056"/>
                </a:cubicBezTo>
                <a:cubicBezTo>
                  <a:pt x="64956" y="27235"/>
                  <a:pt x="73953" y="27843"/>
                  <a:pt x="82889" y="26961"/>
                </a:cubicBezTo>
                <a:cubicBezTo>
                  <a:pt x="91826" y="26080"/>
                  <a:pt x="100944" y="23587"/>
                  <a:pt x="107783" y="17387"/>
                </a:cubicBezTo>
                <a:cubicBezTo>
                  <a:pt x="112555" y="13040"/>
                  <a:pt x="115929" y="6596"/>
                  <a:pt x="116476" y="31"/>
                </a:cubicBezTo>
                <a:lnTo>
                  <a:pt x="0" y="3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/>
          <p:nvPr>
            <p:ph type="title"/>
          </p:nvPr>
        </p:nvSpPr>
        <p:spPr>
          <a:xfrm>
            <a:off x="720000" y="367423"/>
            <a:ext cx="7704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2" name="Google Shape;72;p12"/>
          <p:cNvSpPr txBox="1"/>
          <p:nvPr>
            <p:ph idx="1" type="subTitle"/>
          </p:nvPr>
        </p:nvSpPr>
        <p:spPr>
          <a:xfrm>
            <a:off x="2241550" y="1348750"/>
            <a:ext cx="4661100" cy="168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type="title"/>
          </p:nvPr>
        </p:nvSpPr>
        <p:spPr>
          <a:xfrm>
            <a:off x="715100" y="535000"/>
            <a:ext cx="4360500" cy="89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rgbClr val="46A9E7">
            <a:alpha val="7140"/>
          </a:srgbClr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hasCustomPrompt="1" type="title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77" name="Google Shape;77;p14"/>
          <p:cNvSpPr txBox="1"/>
          <p:nvPr>
            <p:ph idx="1" type="subTitle"/>
          </p:nvPr>
        </p:nvSpPr>
        <p:spPr>
          <a:xfrm>
            <a:off x="2324600" y="3069625"/>
            <a:ext cx="4494900" cy="47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7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78" name="Google Shape;78;p14"/>
          <p:cNvSpPr/>
          <p:nvPr/>
        </p:nvSpPr>
        <p:spPr>
          <a:xfrm rot="10800000">
            <a:off x="970125" y="3758566"/>
            <a:ext cx="5070489" cy="1544172"/>
          </a:xfrm>
          <a:custGeom>
            <a:rect b="b" l="l" r="r" t="t"/>
            <a:pathLst>
              <a:path extrusionOk="0" h="55837" w="183348">
                <a:moveTo>
                  <a:pt x="1" y="31"/>
                </a:moveTo>
                <a:cubicBezTo>
                  <a:pt x="1004" y="1064"/>
                  <a:pt x="2159" y="1976"/>
                  <a:pt x="3375" y="2736"/>
                </a:cubicBezTo>
                <a:cubicBezTo>
                  <a:pt x="11125" y="7630"/>
                  <a:pt x="32402" y="3435"/>
                  <a:pt x="45625" y="15320"/>
                </a:cubicBezTo>
                <a:cubicBezTo>
                  <a:pt x="49606" y="18876"/>
                  <a:pt x="52737" y="23314"/>
                  <a:pt x="55838" y="27660"/>
                </a:cubicBezTo>
                <a:cubicBezTo>
                  <a:pt x="58938" y="32037"/>
                  <a:pt x="62251" y="36353"/>
                  <a:pt x="66567" y="39545"/>
                </a:cubicBezTo>
                <a:cubicBezTo>
                  <a:pt x="82707" y="51399"/>
                  <a:pt x="99182" y="39363"/>
                  <a:pt x="114805" y="33648"/>
                </a:cubicBezTo>
                <a:cubicBezTo>
                  <a:pt x="123742" y="30426"/>
                  <a:pt x="132891" y="30821"/>
                  <a:pt x="141766" y="34773"/>
                </a:cubicBezTo>
                <a:cubicBezTo>
                  <a:pt x="149669" y="38299"/>
                  <a:pt x="163803" y="55837"/>
                  <a:pt x="183013" y="45958"/>
                </a:cubicBezTo>
                <a:lnTo>
                  <a:pt x="183348" y="0"/>
                </a:lnTo>
                <a:lnTo>
                  <a:pt x="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4"/>
          <p:cNvSpPr/>
          <p:nvPr/>
        </p:nvSpPr>
        <p:spPr>
          <a:xfrm rot="10800000">
            <a:off x="-114228" y="3457624"/>
            <a:ext cx="4551819" cy="1823266"/>
          </a:xfrm>
          <a:custGeom>
            <a:rect b="b" l="l" r="r" t="t"/>
            <a:pathLst>
              <a:path extrusionOk="0" h="65929" w="164593">
                <a:moveTo>
                  <a:pt x="0" y="1"/>
                </a:moveTo>
                <a:cubicBezTo>
                  <a:pt x="1216" y="4074"/>
                  <a:pt x="6353" y="12736"/>
                  <a:pt x="13374" y="15593"/>
                </a:cubicBezTo>
                <a:cubicBezTo>
                  <a:pt x="21855" y="18998"/>
                  <a:pt x="40427" y="17964"/>
                  <a:pt x="53649" y="29819"/>
                </a:cubicBezTo>
                <a:cubicBezTo>
                  <a:pt x="57630" y="33405"/>
                  <a:pt x="60761" y="37843"/>
                  <a:pt x="63862" y="42190"/>
                </a:cubicBezTo>
                <a:cubicBezTo>
                  <a:pt x="66992" y="46536"/>
                  <a:pt x="70275" y="50883"/>
                  <a:pt x="74591" y="54074"/>
                </a:cubicBezTo>
                <a:cubicBezTo>
                  <a:pt x="90731" y="65929"/>
                  <a:pt x="107206" y="53892"/>
                  <a:pt x="122829" y="48178"/>
                </a:cubicBezTo>
                <a:cubicBezTo>
                  <a:pt x="131766" y="44956"/>
                  <a:pt x="140915" y="44257"/>
                  <a:pt x="149790" y="48208"/>
                </a:cubicBezTo>
                <a:cubicBezTo>
                  <a:pt x="157663" y="51764"/>
                  <a:pt x="160611" y="57843"/>
                  <a:pt x="163803" y="65199"/>
                </a:cubicBezTo>
                <a:lnTo>
                  <a:pt x="164593" y="711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4"/>
          <p:cNvSpPr/>
          <p:nvPr/>
        </p:nvSpPr>
        <p:spPr>
          <a:xfrm rot="10800000">
            <a:off x="6896111" y="1867888"/>
            <a:ext cx="3046337" cy="3596892"/>
          </a:xfrm>
          <a:custGeom>
            <a:rect b="b" l="l" r="r" t="t"/>
            <a:pathLst>
              <a:path extrusionOk="0" h="130063" w="110155">
                <a:moveTo>
                  <a:pt x="0" y="0"/>
                </a:moveTo>
                <a:lnTo>
                  <a:pt x="0" y="130063"/>
                </a:lnTo>
                <a:cubicBezTo>
                  <a:pt x="730" y="129242"/>
                  <a:pt x="1338" y="128391"/>
                  <a:pt x="1763" y="127601"/>
                </a:cubicBezTo>
                <a:cubicBezTo>
                  <a:pt x="4134" y="123042"/>
                  <a:pt x="4164" y="117692"/>
                  <a:pt x="4164" y="112555"/>
                </a:cubicBezTo>
                <a:cubicBezTo>
                  <a:pt x="4164" y="107418"/>
                  <a:pt x="4225" y="102069"/>
                  <a:pt x="6657" y="97540"/>
                </a:cubicBezTo>
                <a:cubicBezTo>
                  <a:pt x="10031" y="91278"/>
                  <a:pt x="17143" y="88056"/>
                  <a:pt x="23952" y="86020"/>
                </a:cubicBezTo>
                <a:cubicBezTo>
                  <a:pt x="30791" y="84014"/>
                  <a:pt x="38056" y="82676"/>
                  <a:pt x="43831" y="78573"/>
                </a:cubicBezTo>
                <a:cubicBezTo>
                  <a:pt x="60032" y="67023"/>
                  <a:pt x="54986" y="42828"/>
                  <a:pt x="69150" y="29545"/>
                </a:cubicBezTo>
                <a:cubicBezTo>
                  <a:pt x="79880" y="19453"/>
                  <a:pt x="103862" y="18025"/>
                  <a:pt x="110154" y="237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4"/>
          <p:cNvSpPr/>
          <p:nvPr/>
        </p:nvSpPr>
        <p:spPr>
          <a:xfrm rot="10800000">
            <a:off x="-323549" y="-586499"/>
            <a:ext cx="3851622" cy="3663320"/>
          </a:xfrm>
          <a:custGeom>
            <a:rect b="b" l="l" r="r" t="t"/>
            <a:pathLst>
              <a:path extrusionOk="0" h="132465" w="139274">
                <a:moveTo>
                  <a:pt x="0" y="130701"/>
                </a:moveTo>
                <a:cubicBezTo>
                  <a:pt x="2553" y="101066"/>
                  <a:pt x="29150" y="108178"/>
                  <a:pt x="40548" y="99637"/>
                </a:cubicBezTo>
                <a:cubicBezTo>
                  <a:pt x="55624" y="88300"/>
                  <a:pt x="52402" y="65320"/>
                  <a:pt x="69394" y="55837"/>
                </a:cubicBezTo>
                <a:cubicBezTo>
                  <a:pt x="75473" y="52433"/>
                  <a:pt x="82798" y="51764"/>
                  <a:pt x="89759" y="50427"/>
                </a:cubicBezTo>
                <a:cubicBezTo>
                  <a:pt x="96689" y="49089"/>
                  <a:pt x="104045" y="46627"/>
                  <a:pt x="107844" y="41004"/>
                </a:cubicBezTo>
                <a:cubicBezTo>
                  <a:pt x="110580" y="36961"/>
                  <a:pt x="111066" y="31946"/>
                  <a:pt x="111461" y="27174"/>
                </a:cubicBezTo>
                <a:cubicBezTo>
                  <a:pt x="111826" y="22402"/>
                  <a:pt x="112252" y="17356"/>
                  <a:pt x="114957" y="13314"/>
                </a:cubicBezTo>
                <a:cubicBezTo>
                  <a:pt x="117632" y="9241"/>
                  <a:pt x="127358" y="0"/>
                  <a:pt x="137237" y="4803"/>
                </a:cubicBezTo>
                <a:cubicBezTo>
                  <a:pt x="138118" y="5198"/>
                  <a:pt x="139273" y="132464"/>
                  <a:pt x="139273" y="1324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4"/>
          <p:cNvSpPr/>
          <p:nvPr/>
        </p:nvSpPr>
        <p:spPr>
          <a:xfrm rot="10800000">
            <a:off x="-249758" y="-481073"/>
            <a:ext cx="5474833" cy="1824096"/>
          </a:xfrm>
          <a:custGeom>
            <a:rect b="b" l="l" r="r" t="t"/>
            <a:pathLst>
              <a:path extrusionOk="0" h="65959" w="197969">
                <a:moveTo>
                  <a:pt x="197968" y="7508"/>
                </a:moveTo>
                <a:cubicBezTo>
                  <a:pt x="197208" y="7083"/>
                  <a:pt x="196388" y="6657"/>
                  <a:pt x="195597" y="6292"/>
                </a:cubicBezTo>
                <a:cubicBezTo>
                  <a:pt x="182466" y="61"/>
                  <a:pt x="166539" y="0"/>
                  <a:pt x="153378" y="6231"/>
                </a:cubicBezTo>
                <a:cubicBezTo>
                  <a:pt x="137268" y="13891"/>
                  <a:pt x="124897" y="25381"/>
                  <a:pt x="105504" y="27843"/>
                </a:cubicBezTo>
                <a:cubicBezTo>
                  <a:pt x="85139" y="30426"/>
                  <a:pt x="65686" y="20517"/>
                  <a:pt x="46385" y="27600"/>
                </a:cubicBezTo>
                <a:cubicBezTo>
                  <a:pt x="34652" y="31885"/>
                  <a:pt x="27722" y="43709"/>
                  <a:pt x="19029" y="52676"/>
                </a:cubicBezTo>
                <a:cubicBezTo>
                  <a:pt x="13527" y="58360"/>
                  <a:pt x="7022" y="62767"/>
                  <a:pt x="1" y="65959"/>
                </a:cubicBezTo>
                <a:lnTo>
                  <a:pt x="197968" y="6595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4"/>
          <p:cNvSpPr/>
          <p:nvPr/>
        </p:nvSpPr>
        <p:spPr>
          <a:xfrm rot="10800000">
            <a:off x="-323549" y="-459789"/>
            <a:ext cx="2600842" cy="3042133"/>
          </a:xfrm>
          <a:custGeom>
            <a:rect b="b" l="l" r="r" t="t"/>
            <a:pathLst>
              <a:path extrusionOk="0" h="110003" w="94046">
                <a:moveTo>
                  <a:pt x="94045" y="5138"/>
                </a:moveTo>
                <a:cubicBezTo>
                  <a:pt x="80367" y="1"/>
                  <a:pt x="69577" y="12159"/>
                  <a:pt x="71978" y="25412"/>
                </a:cubicBezTo>
                <a:cubicBezTo>
                  <a:pt x="74014" y="36932"/>
                  <a:pt x="73163" y="45807"/>
                  <a:pt x="70732" y="53558"/>
                </a:cubicBezTo>
                <a:cubicBezTo>
                  <a:pt x="67874" y="62707"/>
                  <a:pt x="61856" y="72403"/>
                  <a:pt x="52859" y="75777"/>
                </a:cubicBezTo>
                <a:cubicBezTo>
                  <a:pt x="46263" y="78270"/>
                  <a:pt x="38968" y="77449"/>
                  <a:pt x="31886" y="77327"/>
                </a:cubicBezTo>
                <a:cubicBezTo>
                  <a:pt x="24804" y="77206"/>
                  <a:pt x="17114" y="78178"/>
                  <a:pt x="12159" y="83194"/>
                </a:cubicBezTo>
                <a:cubicBezTo>
                  <a:pt x="6050" y="89364"/>
                  <a:pt x="6293" y="99395"/>
                  <a:pt x="2068" y="107054"/>
                </a:cubicBezTo>
                <a:cubicBezTo>
                  <a:pt x="1460" y="108118"/>
                  <a:pt x="761" y="109091"/>
                  <a:pt x="1" y="110003"/>
                </a:cubicBezTo>
                <a:lnTo>
                  <a:pt x="94045" y="11000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4"/>
          <p:cNvSpPr/>
          <p:nvPr/>
        </p:nvSpPr>
        <p:spPr>
          <a:xfrm rot="10800000">
            <a:off x="7662081" y="-577738"/>
            <a:ext cx="2407478" cy="2837016"/>
          </a:xfrm>
          <a:custGeom>
            <a:rect b="b" l="l" r="r" t="t"/>
            <a:pathLst>
              <a:path extrusionOk="0" h="102586" w="87054">
                <a:moveTo>
                  <a:pt x="84896" y="90640"/>
                </a:moveTo>
                <a:cubicBezTo>
                  <a:pt x="81887" y="84044"/>
                  <a:pt x="76142" y="79090"/>
                  <a:pt x="70701" y="74227"/>
                </a:cubicBezTo>
                <a:cubicBezTo>
                  <a:pt x="65199" y="69302"/>
                  <a:pt x="60944" y="64348"/>
                  <a:pt x="57874" y="57144"/>
                </a:cubicBezTo>
                <a:cubicBezTo>
                  <a:pt x="55199" y="50852"/>
                  <a:pt x="52008" y="34712"/>
                  <a:pt x="50275" y="29788"/>
                </a:cubicBezTo>
                <a:cubicBezTo>
                  <a:pt x="43679" y="11247"/>
                  <a:pt x="26962" y="8542"/>
                  <a:pt x="11521" y="4499"/>
                </a:cubicBezTo>
                <a:cubicBezTo>
                  <a:pt x="7812" y="3557"/>
                  <a:pt x="4682" y="2007"/>
                  <a:pt x="1794" y="1"/>
                </a:cubicBezTo>
                <a:lnTo>
                  <a:pt x="1794" y="68573"/>
                </a:lnTo>
                <a:lnTo>
                  <a:pt x="1" y="102586"/>
                </a:lnTo>
                <a:lnTo>
                  <a:pt x="86142" y="102586"/>
                </a:lnTo>
                <a:cubicBezTo>
                  <a:pt x="87054" y="98786"/>
                  <a:pt x="86568" y="94318"/>
                  <a:pt x="84896" y="9064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4"/>
          <p:cNvSpPr/>
          <p:nvPr/>
        </p:nvSpPr>
        <p:spPr>
          <a:xfrm rot="10800000">
            <a:off x="5753914" y="-550000"/>
            <a:ext cx="4267720" cy="1961956"/>
          </a:xfrm>
          <a:custGeom>
            <a:rect b="b" l="l" r="r" t="t"/>
            <a:pathLst>
              <a:path extrusionOk="0" h="70944" w="154320">
                <a:moveTo>
                  <a:pt x="0" y="70944"/>
                </a:moveTo>
                <a:lnTo>
                  <a:pt x="154319" y="70944"/>
                </a:lnTo>
                <a:cubicBezTo>
                  <a:pt x="153894" y="70579"/>
                  <a:pt x="153468" y="70153"/>
                  <a:pt x="153073" y="69819"/>
                </a:cubicBezTo>
                <a:cubicBezTo>
                  <a:pt x="147359" y="65138"/>
                  <a:pt x="139699" y="63193"/>
                  <a:pt x="132404" y="61187"/>
                </a:cubicBezTo>
                <a:cubicBezTo>
                  <a:pt x="124987" y="59120"/>
                  <a:pt x="119334" y="56931"/>
                  <a:pt x="113315" y="51794"/>
                </a:cubicBezTo>
                <a:cubicBezTo>
                  <a:pt x="107814" y="47083"/>
                  <a:pt x="99029" y="31703"/>
                  <a:pt x="95230" y="28025"/>
                </a:cubicBezTo>
                <a:cubicBezTo>
                  <a:pt x="80944" y="14134"/>
                  <a:pt x="62980" y="20578"/>
                  <a:pt x="46414" y="23648"/>
                </a:cubicBezTo>
                <a:cubicBezTo>
                  <a:pt x="36961" y="25381"/>
                  <a:pt x="27478" y="24134"/>
                  <a:pt x="19210" y="18998"/>
                </a:cubicBezTo>
                <a:cubicBezTo>
                  <a:pt x="11824" y="14408"/>
                  <a:pt x="4316" y="7903"/>
                  <a:pt x="638" y="0"/>
                </a:cubicBezTo>
                <a:lnTo>
                  <a:pt x="31" y="6657"/>
                </a:lnTo>
                <a:lnTo>
                  <a:pt x="31" y="7094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4"/>
          <p:cNvSpPr/>
          <p:nvPr/>
        </p:nvSpPr>
        <p:spPr>
          <a:xfrm rot="10800000">
            <a:off x="7477982" y="-550000"/>
            <a:ext cx="2543652" cy="2337705"/>
          </a:xfrm>
          <a:custGeom>
            <a:rect b="b" l="l" r="r" t="t"/>
            <a:pathLst>
              <a:path extrusionOk="0" h="84531" w="91978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4"/>
          <p:cNvSpPr/>
          <p:nvPr/>
        </p:nvSpPr>
        <p:spPr>
          <a:xfrm rot="10800000">
            <a:off x="6914751" y="3428910"/>
            <a:ext cx="3221171" cy="1963643"/>
          </a:xfrm>
          <a:custGeom>
            <a:rect b="b" l="l" r="r" t="t"/>
            <a:pathLst>
              <a:path extrusionOk="0" h="71005" w="116477">
                <a:moveTo>
                  <a:pt x="0" y="0"/>
                </a:moveTo>
                <a:lnTo>
                  <a:pt x="0" y="71004"/>
                </a:lnTo>
                <a:cubicBezTo>
                  <a:pt x="1702" y="70579"/>
                  <a:pt x="3283" y="69941"/>
                  <a:pt x="4772" y="69059"/>
                </a:cubicBezTo>
                <a:cubicBezTo>
                  <a:pt x="10608" y="65685"/>
                  <a:pt x="14833" y="59788"/>
                  <a:pt x="18572" y="53892"/>
                </a:cubicBezTo>
                <a:cubicBezTo>
                  <a:pt x="22280" y="47995"/>
                  <a:pt x="25837" y="41855"/>
                  <a:pt x="31034" y="37326"/>
                </a:cubicBezTo>
                <a:cubicBezTo>
                  <a:pt x="37934" y="31277"/>
                  <a:pt x="47083" y="28846"/>
                  <a:pt x="56019" y="28056"/>
                </a:cubicBezTo>
                <a:cubicBezTo>
                  <a:pt x="64956" y="27235"/>
                  <a:pt x="73953" y="27843"/>
                  <a:pt x="82889" y="26961"/>
                </a:cubicBezTo>
                <a:cubicBezTo>
                  <a:pt x="91826" y="26080"/>
                  <a:pt x="100944" y="23587"/>
                  <a:pt x="107783" y="17387"/>
                </a:cubicBezTo>
                <a:cubicBezTo>
                  <a:pt x="112555" y="13040"/>
                  <a:pt x="115929" y="6596"/>
                  <a:pt x="116476" y="31"/>
                </a:cubicBezTo>
                <a:lnTo>
                  <a:pt x="0" y="3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>
            <p:ph type="title"/>
          </p:nvPr>
        </p:nvSpPr>
        <p:spPr>
          <a:xfrm>
            <a:off x="720000" y="1874875"/>
            <a:ext cx="2444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1" name="Google Shape;91;p16"/>
          <p:cNvSpPr txBox="1"/>
          <p:nvPr>
            <p:ph hasCustomPrompt="1" idx="2" type="title"/>
          </p:nvPr>
        </p:nvSpPr>
        <p:spPr>
          <a:xfrm>
            <a:off x="720000" y="1330575"/>
            <a:ext cx="1275300" cy="5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2" name="Google Shape;92;p16"/>
          <p:cNvSpPr txBox="1"/>
          <p:nvPr>
            <p:ph idx="1" type="subTitle"/>
          </p:nvPr>
        </p:nvSpPr>
        <p:spPr>
          <a:xfrm>
            <a:off x="720000" y="2325813"/>
            <a:ext cx="24441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6"/>
          <p:cNvSpPr txBox="1"/>
          <p:nvPr>
            <p:ph idx="3" type="title"/>
          </p:nvPr>
        </p:nvSpPr>
        <p:spPr>
          <a:xfrm>
            <a:off x="3327300" y="1874875"/>
            <a:ext cx="2597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4" name="Google Shape;94;p16"/>
          <p:cNvSpPr txBox="1"/>
          <p:nvPr>
            <p:ph hasCustomPrompt="1" idx="4" type="title"/>
          </p:nvPr>
        </p:nvSpPr>
        <p:spPr>
          <a:xfrm>
            <a:off x="3327300" y="1330575"/>
            <a:ext cx="1275300" cy="5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5" name="Google Shape;95;p16"/>
          <p:cNvSpPr txBox="1"/>
          <p:nvPr>
            <p:ph idx="5" type="subTitle"/>
          </p:nvPr>
        </p:nvSpPr>
        <p:spPr>
          <a:xfrm>
            <a:off x="3327300" y="2329300"/>
            <a:ext cx="25971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6"/>
          <p:cNvSpPr txBox="1"/>
          <p:nvPr>
            <p:ph idx="6" type="title"/>
          </p:nvPr>
        </p:nvSpPr>
        <p:spPr>
          <a:xfrm>
            <a:off x="6087600" y="1874875"/>
            <a:ext cx="2444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7" name="Google Shape;97;p16"/>
          <p:cNvSpPr txBox="1"/>
          <p:nvPr>
            <p:ph hasCustomPrompt="1" idx="7" type="title"/>
          </p:nvPr>
        </p:nvSpPr>
        <p:spPr>
          <a:xfrm>
            <a:off x="6087600" y="1330575"/>
            <a:ext cx="1275300" cy="5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8" name="Google Shape;98;p16"/>
          <p:cNvSpPr txBox="1"/>
          <p:nvPr>
            <p:ph idx="8" type="subTitle"/>
          </p:nvPr>
        </p:nvSpPr>
        <p:spPr>
          <a:xfrm>
            <a:off x="6087600" y="2329300"/>
            <a:ext cx="24441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6"/>
          <p:cNvSpPr txBox="1"/>
          <p:nvPr>
            <p:ph idx="9" type="title"/>
          </p:nvPr>
        </p:nvSpPr>
        <p:spPr>
          <a:xfrm>
            <a:off x="720000" y="3664275"/>
            <a:ext cx="2444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0" name="Google Shape;100;p16"/>
          <p:cNvSpPr txBox="1"/>
          <p:nvPr>
            <p:ph hasCustomPrompt="1" idx="13" type="title"/>
          </p:nvPr>
        </p:nvSpPr>
        <p:spPr>
          <a:xfrm>
            <a:off x="720000" y="3119975"/>
            <a:ext cx="1275300" cy="5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1" name="Google Shape;101;p16"/>
          <p:cNvSpPr txBox="1"/>
          <p:nvPr>
            <p:ph idx="14" type="subTitle"/>
          </p:nvPr>
        </p:nvSpPr>
        <p:spPr>
          <a:xfrm>
            <a:off x="720000" y="4118700"/>
            <a:ext cx="24441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6"/>
          <p:cNvSpPr txBox="1"/>
          <p:nvPr>
            <p:ph idx="15" type="title"/>
          </p:nvPr>
        </p:nvSpPr>
        <p:spPr>
          <a:xfrm>
            <a:off x="3327300" y="3664275"/>
            <a:ext cx="2597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3" name="Google Shape;103;p16"/>
          <p:cNvSpPr txBox="1"/>
          <p:nvPr>
            <p:ph hasCustomPrompt="1" idx="16" type="title"/>
          </p:nvPr>
        </p:nvSpPr>
        <p:spPr>
          <a:xfrm>
            <a:off x="3327300" y="3119975"/>
            <a:ext cx="1275300" cy="5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" name="Google Shape;104;p16"/>
          <p:cNvSpPr txBox="1"/>
          <p:nvPr>
            <p:ph idx="17" type="subTitle"/>
          </p:nvPr>
        </p:nvSpPr>
        <p:spPr>
          <a:xfrm>
            <a:off x="3327300" y="4118700"/>
            <a:ext cx="25971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6"/>
          <p:cNvSpPr txBox="1"/>
          <p:nvPr>
            <p:ph idx="18" type="title"/>
          </p:nvPr>
        </p:nvSpPr>
        <p:spPr>
          <a:xfrm>
            <a:off x="6087600" y="3664275"/>
            <a:ext cx="2444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6" name="Google Shape;106;p16"/>
          <p:cNvSpPr txBox="1"/>
          <p:nvPr>
            <p:ph hasCustomPrompt="1" idx="19" type="title"/>
          </p:nvPr>
        </p:nvSpPr>
        <p:spPr>
          <a:xfrm>
            <a:off x="6087600" y="3119975"/>
            <a:ext cx="1334100" cy="5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7" name="Google Shape;107;p16"/>
          <p:cNvSpPr txBox="1"/>
          <p:nvPr>
            <p:ph idx="20" type="subTitle"/>
          </p:nvPr>
        </p:nvSpPr>
        <p:spPr>
          <a:xfrm>
            <a:off x="6087600" y="4118700"/>
            <a:ext cx="24441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6"/>
          <p:cNvSpPr txBox="1"/>
          <p:nvPr>
            <p:ph idx="21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09" name="Google Shape;109;p16"/>
          <p:cNvSpPr/>
          <p:nvPr/>
        </p:nvSpPr>
        <p:spPr>
          <a:xfrm flipH="1">
            <a:off x="6449100" y="-437475"/>
            <a:ext cx="2753875" cy="3251575"/>
          </a:xfrm>
          <a:custGeom>
            <a:rect b="b" l="l" r="r" t="t"/>
            <a:pathLst>
              <a:path extrusionOk="0" h="130063" w="110155">
                <a:moveTo>
                  <a:pt x="0" y="0"/>
                </a:moveTo>
                <a:lnTo>
                  <a:pt x="0" y="130063"/>
                </a:lnTo>
                <a:cubicBezTo>
                  <a:pt x="730" y="129242"/>
                  <a:pt x="1338" y="128391"/>
                  <a:pt x="1763" y="127601"/>
                </a:cubicBezTo>
                <a:cubicBezTo>
                  <a:pt x="4134" y="123042"/>
                  <a:pt x="4164" y="117692"/>
                  <a:pt x="4164" y="112555"/>
                </a:cubicBezTo>
                <a:cubicBezTo>
                  <a:pt x="4164" y="107418"/>
                  <a:pt x="4225" y="102069"/>
                  <a:pt x="6657" y="97540"/>
                </a:cubicBezTo>
                <a:cubicBezTo>
                  <a:pt x="10031" y="91278"/>
                  <a:pt x="17143" y="88056"/>
                  <a:pt x="23952" y="86020"/>
                </a:cubicBezTo>
                <a:cubicBezTo>
                  <a:pt x="30791" y="84014"/>
                  <a:pt x="38056" y="82676"/>
                  <a:pt x="43831" y="78573"/>
                </a:cubicBezTo>
                <a:cubicBezTo>
                  <a:pt x="60032" y="67023"/>
                  <a:pt x="54986" y="42828"/>
                  <a:pt x="69150" y="29545"/>
                </a:cubicBezTo>
                <a:cubicBezTo>
                  <a:pt x="79880" y="19453"/>
                  <a:pt x="103862" y="18025"/>
                  <a:pt x="110154" y="237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6"/>
          <p:cNvSpPr/>
          <p:nvPr/>
        </p:nvSpPr>
        <p:spPr>
          <a:xfrm rot="10800000">
            <a:off x="7074850" y="-626250"/>
            <a:ext cx="2299450" cy="2113275"/>
          </a:xfrm>
          <a:custGeom>
            <a:rect b="b" l="l" r="r" t="t"/>
            <a:pathLst>
              <a:path extrusionOk="0" h="84531" w="91978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bg>
      <p:bgPr>
        <a:solidFill>
          <a:srgbClr val="46A9E7">
            <a:alpha val="7140"/>
          </a:srgbClr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type="title"/>
          </p:nvPr>
        </p:nvSpPr>
        <p:spPr>
          <a:xfrm>
            <a:off x="2290025" y="3185288"/>
            <a:ext cx="4563900" cy="5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200">
                <a:solidFill>
                  <a:srgbClr val="46A9E7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13" name="Google Shape;113;p17"/>
          <p:cNvSpPr txBox="1"/>
          <p:nvPr>
            <p:ph idx="1" type="subTitle"/>
          </p:nvPr>
        </p:nvSpPr>
        <p:spPr>
          <a:xfrm>
            <a:off x="1708625" y="1426325"/>
            <a:ext cx="5726700" cy="164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4" name="Google Shape;114;p17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5" name="Google Shape;115;p17"/>
          <p:cNvSpPr/>
          <p:nvPr/>
        </p:nvSpPr>
        <p:spPr>
          <a:xfrm flipH="1" rot="10800000">
            <a:off x="659175" y="-328750"/>
            <a:ext cx="3566200" cy="1412675"/>
          </a:xfrm>
          <a:custGeom>
            <a:rect b="b" l="l" r="r" t="t"/>
            <a:pathLst>
              <a:path extrusionOk="0" h="56507" w="142648">
                <a:moveTo>
                  <a:pt x="142647" y="56476"/>
                </a:moveTo>
                <a:cubicBezTo>
                  <a:pt x="139456" y="54986"/>
                  <a:pt x="136416" y="53132"/>
                  <a:pt x="133286" y="50457"/>
                </a:cubicBezTo>
                <a:cubicBezTo>
                  <a:pt x="127814" y="45776"/>
                  <a:pt x="119030" y="30396"/>
                  <a:pt x="115230" y="26718"/>
                </a:cubicBezTo>
                <a:cubicBezTo>
                  <a:pt x="100944" y="12858"/>
                  <a:pt x="82981" y="19271"/>
                  <a:pt x="66415" y="22341"/>
                </a:cubicBezTo>
                <a:cubicBezTo>
                  <a:pt x="56962" y="24104"/>
                  <a:pt x="47478" y="22828"/>
                  <a:pt x="39211" y="17721"/>
                </a:cubicBezTo>
                <a:cubicBezTo>
                  <a:pt x="31855" y="13162"/>
                  <a:pt x="15958" y="1"/>
                  <a:pt x="0" y="4834"/>
                </a:cubicBezTo>
                <a:lnTo>
                  <a:pt x="11216" y="56506"/>
                </a:lnTo>
                <a:lnTo>
                  <a:pt x="142647" y="565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7"/>
          <p:cNvSpPr/>
          <p:nvPr/>
        </p:nvSpPr>
        <p:spPr>
          <a:xfrm flipH="1" rot="10800000">
            <a:off x="-154025" y="-157975"/>
            <a:ext cx="2176350" cy="2564650"/>
          </a:xfrm>
          <a:custGeom>
            <a:rect b="b" l="l" r="r" t="t"/>
            <a:pathLst>
              <a:path extrusionOk="0" h="102586" w="87054">
                <a:moveTo>
                  <a:pt x="84896" y="90640"/>
                </a:moveTo>
                <a:cubicBezTo>
                  <a:pt x="81887" y="84044"/>
                  <a:pt x="76142" y="79090"/>
                  <a:pt x="70701" y="74227"/>
                </a:cubicBezTo>
                <a:cubicBezTo>
                  <a:pt x="65199" y="69302"/>
                  <a:pt x="60944" y="64348"/>
                  <a:pt x="57874" y="57144"/>
                </a:cubicBezTo>
                <a:cubicBezTo>
                  <a:pt x="55199" y="50852"/>
                  <a:pt x="52008" y="34712"/>
                  <a:pt x="50275" y="29788"/>
                </a:cubicBezTo>
                <a:cubicBezTo>
                  <a:pt x="43679" y="11247"/>
                  <a:pt x="26962" y="8542"/>
                  <a:pt x="11521" y="4499"/>
                </a:cubicBezTo>
                <a:cubicBezTo>
                  <a:pt x="7812" y="3557"/>
                  <a:pt x="4682" y="2007"/>
                  <a:pt x="1794" y="1"/>
                </a:cubicBezTo>
                <a:lnTo>
                  <a:pt x="1794" y="68573"/>
                </a:lnTo>
                <a:lnTo>
                  <a:pt x="1" y="102586"/>
                </a:lnTo>
                <a:lnTo>
                  <a:pt x="86142" y="102586"/>
                </a:lnTo>
                <a:cubicBezTo>
                  <a:pt x="87054" y="98786"/>
                  <a:pt x="86568" y="94318"/>
                  <a:pt x="84896" y="906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7"/>
          <p:cNvSpPr/>
          <p:nvPr/>
        </p:nvSpPr>
        <p:spPr>
          <a:xfrm flipH="1" rot="10800000">
            <a:off x="-110700" y="-132900"/>
            <a:ext cx="2299450" cy="2113275"/>
          </a:xfrm>
          <a:custGeom>
            <a:rect b="b" l="l" r="r" t="t"/>
            <a:pathLst>
              <a:path extrusionOk="0" h="84531" w="91978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7"/>
          <p:cNvSpPr/>
          <p:nvPr/>
        </p:nvSpPr>
        <p:spPr>
          <a:xfrm rot="10800000">
            <a:off x="6425950" y="2109538"/>
            <a:ext cx="2753875" cy="3251575"/>
          </a:xfrm>
          <a:custGeom>
            <a:rect b="b" l="l" r="r" t="t"/>
            <a:pathLst>
              <a:path extrusionOk="0" h="130063" w="110155">
                <a:moveTo>
                  <a:pt x="0" y="0"/>
                </a:moveTo>
                <a:lnTo>
                  <a:pt x="0" y="130063"/>
                </a:lnTo>
                <a:cubicBezTo>
                  <a:pt x="730" y="129242"/>
                  <a:pt x="1338" y="128391"/>
                  <a:pt x="1763" y="127601"/>
                </a:cubicBezTo>
                <a:cubicBezTo>
                  <a:pt x="4134" y="123042"/>
                  <a:pt x="4164" y="117692"/>
                  <a:pt x="4164" y="112555"/>
                </a:cubicBezTo>
                <a:cubicBezTo>
                  <a:pt x="4164" y="107418"/>
                  <a:pt x="4225" y="102069"/>
                  <a:pt x="6657" y="97540"/>
                </a:cubicBezTo>
                <a:cubicBezTo>
                  <a:pt x="10031" y="91278"/>
                  <a:pt x="17143" y="88056"/>
                  <a:pt x="23952" y="86020"/>
                </a:cubicBezTo>
                <a:cubicBezTo>
                  <a:pt x="30791" y="84014"/>
                  <a:pt x="38056" y="82676"/>
                  <a:pt x="43831" y="78573"/>
                </a:cubicBezTo>
                <a:cubicBezTo>
                  <a:pt x="60032" y="67023"/>
                  <a:pt x="54986" y="42828"/>
                  <a:pt x="69150" y="29545"/>
                </a:cubicBezTo>
                <a:cubicBezTo>
                  <a:pt x="79880" y="19453"/>
                  <a:pt x="103862" y="18025"/>
                  <a:pt x="110154" y="23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7"/>
          <p:cNvSpPr/>
          <p:nvPr/>
        </p:nvSpPr>
        <p:spPr>
          <a:xfrm rot="10800000">
            <a:off x="6267900" y="3462388"/>
            <a:ext cx="2911925" cy="1775125"/>
          </a:xfrm>
          <a:custGeom>
            <a:rect b="b" l="l" r="r" t="t"/>
            <a:pathLst>
              <a:path extrusionOk="0" h="71005" w="116477">
                <a:moveTo>
                  <a:pt x="0" y="0"/>
                </a:moveTo>
                <a:lnTo>
                  <a:pt x="0" y="71004"/>
                </a:lnTo>
                <a:cubicBezTo>
                  <a:pt x="1702" y="70579"/>
                  <a:pt x="3283" y="69941"/>
                  <a:pt x="4772" y="69059"/>
                </a:cubicBezTo>
                <a:cubicBezTo>
                  <a:pt x="10608" y="65685"/>
                  <a:pt x="14833" y="59788"/>
                  <a:pt x="18572" y="53892"/>
                </a:cubicBezTo>
                <a:cubicBezTo>
                  <a:pt x="22280" y="47995"/>
                  <a:pt x="25837" y="41855"/>
                  <a:pt x="31034" y="37326"/>
                </a:cubicBezTo>
                <a:cubicBezTo>
                  <a:pt x="37934" y="31277"/>
                  <a:pt x="47083" y="28846"/>
                  <a:pt x="56019" y="28056"/>
                </a:cubicBezTo>
                <a:cubicBezTo>
                  <a:pt x="64956" y="27235"/>
                  <a:pt x="73953" y="27843"/>
                  <a:pt x="82889" y="26961"/>
                </a:cubicBezTo>
                <a:cubicBezTo>
                  <a:pt x="91826" y="26080"/>
                  <a:pt x="100944" y="23587"/>
                  <a:pt x="107783" y="17387"/>
                </a:cubicBezTo>
                <a:cubicBezTo>
                  <a:pt x="112555" y="13040"/>
                  <a:pt x="115929" y="6596"/>
                  <a:pt x="116476" y="31"/>
                </a:cubicBezTo>
                <a:lnTo>
                  <a:pt x="0" y="3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7"/>
          <p:cNvSpPr/>
          <p:nvPr/>
        </p:nvSpPr>
        <p:spPr>
          <a:xfrm rot="10800000">
            <a:off x="7368975" y="4533838"/>
            <a:ext cx="1810850" cy="703675"/>
          </a:xfrm>
          <a:custGeom>
            <a:rect b="b" l="l" r="r" t="t"/>
            <a:pathLst>
              <a:path extrusionOk="0" h="28147" w="72434">
                <a:moveTo>
                  <a:pt x="0" y="0"/>
                </a:moveTo>
                <a:lnTo>
                  <a:pt x="0" y="28147"/>
                </a:lnTo>
                <a:cubicBezTo>
                  <a:pt x="4012" y="26870"/>
                  <a:pt x="8177" y="26110"/>
                  <a:pt x="12310" y="25745"/>
                </a:cubicBezTo>
                <a:cubicBezTo>
                  <a:pt x="21247" y="24955"/>
                  <a:pt x="30274" y="25563"/>
                  <a:pt x="39180" y="24682"/>
                </a:cubicBezTo>
                <a:cubicBezTo>
                  <a:pt x="48117" y="23800"/>
                  <a:pt x="57235" y="21308"/>
                  <a:pt x="64074" y="15107"/>
                </a:cubicBezTo>
                <a:cubicBezTo>
                  <a:pt x="68299" y="11277"/>
                  <a:pt x="71400" y="5745"/>
                  <a:pt x="724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>
            <p:ph idx="1" type="subTitle"/>
          </p:nvPr>
        </p:nvSpPr>
        <p:spPr>
          <a:xfrm>
            <a:off x="2525675" y="3178675"/>
            <a:ext cx="4092600" cy="15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8"/>
          <p:cNvSpPr txBox="1"/>
          <p:nvPr>
            <p:ph type="title"/>
          </p:nvPr>
        </p:nvSpPr>
        <p:spPr>
          <a:xfrm>
            <a:off x="2525700" y="2741600"/>
            <a:ext cx="4092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24" name="Google Shape;124;p18"/>
          <p:cNvSpPr/>
          <p:nvPr/>
        </p:nvSpPr>
        <p:spPr>
          <a:xfrm flipH="1">
            <a:off x="6761925" y="-156750"/>
            <a:ext cx="2753875" cy="3251575"/>
          </a:xfrm>
          <a:custGeom>
            <a:rect b="b" l="l" r="r" t="t"/>
            <a:pathLst>
              <a:path extrusionOk="0" h="130063" w="110155">
                <a:moveTo>
                  <a:pt x="0" y="0"/>
                </a:moveTo>
                <a:lnTo>
                  <a:pt x="0" y="130063"/>
                </a:lnTo>
                <a:cubicBezTo>
                  <a:pt x="730" y="129242"/>
                  <a:pt x="1338" y="128391"/>
                  <a:pt x="1763" y="127601"/>
                </a:cubicBezTo>
                <a:cubicBezTo>
                  <a:pt x="4134" y="123042"/>
                  <a:pt x="4164" y="117692"/>
                  <a:pt x="4164" y="112555"/>
                </a:cubicBezTo>
                <a:cubicBezTo>
                  <a:pt x="4164" y="107418"/>
                  <a:pt x="4225" y="102069"/>
                  <a:pt x="6657" y="97540"/>
                </a:cubicBezTo>
                <a:cubicBezTo>
                  <a:pt x="10031" y="91278"/>
                  <a:pt x="17143" y="88056"/>
                  <a:pt x="23952" y="86020"/>
                </a:cubicBezTo>
                <a:cubicBezTo>
                  <a:pt x="30791" y="84014"/>
                  <a:pt x="38056" y="82676"/>
                  <a:pt x="43831" y="78573"/>
                </a:cubicBezTo>
                <a:cubicBezTo>
                  <a:pt x="60032" y="67023"/>
                  <a:pt x="54986" y="42828"/>
                  <a:pt x="69150" y="29545"/>
                </a:cubicBezTo>
                <a:cubicBezTo>
                  <a:pt x="79880" y="19453"/>
                  <a:pt x="103862" y="18025"/>
                  <a:pt x="110154" y="237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8"/>
          <p:cNvSpPr/>
          <p:nvPr/>
        </p:nvSpPr>
        <p:spPr>
          <a:xfrm rot="10800000">
            <a:off x="6946525" y="-754575"/>
            <a:ext cx="2299450" cy="2113275"/>
          </a:xfrm>
          <a:custGeom>
            <a:rect b="b" l="l" r="r" t="t"/>
            <a:pathLst>
              <a:path extrusionOk="0" h="84531" w="91978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8"/>
          <p:cNvSpPr/>
          <p:nvPr/>
        </p:nvSpPr>
        <p:spPr>
          <a:xfrm flipH="1" rot="10800000">
            <a:off x="-610111" y="-420997"/>
            <a:ext cx="2407478" cy="2837016"/>
          </a:xfrm>
          <a:custGeom>
            <a:rect b="b" l="l" r="r" t="t"/>
            <a:pathLst>
              <a:path extrusionOk="0" h="102586" w="87054">
                <a:moveTo>
                  <a:pt x="84896" y="90640"/>
                </a:moveTo>
                <a:cubicBezTo>
                  <a:pt x="81887" y="84044"/>
                  <a:pt x="76142" y="79090"/>
                  <a:pt x="70701" y="74227"/>
                </a:cubicBezTo>
                <a:cubicBezTo>
                  <a:pt x="65199" y="69302"/>
                  <a:pt x="60944" y="64348"/>
                  <a:pt x="57874" y="57144"/>
                </a:cubicBezTo>
                <a:cubicBezTo>
                  <a:pt x="55199" y="50852"/>
                  <a:pt x="52008" y="34712"/>
                  <a:pt x="50275" y="29788"/>
                </a:cubicBezTo>
                <a:cubicBezTo>
                  <a:pt x="43679" y="11247"/>
                  <a:pt x="26962" y="8542"/>
                  <a:pt x="11521" y="4499"/>
                </a:cubicBezTo>
                <a:cubicBezTo>
                  <a:pt x="7812" y="3557"/>
                  <a:pt x="4682" y="2007"/>
                  <a:pt x="1794" y="1"/>
                </a:cubicBezTo>
                <a:lnTo>
                  <a:pt x="1794" y="68573"/>
                </a:lnTo>
                <a:lnTo>
                  <a:pt x="1" y="102586"/>
                </a:lnTo>
                <a:lnTo>
                  <a:pt x="86142" y="102586"/>
                </a:lnTo>
                <a:cubicBezTo>
                  <a:pt x="87054" y="98786"/>
                  <a:pt x="86568" y="94318"/>
                  <a:pt x="84896" y="9064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8"/>
          <p:cNvSpPr/>
          <p:nvPr/>
        </p:nvSpPr>
        <p:spPr>
          <a:xfrm flipH="1" rot="10800000">
            <a:off x="-562185" y="-205384"/>
            <a:ext cx="4267720" cy="1961956"/>
          </a:xfrm>
          <a:custGeom>
            <a:rect b="b" l="l" r="r" t="t"/>
            <a:pathLst>
              <a:path extrusionOk="0" h="70944" w="154320">
                <a:moveTo>
                  <a:pt x="0" y="70944"/>
                </a:moveTo>
                <a:lnTo>
                  <a:pt x="154319" y="70944"/>
                </a:lnTo>
                <a:cubicBezTo>
                  <a:pt x="153894" y="70579"/>
                  <a:pt x="153468" y="70153"/>
                  <a:pt x="153073" y="69819"/>
                </a:cubicBezTo>
                <a:cubicBezTo>
                  <a:pt x="147359" y="65138"/>
                  <a:pt x="139699" y="63193"/>
                  <a:pt x="132404" y="61187"/>
                </a:cubicBezTo>
                <a:cubicBezTo>
                  <a:pt x="124987" y="59120"/>
                  <a:pt x="119334" y="56931"/>
                  <a:pt x="113315" y="51794"/>
                </a:cubicBezTo>
                <a:cubicBezTo>
                  <a:pt x="107814" y="47083"/>
                  <a:pt x="99029" y="31703"/>
                  <a:pt x="95230" y="28025"/>
                </a:cubicBezTo>
                <a:cubicBezTo>
                  <a:pt x="80944" y="14134"/>
                  <a:pt x="62980" y="20578"/>
                  <a:pt x="46414" y="23648"/>
                </a:cubicBezTo>
                <a:cubicBezTo>
                  <a:pt x="36961" y="25381"/>
                  <a:pt x="27478" y="24134"/>
                  <a:pt x="19210" y="18998"/>
                </a:cubicBezTo>
                <a:cubicBezTo>
                  <a:pt x="11824" y="14408"/>
                  <a:pt x="4316" y="7903"/>
                  <a:pt x="638" y="0"/>
                </a:cubicBezTo>
                <a:lnTo>
                  <a:pt x="31" y="6657"/>
                </a:lnTo>
                <a:lnTo>
                  <a:pt x="31" y="7094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8"/>
          <p:cNvSpPr/>
          <p:nvPr/>
        </p:nvSpPr>
        <p:spPr>
          <a:xfrm flipH="1" rot="10800000">
            <a:off x="-562185" y="-393259"/>
            <a:ext cx="2543652" cy="2337705"/>
          </a:xfrm>
          <a:custGeom>
            <a:rect b="b" l="l" r="r" t="t"/>
            <a:pathLst>
              <a:path extrusionOk="0" h="84531" w="91978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/>
          <p:nvPr>
            <p:ph idx="1" type="subTitle"/>
          </p:nvPr>
        </p:nvSpPr>
        <p:spPr>
          <a:xfrm>
            <a:off x="813150" y="2327525"/>
            <a:ext cx="3556800" cy="15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9"/>
          <p:cNvSpPr txBox="1"/>
          <p:nvPr>
            <p:ph type="title"/>
          </p:nvPr>
        </p:nvSpPr>
        <p:spPr>
          <a:xfrm>
            <a:off x="813150" y="1567975"/>
            <a:ext cx="45522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32" name="Google Shape;132;p19"/>
          <p:cNvSpPr/>
          <p:nvPr/>
        </p:nvSpPr>
        <p:spPr>
          <a:xfrm>
            <a:off x="-917811" y="3189990"/>
            <a:ext cx="2407478" cy="2837016"/>
          </a:xfrm>
          <a:custGeom>
            <a:rect b="b" l="l" r="r" t="t"/>
            <a:pathLst>
              <a:path extrusionOk="0" h="102586" w="87054">
                <a:moveTo>
                  <a:pt x="84896" y="90640"/>
                </a:moveTo>
                <a:cubicBezTo>
                  <a:pt x="81887" y="84044"/>
                  <a:pt x="76142" y="79090"/>
                  <a:pt x="70701" y="74227"/>
                </a:cubicBezTo>
                <a:cubicBezTo>
                  <a:pt x="65199" y="69302"/>
                  <a:pt x="60944" y="64348"/>
                  <a:pt x="57874" y="57144"/>
                </a:cubicBezTo>
                <a:cubicBezTo>
                  <a:pt x="55199" y="50852"/>
                  <a:pt x="52008" y="34712"/>
                  <a:pt x="50275" y="29788"/>
                </a:cubicBezTo>
                <a:cubicBezTo>
                  <a:pt x="43679" y="11247"/>
                  <a:pt x="26962" y="8542"/>
                  <a:pt x="11521" y="4499"/>
                </a:cubicBezTo>
                <a:cubicBezTo>
                  <a:pt x="7812" y="3557"/>
                  <a:pt x="4682" y="2007"/>
                  <a:pt x="1794" y="1"/>
                </a:cubicBezTo>
                <a:lnTo>
                  <a:pt x="1794" y="68573"/>
                </a:lnTo>
                <a:lnTo>
                  <a:pt x="1" y="102586"/>
                </a:lnTo>
                <a:lnTo>
                  <a:pt x="86142" y="102586"/>
                </a:lnTo>
                <a:cubicBezTo>
                  <a:pt x="87054" y="98786"/>
                  <a:pt x="86568" y="94318"/>
                  <a:pt x="84896" y="9064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9"/>
          <p:cNvSpPr/>
          <p:nvPr/>
        </p:nvSpPr>
        <p:spPr>
          <a:xfrm>
            <a:off x="-869885" y="3849437"/>
            <a:ext cx="4267720" cy="1961956"/>
          </a:xfrm>
          <a:custGeom>
            <a:rect b="b" l="l" r="r" t="t"/>
            <a:pathLst>
              <a:path extrusionOk="0" h="70944" w="154320">
                <a:moveTo>
                  <a:pt x="0" y="70944"/>
                </a:moveTo>
                <a:lnTo>
                  <a:pt x="154319" y="70944"/>
                </a:lnTo>
                <a:cubicBezTo>
                  <a:pt x="153894" y="70579"/>
                  <a:pt x="153468" y="70153"/>
                  <a:pt x="153073" y="69819"/>
                </a:cubicBezTo>
                <a:cubicBezTo>
                  <a:pt x="147359" y="65138"/>
                  <a:pt x="139699" y="63193"/>
                  <a:pt x="132404" y="61187"/>
                </a:cubicBezTo>
                <a:cubicBezTo>
                  <a:pt x="124987" y="59120"/>
                  <a:pt x="119334" y="56931"/>
                  <a:pt x="113315" y="51794"/>
                </a:cubicBezTo>
                <a:cubicBezTo>
                  <a:pt x="107814" y="47083"/>
                  <a:pt x="99029" y="31703"/>
                  <a:pt x="95230" y="28025"/>
                </a:cubicBezTo>
                <a:cubicBezTo>
                  <a:pt x="80944" y="14134"/>
                  <a:pt x="62980" y="20578"/>
                  <a:pt x="46414" y="23648"/>
                </a:cubicBezTo>
                <a:cubicBezTo>
                  <a:pt x="36961" y="25381"/>
                  <a:pt x="27478" y="24134"/>
                  <a:pt x="19210" y="18998"/>
                </a:cubicBezTo>
                <a:cubicBezTo>
                  <a:pt x="11824" y="14408"/>
                  <a:pt x="4316" y="7903"/>
                  <a:pt x="638" y="0"/>
                </a:cubicBezTo>
                <a:lnTo>
                  <a:pt x="31" y="6657"/>
                </a:lnTo>
                <a:lnTo>
                  <a:pt x="31" y="70944"/>
                </a:lnTo>
                <a:close/>
              </a:path>
            </a:pathLst>
          </a:custGeom>
          <a:solidFill>
            <a:srgbClr val="BCDF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9"/>
          <p:cNvSpPr/>
          <p:nvPr/>
        </p:nvSpPr>
        <p:spPr>
          <a:xfrm>
            <a:off x="-869885" y="3661564"/>
            <a:ext cx="2543652" cy="2337705"/>
          </a:xfrm>
          <a:custGeom>
            <a:rect b="b" l="l" r="r" t="t"/>
            <a:pathLst>
              <a:path extrusionOk="0" h="84531" w="91978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/>
          <p:nvPr>
            <p:ph idx="1" type="subTitle"/>
          </p:nvPr>
        </p:nvSpPr>
        <p:spPr>
          <a:xfrm>
            <a:off x="1181425" y="2303125"/>
            <a:ext cx="2907600" cy="71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37" name="Google Shape;137;p20"/>
          <p:cNvSpPr txBox="1"/>
          <p:nvPr>
            <p:ph idx="2" type="subTitle"/>
          </p:nvPr>
        </p:nvSpPr>
        <p:spPr>
          <a:xfrm>
            <a:off x="4836300" y="2303125"/>
            <a:ext cx="2907600" cy="71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38" name="Google Shape;138;p20"/>
          <p:cNvSpPr txBox="1"/>
          <p:nvPr>
            <p:ph idx="3" type="subTitle"/>
          </p:nvPr>
        </p:nvSpPr>
        <p:spPr>
          <a:xfrm>
            <a:off x="1181425" y="2917150"/>
            <a:ext cx="2907600" cy="71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0"/>
          <p:cNvSpPr txBox="1"/>
          <p:nvPr>
            <p:ph idx="4" type="subTitle"/>
          </p:nvPr>
        </p:nvSpPr>
        <p:spPr>
          <a:xfrm>
            <a:off x="4836300" y="2917150"/>
            <a:ext cx="2907600" cy="71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46A9E7">
            <a:alpha val="7140"/>
          </a:srgbClr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720000" y="2344400"/>
            <a:ext cx="7704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3" name="Google Shape;23;p3"/>
          <p:cNvSpPr txBox="1"/>
          <p:nvPr>
            <p:ph hasCustomPrompt="1" idx="2" type="title"/>
          </p:nvPr>
        </p:nvSpPr>
        <p:spPr>
          <a:xfrm>
            <a:off x="2996550" y="1502600"/>
            <a:ext cx="31509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/>
          <p:nvPr>
            <p:ph idx="1" type="subTitle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5" name="Google Shape;25;p3"/>
          <p:cNvSpPr/>
          <p:nvPr/>
        </p:nvSpPr>
        <p:spPr>
          <a:xfrm rot="-5400000">
            <a:off x="5038149" y="-109009"/>
            <a:ext cx="4714425" cy="4483940"/>
          </a:xfrm>
          <a:custGeom>
            <a:rect b="b" l="l" r="r" t="t"/>
            <a:pathLst>
              <a:path extrusionOk="0" h="132465" w="139274">
                <a:moveTo>
                  <a:pt x="0" y="130701"/>
                </a:moveTo>
                <a:cubicBezTo>
                  <a:pt x="2553" y="101066"/>
                  <a:pt x="29150" y="108178"/>
                  <a:pt x="40548" y="99637"/>
                </a:cubicBezTo>
                <a:cubicBezTo>
                  <a:pt x="55624" y="88300"/>
                  <a:pt x="52402" y="65320"/>
                  <a:pt x="69394" y="55837"/>
                </a:cubicBezTo>
                <a:cubicBezTo>
                  <a:pt x="75473" y="52433"/>
                  <a:pt x="82798" y="51764"/>
                  <a:pt x="89759" y="50427"/>
                </a:cubicBezTo>
                <a:cubicBezTo>
                  <a:pt x="96689" y="49089"/>
                  <a:pt x="104045" y="46627"/>
                  <a:pt x="107844" y="41004"/>
                </a:cubicBezTo>
                <a:cubicBezTo>
                  <a:pt x="110580" y="36961"/>
                  <a:pt x="111066" y="31946"/>
                  <a:pt x="111461" y="27174"/>
                </a:cubicBezTo>
                <a:cubicBezTo>
                  <a:pt x="111826" y="22402"/>
                  <a:pt x="112252" y="17356"/>
                  <a:pt x="114957" y="13314"/>
                </a:cubicBezTo>
                <a:cubicBezTo>
                  <a:pt x="117632" y="9241"/>
                  <a:pt x="127358" y="0"/>
                  <a:pt x="137237" y="4803"/>
                </a:cubicBezTo>
                <a:cubicBezTo>
                  <a:pt x="138118" y="5198"/>
                  <a:pt x="139273" y="132464"/>
                  <a:pt x="139273" y="13246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3"/>
          <p:cNvSpPr/>
          <p:nvPr/>
        </p:nvSpPr>
        <p:spPr>
          <a:xfrm rot="-5400000">
            <a:off x="6050126" y="-494318"/>
            <a:ext cx="3183457" cy="3723602"/>
          </a:xfrm>
          <a:custGeom>
            <a:rect b="b" l="l" r="r" t="t"/>
            <a:pathLst>
              <a:path extrusionOk="0" h="110003" w="94046">
                <a:moveTo>
                  <a:pt x="94045" y="5138"/>
                </a:moveTo>
                <a:cubicBezTo>
                  <a:pt x="80367" y="1"/>
                  <a:pt x="69577" y="12159"/>
                  <a:pt x="71978" y="25412"/>
                </a:cubicBezTo>
                <a:cubicBezTo>
                  <a:pt x="74014" y="36932"/>
                  <a:pt x="73163" y="45807"/>
                  <a:pt x="70732" y="53558"/>
                </a:cubicBezTo>
                <a:cubicBezTo>
                  <a:pt x="67874" y="62707"/>
                  <a:pt x="61856" y="72403"/>
                  <a:pt x="52859" y="75777"/>
                </a:cubicBezTo>
                <a:cubicBezTo>
                  <a:pt x="46263" y="78270"/>
                  <a:pt x="38968" y="77449"/>
                  <a:pt x="31886" y="77327"/>
                </a:cubicBezTo>
                <a:cubicBezTo>
                  <a:pt x="24804" y="77206"/>
                  <a:pt x="17114" y="78178"/>
                  <a:pt x="12159" y="83194"/>
                </a:cubicBezTo>
                <a:cubicBezTo>
                  <a:pt x="6050" y="89364"/>
                  <a:pt x="6293" y="99395"/>
                  <a:pt x="2068" y="107054"/>
                </a:cubicBezTo>
                <a:cubicBezTo>
                  <a:pt x="1460" y="108118"/>
                  <a:pt x="761" y="109091"/>
                  <a:pt x="1" y="110003"/>
                </a:cubicBezTo>
                <a:lnTo>
                  <a:pt x="94045" y="11000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3"/>
          <p:cNvSpPr/>
          <p:nvPr/>
        </p:nvSpPr>
        <p:spPr>
          <a:xfrm rot="-5400000">
            <a:off x="7829613" y="173953"/>
            <a:ext cx="2072229" cy="1275840"/>
          </a:xfrm>
          <a:custGeom>
            <a:rect b="b" l="l" r="r" t="t"/>
            <a:pathLst>
              <a:path extrusionOk="0" h="37691" w="61218">
                <a:moveTo>
                  <a:pt x="61217" y="0"/>
                </a:moveTo>
                <a:cubicBezTo>
                  <a:pt x="58208" y="4499"/>
                  <a:pt x="54196" y="8146"/>
                  <a:pt x="49180" y="10031"/>
                </a:cubicBezTo>
                <a:cubicBezTo>
                  <a:pt x="42554" y="12553"/>
                  <a:pt x="35259" y="11702"/>
                  <a:pt x="28207" y="11581"/>
                </a:cubicBezTo>
                <a:cubicBezTo>
                  <a:pt x="21125" y="11490"/>
                  <a:pt x="13405" y="12432"/>
                  <a:pt x="8481" y="17447"/>
                </a:cubicBezTo>
                <a:cubicBezTo>
                  <a:pt x="3283" y="22675"/>
                  <a:pt x="2675" y="30730"/>
                  <a:pt x="0" y="37691"/>
                </a:cubicBezTo>
                <a:lnTo>
                  <a:pt x="61217" y="3769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3"/>
          <p:cNvSpPr/>
          <p:nvPr/>
        </p:nvSpPr>
        <p:spPr>
          <a:xfrm rot="5400000">
            <a:off x="263245" y="-1358480"/>
            <a:ext cx="3567473" cy="4203974"/>
          </a:xfrm>
          <a:custGeom>
            <a:rect b="b" l="l" r="r" t="t"/>
            <a:pathLst>
              <a:path extrusionOk="0" h="102586" w="87054">
                <a:moveTo>
                  <a:pt x="84896" y="90640"/>
                </a:moveTo>
                <a:cubicBezTo>
                  <a:pt x="81887" y="84044"/>
                  <a:pt x="76142" y="79090"/>
                  <a:pt x="70701" y="74227"/>
                </a:cubicBezTo>
                <a:cubicBezTo>
                  <a:pt x="65199" y="69302"/>
                  <a:pt x="60944" y="64348"/>
                  <a:pt x="57874" y="57144"/>
                </a:cubicBezTo>
                <a:cubicBezTo>
                  <a:pt x="55199" y="50852"/>
                  <a:pt x="52008" y="34712"/>
                  <a:pt x="50275" y="29788"/>
                </a:cubicBezTo>
                <a:cubicBezTo>
                  <a:pt x="43679" y="11247"/>
                  <a:pt x="26962" y="8542"/>
                  <a:pt x="11521" y="4499"/>
                </a:cubicBezTo>
                <a:cubicBezTo>
                  <a:pt x="7812" y="3557"/>
                  <a:pt x="4682" y="2007"/>
                  <a:pt x="1794" y="1"/>
                </a:cubicBezTo>
                <a:lnTo>
                  <a:pt x="1794" y="68573"/>
                </a:lnTo>
                <a:lnTo>
                  <a:pt x="1" y="102586"/>
                </a:lnTo>
                <a:lnTo>
                  <a:pt x="86142" y="102586"/>
                </a:lnTo>
                <a:cubicBezTo>
                  <a:pt x="87054" y="98786"/>
                  <a:pt x="86568" y="94318"/>
                  <a:pt x="84896" y="9064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3"/>
          <p:cNvSpPr/>
          <p:nvPr/>
        </p:nvSpPr>
        <p:spPr>
          <a:xfrm rot="5400000">
            <a:off x="-2117939" y="1205889"/>
            <a:ext cx="6324034" cy="2907285"/>
          </a:xfrm>
          <a:custGeom>
            <a:rect b="b" l="l" r="r" t="t"/>
            <a:pathLst>
              <a:path extrusionOk="0" h="70944" w="154320">
                <a:moveTo>
                  <a:pt x="0" y="70944"/>
                </a:moveTo>
                <a:lnTo>
                  <a:pt x="154319" y="70944"/>
                </a:lnTo>
                <a:cubicBezTo>
                  <a:pt x="153894" y="70579"/>
                  <a:pt x="153468" y="70153"/>
                  <a:pt x="153073" y="69819"/>
                </a:cubicBezTo>
                <a:cubicBezTo>
                  <a:pt x="147359" y="65138"/>
                  <a:pt x="139699" y="63193"/>
                  <a:pt x="132404" y="61187"/>
                </a:cubicBezTo>
                <a:cubicBezTo>
                  <a:pt x="124987" y="59120"/>
                  <a:pt x="119334" y="56931"/>
                  <a:pt x="113315" y="51794"/>
                </a:cubicBezTo>
                <a:cubicBezTo>
                  <a:pt x="107814" y="47083"/>
                  <a:pt x="99029" y="31703"/>
                  <a:pt x="95230" y="28025"/>
                </a:cubicBezTo>
                <a:cubicBezTo>
                  <a:pt x="80944" y="14134"/>
                  <a:pt x="62980" y="20578"/>
                  <a:pt x="46414" y="23648"/>
                </a:cubicBezTo>
                <a:cubicBezTo>
                  <a:pt x="36961" y="25381"/>
                  <a:pt x="27478" y="24134"/>
                  <a:pt x="19210" y="18998"/>
                </a:cubicBezTo>
                <a:cubicBezTo>
                  <a:pt x="11824" y="14408"/>
                  <a:pt x="4316" y="7903"/>
                  <a:pt x="638" y="0"/>
                </a:cubicBezTo>
                <a:lnTo>
                  <a:pt x="31" y="6657"/>
                </a:lnTo>
                <a:lnTo>
                  <a:pt x="31" y="7094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3"/>
          <p:cNvSpPr/>
          <p:nvPr/>
        </p:nvSpPr>
        <p:spPr>
          <a:xfrm rot="5400000">
            <a:off x="-562154" y="-349897"/>
            <a:ext cx="3769258" cy="3464080"/>
          </a:xfrm>
          <a:custGeom>
            <a:rect b="b" l="l" r="r" t="t"/>
            <a:pathLst>
              <a:path extrusionOk="0" h="84531" w="91978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_1_2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/>
          <p:nvPr>
            <p:ph type="title"/>
          </p:nvPr>
        </p:nvSpPr>
        <p:spPr>
          <a:xfrm>
            <a:off x="720000" y="2926288"/>
            <a:ext cx="23364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rgbClr val="191919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3" name="Google Shape;143;p21"/>
          <p:cNvSpPr txBox="1"/>
          <p:nvPr>
            <p:ph idx="1" type="subTitle"/>
          </p:nvPr>
        </p:nvSpPr>
        <p:spPr>
          <a:xfrm>
            <a:off x="817200" y="3378000"/>
            <a:ext cx="2142000" cy="70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91919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21"/>
          <p:cNvSpPr txBox="1"/>
          <p:nvPr>
            <p:ph idx="2" type="title"/>
          </p:nvPr>
        </p:nvSpPr>
        <p:spPr>
          <a:xfrm>
            <a:off x="3403800" y="2926288"/>
            <a:ext cx="23364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rgbClr val="191919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5" name="Google Shape;145;p21"/>
          <p:cNvSpPr txBox="1"/>
          <p:nvPr>
            <p:ph idx="3" type="subTitle"/>
          </p:nvPr>
        </p:nvSpPr>
        <p:spPr>
          <a:xfrm>
            <a:off x="3501000" y="3378000"/>
            <a:ext cx="2142000" cy="70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91919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21"/>
          <p:cNvSpPr txBox="1"/>
          <p:nvPr>
            <p:ph idx="4" type="title"/>
          </p:nvPr>
        </p:nvSpPr>
        <p:spPr>
          <a:xfrm>
            <a:off x="6087600" y="2926288"/>
            <a:ext cx="23364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rgbClr val="191919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7" name="Google Shape;147;p21"/>
          <p:cNvSpPr txBox="1"/>
          <p:nvPr>
            <p:ph idx="5" type="subTitle"/>
          </p:nvPr>
        </p:nvSpPr>
        <p:spPr>
          <a:xfrm>
            <a:off x="6184800" y="3378000"/>
            <a:ext cx="2142000" cy="70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91919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21"/>
          <p:cNvSpPr txBox="1"/>
          <p:nvPr>
            <p:ph idx="6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000">
                <a:solidFill>
                  <a:srgbClr val="46A9E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49" name="Google Shape;149;p21"/>
          <p:cNvSpPr/>
          <p:nvPr/>
        </p:nvSpPr>
        <p:spPr>
          <a:xfrm rot="10800000">
            <a:off x="-219050" y="-149750"/>
            <a:ext cx="3481850" cy="3311625"/>
          </a:xfrm>
          <a:custGeom>
            <a:rect b="b" l="l" r="r" t="t"/>
            <a:pathLst>
              <a:path extrusionOk="0" h="132465" w="139274">
                <a:moveTo>
                  <a:pt x="0" y="130701"/>
                </a:moveTo>
                <a:cubicBezTo>
                  <a:pt x="2553" y="101066"/>
                  <a:pt x="29150" y="108178"/>
                  <a:pt x="40548" y="99637"/>
                </a:cubicBezTo>
                <a:cubicBezTo>
                  <a:pt x="55624" y="88300"/>
                  <a:pt x="52402" y="65320"/>
                  <a:pt x="69394" y="55837"/>
                </a:cubicBezTo>
                <a:cubicBezTo>
                  <a:pt x="75473" y="52433"/>
                  <a:pt x="82798" y="51764"/>
                  <a:pt x="89759" y="50427"/>
                </a:cubicBezTo>
                <a:cubicBezTo>
                  <a:pt x="96689" y="49089"/>
                  <a:pt x="104045" y="46627"/>
                  <a:pt x="107844" y="41004"/>
                </a:cubicBezTo>
                <a:cubicBezTo>
                  <a:pt x="110580" y="36961"/>
                  <a:pt x="111066" y="31946"/>
                  <a:pt x="111461" y="27174"/>
                </a:cubicBezTo>
                <a:cubicBezTo>
                  <a:pt x="111826" y="22402"/>
                  <a:pt x="112252" y="17356"/>
                  <a:pt x="114957" y="13314"/>
                </a:cubicBezTo>
                <a:cubicBezTo>
                  <a:pt x="117632" y="9241"/>
                  <a:pt x="127358" y="0"/>
                  <a:pt x="137237" y="4803"/>
                </a:cubicBezTo>
                <a:cubicBezTo>
                  <a:pt x="138118" y="5198"/>
                  <a:pt x="139273" y="132464"/>
                  <a:pt x="139273" y="132464"/>
                </a:cubicBezTo>
                <a:close/>
              </a:path>
            </a:pathLst>
          </a:custGeom>
          <a:solidFill>
            <a:srgbClr val="9ED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1"/>
          <p:cNvSpPr/>
          <p:nvPr/>
        </p:nvSpPr>
        <p:spPr>
          <a:xfrm rot="10800000">
            <a:off x="-219050" y="-51025"/>
            <a:ext cx="2351150" cy="2750075"/>
          </a:xfrm>
          <a:custGeom>
            <a:rect b="b" l="l" r="r" t="t"/>
            <a:pathLst>
              <a:path extrusionOk="0" h="110003" w="94046">
                <a:moveTo>
                  <a:pt x="94045" y="5138"/>
                </a:moveTo>
                <a:cubicBezTo>
                  <a:pt x="80367" y="1"/>
                  <a:pt x="69577" y="12159"/>
                  <a:pt x="71978" y="25412"/>
                </a:cubicBezTo>
                <a:cubicBezTo>
                  <a:pt x="74014" y="36932"/>
                  <a:pt x="73163" y="45807"/>
                  <a:pt x="70732" y="53558"/>
                </a:cubicBezTo>
                <a:cubicBezTo>
                  <a:pt x="67874" y="62707"/>
                  <a:pt x="61856" y="72403"/>
                  <a:pt x="52859" y="75777"/>
                </a:cubicBezTo>
                <a:cubicBezTo>
                  <a:pt x="46263" y="78270"/>
                  <a:pt x="38968" y="77449"/>
                  <a:pt x="31886" y="77327"/>
                </a:cubicBezTo>
                <a:cubicBezTo>
                  <a:pt x="24804" y="77206"/>
                  <a:pt x="17114" y="78178"/>
                  <a:pt x="12159" y="83194"/>
                </a:cubicBezTo>
                <a:cubicBezTo>
                  <a:pt x="6050" y="89364"/>
                  <a:pt x="6293" y="99395"/>
                  <a:pt x="2068" y="107054"/>
                </a:cubicBezTo>
                <a:cubicBezTo>
                  <a:pt x="1460" y="108118"/>
                  <a:pt x="761" y="109091"/>
                  <a:pt x="1" y="110003"/>
                </a:cubicBezTo>
                <a:lnTo>
                  <a:pt x="94045" y="110003"/>
                </a:lnTo>
                <a:close/>
              </a:path>
            </a:pathLst>
          </a:custGeom>
          <a:solidFill>
            <a:srgbClr val="BCDF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1"/>
          <p:cNvSpPr/>
          <p:nvPr/>
        </p:nvSpPr>
        <p:spPr>
          <a:xfrm rot="10800000">
            <a:off x="-219050" y="-43625"/>
            <a:ext cx="1530450" cy="942275"/>
          </a:xfrm>
          <a:custGeom>
            <a:rect b="b" l="l" r="r" t="t"/>
            <a:pathLst>
              <a:path extrusionOk="0" h="37691" w="61218">
                <a:moveTo>
                  <a:pt x="61217" y="0"/>
                </a:moveTo>
                <a:cubicBezTo>
                  <a:pt x="58208" y="4499"/>
                  <a:pt x="54196" y="8146"/>
                  <a:pt x="49180" y="10031"/>
                </a:cubicBezTo>
                <a:cubicBezTo>
                  <a:pt x="42554" y="12553"/>
                  <a:pt x="35259" y="11702"/>
                  <a:pt x="28207" y="11581"/>
                </a:cubicBezTo>
                <a:cubicBezTo>
                  <a:pt x="21125" y="11490"/>
                  <a:pt x="13405" y="12432"/>
                  <a:pt x="8481" y="17447"/>
                </a:cubicBezTo>
                <a:cubicBezTo>
                  <a:pt x="3283" y="22675"/>
                  <a:pt x="2675" y="30730"/>
                  <a:pt x="0" y="37691"/>
                </a:cubicBezTo>
                <a:lnTo>
                  <a:pt x="61217" y="37691"/>
                </a:lnTo>
                <a:close/>
              </a:path>
            </a:pathLst>
          </a:custGeom>
          <a:solidFill>
            <a:srgbClr val="E6F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1"/>
          <p:cNvSpPr/>
          <p:nvPr/>
        </p:nvSpPr>
        <p:spPr>
          <a:xfrm rot="10800000">
            <a:off x="7009450" y="-83500"/>
            <a:ext cx="2176350" cy="2564650"/>
          </a:xfrm>
          <a:custGeom>
            <a:rect b="b" l="l" r="r" t="t"/>
            <a:pathLst>
              <a:path extrusionOk="0" h="102586" w="87054">
                <a:moveTo>
                  <a:pt x="84896" y="90640"/>
                </a:moveTo>
                <a:cubicBezTo>
                  <a:pt x="81887" y="84044"/>
                  <a:pt x="76142" y="79090"/>
                  <a:pt x="70701" y="74227"/>
                </a:cubicBezTo>
                <a:cubicBezTo>
                  <a:pt x="65199" y="69302"/>
                  <a:pt x="60944" y="64348"/>
                  <a:pt x="57874" y="57144"/>
                </a:cubicBezTo>
                <a:cubicBezTo>
                  <a:pt x="55199" y="50852"/>
                  <a:pt x="52008" y="34712"/>
                  <a:pt x="50275" y="29788"/>
                </a:cubicBezTo>
                <a:cubicBezTo>
                  <a:pt x="43679" y="11247"/>
                  <a:pt x="26962" y="8542"/>
                  <a:pt x="11521" y="4499"/>
                </a:cubicBezTo>
                <a:cubicBezTo>
                  <a:pt x="7812" y="3557"/>
                  <a:pt x="4682" y="2007"/>
                  <a:pt x="1794" y="1"/>
                </a:cubicBezTo>
                <a:lnTo>
                  <a:pt x="1794" y="68573"/>
                </a:lnTo>
                <a:lnTo>
                  <a:pt x="1" y="102586"/>
                </a:lnTo>
                <a:lnTo>
                  <a:pt x="86142" y="102586"/>
                </a:lnTo>
                <a:cubicBezTo>
                  <a:pt x="87054" y="98786"/>
                  <a:pt x="86568" y="94318"/>
                  <a:pt x="84896" y="90640"/>
                </a:cubicBezTo>
                <a:close/>
              </a:path>
            </a:pathLst>
          </a:custGeom>
          <a:solidFill>
            <a:srgbClr val="9ED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1"/>
          <p:cNvSpPr/>
          <p:nvPr/>
        </p:nvSpPr>
        <p:spPr>
          <a:xfrm rot="10800000">
            <a:off x="6843025" y="-58425"/>
            <a:ext cx="2299450" cy="2113275"/>
          </a:xfrm>
          <a:custGeom>
            <a:rect b="b" l="l" r="r" t="t"/>
            <a:pathLst>
              <a:path extrusionOk="0" h="84531" w="91978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rgbClr val="BCDF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1"/>
          <p:cNvSpPr/>
          <p:nvPr/>
        </p:nvSpPr>
        <p:spPr>
          <a:xfrm rot="10800000">
            <a:off x="7596825" y="-51025"/>
            <a:ext cx="1545650" cy="1464325"/>
          </a:xfrm>
          <a:custGeom>
            <a:rect b="b" l="l" r="r" t="t"/>
            <a:pathLst>
              <a:path extrusionOk="0" h="58573" w="61826">
                <a:moveTo>
                  <a:pt x="0" y="58573"/>
                </a:moveTo>
                <a:lnTo>
                  <a:pt x="61612" y="58573"/>
                </a:lnTo>
                <a:cubicBezTo>
                  <a:pt x="61825" y="43648"/>
                  <a:pt x="52828" y="28177"/>
                  <a:pt x="30213" y="25776"/>
                </a:cubicBezTo>
                <a:cubicBezTo>
                  <a:pt x="9605" y="23618"/>
                  <a:pt x="5623" y="14469"/>
                  <a:pt x="0" y="0"/>
                </a:cubicBezTo>
                <a:close/>
              </a:path>
            </a:pathLst>
          </a:custGeom>
          <a:solidFill>
            <a:srgbClr val="E6F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BLANK_1_1_1_2_1">
    <p:bg>
      <p:bgPr>
        <a:solidFill>
          <a:srgbClr val="46A9E7">
            <a:alpha val="7140"/>
          </a:srgbClr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/>
          <p:nvPr>
            <p:ph type="title"/>
          </p:nvPr>
        </p:nvSpPr>
        <p:spPr>
          <a:xfrm>
            <a:off x="720000" y="2005963"/>
            <a:ext cx="23364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57" name="Google Shape;157;p22"/>
          <p:cNvSpPr txBox="1"/>
          <p:nvPr>
            <p:ph idx="1" type="subTitle"/>
          </p:nvPr>
        </p:nvSpPr>
        <p:spPr>
          <a:xfrm>
            <a:off x="720000" y="2486625"/>
            <a:ext cx="2336400" cy="6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8" name="Google Shape;158;p22"/>
          <p:cNvSpPr txBox="1"/>
          <p:nvPr>
            <p:ph idx="2" type="title"/>
          </p:nvPr>
        </p:nvSpPr>
        <p:spPr>
          <a:xfrm>
            <a:off x="3403800" y="3196613"/>
            <a:ext cx="23364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59" name="Google Shape;159;p22"/>
          <p:cNvSpPr txBox="1"/>
          <p:nvPr>
            <p:ph idx="3" type="subTitle"/>
          </p:nvPr>
        </p:nvSpPr>
        <p:spPr>
          <a:xfrm>
            <a:off x="3403800" y="3680075"/>
            <a:ext cx="2336400" cy="6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0" name="Google Shape;160;p22"/>
          <p:cNvSpPr txBox="1"/>
          <p:nvPr>
            <p:ph idx="4" type="title"/>
          </p:nvPr>
        </p:nvSpPr>
        <p:spPr>
          <a:xfrm>
            <a:off x="6087600" y="2005975"/>
            <a:ext cx="23364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61" name="Google Shape;161;p22"/>
          <p:cNvSpPr txBox="1"/>
          <p:nvPr>
            <p:ph idx="5" type="subTitle"/>
          </p:nvPr>
        </p:nvSpPr>
        <p:spPr>
          <a:xfrm>
            <a:off x="6087600" y="2486625"/>
            <a:ext cx="2336400" cy="62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2" name="Google Shape;162;p22"/>
          <p:cNvSpPr txBox="1"/>
          <p:nvPr>
            <p:ph idx="6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63" name="Google Shape;163;p22"/>
          <p:cNvSpPr/>
          <p:nvPr/>
        </p:nvSpPr>
        <p:spPr>
          <a:xfrm rot="10800000">
            <a:off x="6991659" y="-122584"/>
            <a:ext cx="3769258" cy="3464080"/>
          </a:xfrm>
          <a:custGeom>
            <a:rect b="b" l="l" r="r" t="t"/>
            <a:pathLst>
              <a:path extrusionOk="0" h="84531" w="91978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2"/>
          <p:cNvSpPr/>
          <p:nvPr/>
        </p:nvSpPr>
        <p:spPr>
          <a:xfrm rot="10800000">
            <a:off x="6900558" y="-1252942"/>
            <a:ext cx="3567473" cy="4203974"/>
          </a:xfrm>
          <a:custGeom>
            <a:rect b="b" l="l" r="r" t="t"/>
            <a:pathLst>
              <a:path extrusionOk="0" h="102586" w="87054">
                <a:moveTo>
                  <a:pt x="84896" y="90640"/>
                </a:moveTo>
                <a:cubicBezTo>
                  <a:pt x="81887" y="84044"/>
                  <a:pt x="76142" y="79090"/>
                  <a:pt x="70701" y="74227"/>
                </a:cubicBezTo>
                <a:cubicBezTo>
                  <a:pt x="65199" y="69302"/>
                  <a:pt x="60944" y="64348"/>
                  <a:pt x="57874" y="57144"/>
                </a:cubicBezTo>
                <a:cubicBezTo>
                  <a:pt x="55199" y="50852"/>
                  <a:pt x="52008" y="34712"/>
                  <a:pt x="50275" y="29788"/>
                </a:cubicBezTo>
                <a:cubicBezTo>
                  <a:pt x="43679" y="11247"/>
                  <a:pt x="26962" y="8542"/>
                  <a:pt x="11521" y="4499"/>
                </a:cubicBezTo>
                <a:cubicBezTo>
                  <a:pt x="7812" y="3557"/>
                  <a:pt x="4682" y="2007"/>
                  <a:pt x="1794" y="1"/>
                </a:cubicBezTo>
                <a:lnTo>
                  <a:pt x="1794" y="68573"/>
                </a:lnTo>
                <a:lnTo>
                  <a:pt x="1" y="102586"/>
                </a:lnTo>
                <a:lnTo>
                  <a:pt x="86142" y="102586"/>
                </a:lnTo>
                <a:cubicBezTo>
                  <a:pt x="87054" y="98786"/>
                  <a:pt x="86568" y="94318"/>
                  <a:pt x="84896" y="9064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2"/>
          <p:cNvSpPr/>
          <p:nvPr/>
        </p:nvSpPr>
        <p:spPr>
          <a:xfrm rot="5400000">
            <a:off x="-2588701" y="-655561"/>
            <a:ext cx="6324034" cy="2907285"/>
          </a:xfrm>
          <a:custGeom>
            <a:rect b="b" l="l" r="r" t="t"/>
            <a:pathLst>
              <a:path extrusionOk="0" h="70944" w="154320">
                <a:moveTo>
                  <a:pt x="0" y="70944"/>
                </a:moveTo>
                <a:lnTo>
                  <a:pt x="154319" y="70944"/>
                </a:lnTo>
                <a:cubicBezTo>
                  <a:pt x="153894" y="70579"/>
                  <a:pt x="153468" y="70153"/>
                  <a:pt x="153073" y="69819"/>
                </a:cubicBezTo>
                <a:cubicBezTo>
                  <a:pt x="147359" y="65138"/>
                  <a:pt x="139699" y="63193"/>
                  <a:pt x="132404" y="61187"/>
                </a:cubicBezTo>
                <a:cubicBezTo>
                  <a:pt x="124987" y="59120"/>
                  <a:pt x="119334" y="56931"/>
                  <a:pt x="113315" y="51794"/>
                </a:cubicBezTo>
                <a:cubicBezTo>
                  <a:pt x="107814" y="47083"/>
                  <a:pt x="99029" y="31703"/>
                  <a:pt x="95230" y="28025"/>
                </a:cubicBezTo>
                <a:cubicBezTo>
                  <a:pt x="80944" y="14134"/>
                  <a:pt x="62980" y="20578"/>
                  <a:pt x="46414" y="23648"/>
                </a:cubicBezTo>
                <a:cubicBezTo>
                  <a:pt x="36961" y="25381"/>
                  <a:pt x="27478" y="24134"/>
                  <a:pt x="19210" y="18998"/>
                </a:cubicBezTo>
                <a:cubicBezTo>
                  <a:pt x="11824" y="14408"/>
                  <a:pt x="4316" y="7903"/>
                  <a:pt x="638" y="0"/>
                </a:cubicBezTo>
                <a:lnTo>
                  <a:pt x="31" y="6657"/>
                </a:lnTo>
                <a:lnTo>
                  <a:pt x="31" y="7094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2"/>
          <p:cNvSpPr/>
          <p:nvPr/>
        </p:nvSpPr>
        <p:spPr>
          <a:xfrm rot="5400000">
            <a:off x="-1464316" y="-665634"/>
            <a:ext cx="3769258" cy="3464080"/>
          </a:xfrm>
          <a:custGeom>
            <a:rect b="b" l="l" r="r" t="t"/>
            <a:pathLst>
              <a:path extrusionOk="0" h="84531" w="91978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2"/>
          <p:cNvSpPr/>
          <p:nvPr/>
        </p:nvSpPr>
        <p:spPr>
          <a:xfrm rot="5400000">
            <a:off x="-291171" y="-1550681"/>
            <a:ext cx="2333265" cy="3351228"/>
          </a:xfrm>
          <a:custGeom>
            <a:rect b="b" l="l" r="r" t="t"/>
            <a:pathLst>
              <a:path extrusionOk="0" h="102586" w="87054">
                <a:moveTo>
                  <a:pt x="84896" y="90640"/>
                </a:moveTo>
                <a:cubicBezTo>
                  <a:pt x="81887" y="84044"/>
                  <a:pt x="76142" y="79090"/>
                  <a:pt x="70701" y="74227"/>
                </a:cubicBezTo>
                <a:cubicBezTo>
                  <a:pt x="65199" y="69302"/>
                  <a:pt x="60944" y="64348"/>
                  <a:pt x="57874" y="57144"/>
                </a:cubicBezTo>
                <a:cubicBezTo>
                  <a:pt x="55199" y="50852"/>
                  <a:pt x="52008" y="34712"/>
                  <a:pt x="50275" y="29788"/>
                </a:cubicBezTo>
                <a:cubicBezTo>
                  <a:pt x="43679" y="11247"/>
                  <a:pt x="26962" y="8542"/>
                  <a:pt x="11521" y="4499"/>
                </a:cubicBezTo>
                <a:cubicBezTo>
                  <a:pt x="7812" y="3557"/>
                  <a:pt x="4682" y="2007"/>
                  <a:pt x="1794" y="1"/>
                </a:cubicBezTo>
                <a:lnTo>
                  <a:pt x="1794" y="68573"/>
                </a:lnTo>
                <a:lnTo>
                  <a:pt x="1" y="102586"/>
                </a:lnTo>
                <a:lnTo>
                  <a:pt x="86142" y="102586"/>
                </a:lnTo>
                <a:cubicBezTo>
                  <a:pt x="87054" y="98786"/>
                  <a:pt x="86568" y="94318"/>
                  <a:pt x="84896" y="9064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3"/>
          <p:cNvSpPr txBox="1"/>
          <p:nvPr>
            <p:ph type="title"/>
          </p:nvPr>
        </p:nvSpPr>
        <p:spPr>
          <a:xfrm>
            <a:off x="1195863" y="1682850"/>
            <a:ext cx="2867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0" name="Google Shape;170;p23"/>
          <p:cNvSpPr txBox="1"/>
          <p:nvPr>
            <p:ph idx="1" type="subTitle"/>
          </p:nvPr>
        </p:nvSpPr>
        <p:spPr>
          <a:xfrm>
            <a:off x="1195863" y="2269375"/>
            <a:ext cx="28671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23"/>
          <p:cNvSpPr txBox="1"/>
          <p:nvPr>
            <p:ph idx="2" type="title"/>
          </p:nvPr>
        </p:nvSpPr>
        <p:spPr>
          <a:xfrm>
            <a:off x="5081043" y="1682850"/>
            <a:ext cx="2867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2" name="Google Shape;172;p23"/>
          <p:cNvSpPr txBox="1"/>
          <p:nvPr>
            <p:ph idx="3" type="subTitle"/>
          </p:nvPr>
        </p:nvSpPr>
        <p:spPr>
          <a:xfrm>
            <a:off x="5081043" y="2269375"/>
            <a:ext cx="28671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23"/>
          <p:cNvSpPr txBox="1"/>
          <p:nvPr>
            <p:ph idx="4" type="title"/>
          </p:nvPr>
        </p:nvSpPr>
        <p:spPr>
          <a:xfrm>
            <a:off x="1195863" y="3116250"/>
            <a:ext cx="2867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4" name="Google Shape;174;p23"/>
          <p:cNvSpPr txBox="1"/>
          <p:nvPr>
            <p:ph idx="5" type="subTitle"/>
          </p:nvPr>
        </p:nvSpPr>
        <p:spPr>
          <a:xfrm>
            <a:off x="1195863" y="3702775"/>
            <a:ext cx="28671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23"/>
          <p:cNvSpPr txBox="1"/>
          <p:nvPr>
            <p:ph idx="6" type="title"/>
          </p:nvPr>
        </p:nvSpPr>
        <p:spPr>
          <a:xfrm>
            <a:off x="5081043" y="3116250"/>
            <a:ext cx="2867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6" name="Google Shape;176;p23"/>
          <p:cNvSpPr txBox="1"/>
          <p:nvPr>
            <p:ph idx="7" type="subTitle"/>
          </p:nvPr>
        </p:nvSpPr>
        <p:spPr>
          <a:xfrm>
            <a:off x="5081043" y="3702775"/>
            <a:ext cx="28671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23"/>
          <p:cNvSpPr txBox="1"/>
          <p:nvPr>
            <p:ph idx="8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4"/>
          <p:cNvSpPr txBox="1"/>
          <p:nvPr>
            <p:ph type="title"/>
          </p:nvPr>
        </p:nvSpPr>
        <p:spPr>
          <a:xfrm>
            <a:off x="720000" y="1682850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80" name="Google Shape;180;p24"/>
          <p:cNvSpPr txBox="1"/>
          <p:nvPr>
            <p:ph idx="1" type="subTitle"/>
          </p:nvPr>
        </p:nvSpPr>
        <p:spPr>
          <a:xfrm>
            <a:off x="720000" y="2269375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24"/>
          <p:cNvSpPr txBox="1"/>
          <p:nvPr>
            <p:ph idx="2" type="title"/>
          </p:nvPr>
        </p:nvSpPr>
        <p:spPr>
          <a:xfrm>
            <a:off x="3419269" y="1682850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82" name="Google Shape;182;p24"/>
          <p:cNvSpPr txBox="1"/>
          <p:nvPr>
            <p:ph idx="3" type="subTitle"/>
          </p:nvPr>
        </p:nvSpPr>
        <p:spPr>
          <a:xfrm>
            <a:off x="3419269" y="2269375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24"/>
          <p:cNvSpPr txBox="1"/>
          <p:nvPr>
            <p:ph idx="4" type="title"/>
          </p:nvPr>
        </p:nvSpPr>
        <p:spPr>
          <a:xfrm>
            <a:off x="720000" y="3116250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84" name="Google Shape;184;p24"/>
          <p:cNvSpPr txBox="1"/>
          <p:nvPr>
            <p:ph idx="5" type="subTitle"/>
          </p:nvPr>
        </p:nvSpPr>
        <p:spPr>
          <a:xfrm>
            <a:off x="720000" y="3702775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24"/>
          <p:cNvSpPr txBox="1"/>
          <p:nvPr>
            <p:ph idx="6" type="title"/>
          </p:nvPr>
        </p:nvSpPr>
        <p:spPr>
          <a:xfrm>
            <a:off x="3419269" y="3116250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86" name="Google Shape;186;p24"/>
          <p:cNvSpPr txBox="1"/>
          <p:nvPr>
            <p:ph idx="7" type="subTitle"/>
          </p:nvPr>
        </p:nvSpPr>
        <p:spPr>
          <a:xfrm>
            <a:off x="3419269" y="3702775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24"/>
          <p:cNvSpPr txBox="1"/>
          <p:nvPr>
            <p:ph idx="8" type="title"/>
          </p:nvPr>
        </p:nvSpPr>
        <p:spPr>
          <a:xfrm>
            <a:off x="6118545" y="1682850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88" name="Google Shape;188;p24"/>
          <p:cNvSpPr txBox="1"/>
          <p:nvPr>
            <p:ph idx="9" type="subTitle"/>
          </p:nvPr>
        </p:nvSpPr>
        <p:spPr>
          <a:xfrm>
            <a:off x="6118545" y="2269375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24"/>
          <p:cNvSpPr txBox="1"/>
          <p:nvPr>
            <p:ph idx="13" type="title"/>
          </p:nvPr>
        </p:nvSpPr>
        <p:spPr>
          <a:xfrm>
            <a:off x="6118545" y="3116250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90" name="Google Shape;190;p24"/>
          <p:cNvSpPr txBox="1"/>
          <p:nvPr>
            <p:ph idx="14" type="subTitle"/>
          </p:nvPr>
        </p:nvSpPr>
        <p:spPr>
          <a:xfrm>
            <a:off x="6118545" y="3702775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24"/>
          <p:cNvSpPr txBox="1"/>
          <p:nvPr>
            <p:ph idx="15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_1_1_1">
    <p:bg>
      <p:bgPr>
        <a:solidFill>
          <a:srgbClr val="46A9E7">
            <a:alpha val="7140"/>
          </a:srgbClr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5"/>
          <p:cNvSpPr txBox="1"/>
          <p:nvPr>
            <p:ph hasCustomPrompt="1" type="title"/>
          </p:nvPr>
        </p:nvSpPr>
        <p:spPr>
          <a:xfrm>
            <a:off x="1284000" y="422700"/>
            <a:ext cx="6576000" cy="8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4500">
                <a:solidFill>
                  <a:srgbClr val="46A9E7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94" name="Google Shape;194;p25"/>
          <p:cNvSpPr txBox="1"/>
          <p:nvPr>
            <p:ph idx="1" type="subTitle"/>
          </p:nvPr>
        </p:nvSpPr>
        <p:spPr>
          <a:xfrm>
            <a:off x="1284000" y="1251000"/>
            <a:ext cx="6576000" cy="4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5" name="Google Shape;195;p25"/>
          <p:cNvSpPr txBox="1"/>
          <p:nvPr>
            <p:ph hasCustomPrompt="1" idx="2" type="title"/>
          </p:nvPr>
        </p:nvSpPr>
        <p:spPr>
          <a:xfrm>
            <a:off x="1284000" y="1878838"/>
            <a:ext cx="6576000" cy="8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4500">
                <a:solidFill>
                  <a:srgbClr val="46A9E7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96" name="Google Shape;196;p25"/>
          <p:cNvSpPr txBox="1"/>
          <p:nvPr>
            <p:ph idx="3" type="subTitle"/>
          </p:nvPr>
        </p:nvSpPr>
        <p:spPr>
          <a:xfrm>
            <a:off x="1284000" y="2707138"/>
            <a:ext cx="6576000" cy="4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7" name="Google Shape;197;p25"/>
          <p:cNvSpPr txBox="1"/>
          <p:nvPr>
            <p:ph hasCustomPrompt="1" idx="4" type="title"/>
          </p:nvPr>
        </p:nvSpPr>
        <p:spPr>
          <a:xfrm>
            <a:off x="1284000" y="3334988"/>
            <a:ext cx="6576000" cy="8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4500">
                <a:solidFill>
                  <a:srgbClr val="46A9E7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98" name="Google Shape;198;p25"/>
          <p:cNvSpPr txBox="1"/>
          <p:nvPr>
            <p:ph idx="5" type="subTitle"/>
          </p:nvPr>
        </p:nvSpPr>
        <p:spPr>
          <a:xfrm>
            <a:off x="1284000" y="4163288"/>
            <a:ext cx="6576000" cy="4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9" name="Google Shape;199;p25"/>
          <p:cNvSpPr/>
          <p:nvPr/>
        </p:nvSpPr>
        <p:spPr>
          <a:xfrm rot="5400000">
            <a:off x="-524808" y="1494138"/>
            <a:ext cx="4714425" cy="4483940"/>
          </a:xfrm>
          <a:custGeom>
            <a:rect b="b" l="l" r="r" t="t"/>
            <a:pathLst>
              <a:path extrusionOk="0" h="132465" w="139274">
                <a:moveTo>
                  <a:pt x="0" y="130701"/>
                </a:moveTo>
                <a:cubicBezTo>
                  <a:pt x="2553" y="101066"/>
                  <a:pt x="29150" y="108178"/>
                  <a:pt x="40548" y="99637"/>
                </a:cubicBezTo>
                <a:cubicBezTo>
                  <a:pt x="55624" y="88300"/>
                  <a:pt x="52402" y="65320"/>
                  <a:pt x="69394" y="55837"/>
                </a:cubicBezTo>
                <a:cubicBezTo>
                  <a:pt x="75473" y="52433"/>
                  <a:pt x="82798" y="51764"/>
                  <a:pt x="89759" y="50427"/>
                </a:cubicBezTo>
                <a:cubicBezTo>
                  <a:pt x="96689" y="49089"/>
                  <a:pt x="104045" y="46627"/>
                  <a:pt x="107844" y="41004"/>
                </a:cubicBezTo>
                <a:cubicBezTo>
                  <a:pt x="110580" y="36961"/>
                  <a:pt x="111066" y="31946"/>
                  <a:pt x="111461" y="27174"/>
                </a:cubicBezTo>
                <a:cubicBezTo>
                  <a:pt x="111826" y="22402"/>
                  <a:pt x="112252" y="17356"/>
                  <a:pt x="114957" y="13314"/>
                </a:cubicBezTo>
                <a:cubicBezTo>
                  <a:pt x="117632" y="9241"/>
                  <a:pt x="127358" y="0"/>
                  <a:pt x="137237" y="4803"/>
                </a:cubicBezTo>
                <a:cubicBezTo>
                  <a:pt x="138118" y="5198"/>
                  <a:pt x="139273" y="132464"/>
                  <a:pt x="139273" y="13246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5"/>
          <p:cNvSpPr/>
          <p:nvPr/>
        </p:nvSpPr>
        <p:spPr>
          <a:xfrm rot="5400000">
            <a:off x="-5817" y="2639785"/>
            <a:ext cx="3183457" cy="3723602"/>
          </a:xfrm>
          <a:custGeom>
            <a:rect b="b" l="l" r="r" t="t"/>
            <a:pathLst>
              <a:path extrusionOk="0" h="110003" w="94046">
                <a:moveTo>
                  <a:pt x="94045" y="5138"/>
                </a:moveTo>
                <a:cubicBezTo>
                  <a:pt x="80367" y="1"/>
                  <a:pt x="69577" y="12159"/>
                  <a:pt x="71978" y="25412"/>
                </a:cubicBezTo>
                <a:cubicBezTo>
                  <a:pt x="74014" y="36932"/>
                  <a:pt x="73163" y="45807"/>
                  <a:pt x="70732" y="53558"/>
                </a:cubicBezTo>
                <a:cubicBezTo>
                  <a:pt x="67874" y="62707"/>
                  <a:pt x="61856" y="72403"/>
                  <a:pt x="52859" y="75777"/>
                </a:cubicBezTo>
                <a:cubicBezTo>
                  <a:pt x="46263" y="78270"/>
                  <a:pt x="38968" y="77449"/>
                  <a:pt x="31886" y="77327"/>
                </a:cubicBezTo>
                <a:cubicBezTo>
                  <a:pt x="24804" y="77206"/>
                  <a:pt x="17114" y="78178"/>
                  <a:pt x="12159" y="83194"/>
                </a:cubicBezTo>
                <a:cubicBezTo>
                  <a:pt x="6050" y="89364"/>
                  <a:pt x="6293" y="99395"/>
                  <a:pt x="2068" y="107054"/>
                </a:cubicBezTo>
                <a:cubicBezTo>
                  <a:pt x="1460" y="108118"/>
                  <a:pt x="761" y="109091"/>
                  <a:pt x="1" y="110003"/>
                </a:cubicBezTo>
                <a:lnTo>
                  <a:pt x="94045" y="11000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5"/>
          <p:cNvSpPr/>
          <p:nvPr/>
        </p:nvSpPr>
        <p:spPr>
          <a:xfrm rot="5400000">
            <a:off x="-674076" y="4419276"/>
            <a:ext cx="2072229" cy="1275840"/>
          </a:xfrm>
          <a:custGeom>
            <a:rect b="b" l="l" r="r" t="t"/>
            <a:pathLst>
              <a:path extrusionOk="0" h="37691" w="61218">
                <a:moveTo>
                  <a:pt x="61217" y="0"/>
                </a:moveTo>
                <a:cubicBezTo>
                  <a:pt x="58208" y="4499"/>
                  <a:pt x="54196" y="8146"/>
                  <a:pt x="49180" y="10031"/>
                </a:cubicBezTo>
                <a:cubicBezTo>
                  <a:pt x="42554" y="12553"/>
                  <a:pt x="35259" y="11702"/>
                  <a:pt x="28207" y="11581"/>
                </a:cubicBezTo>
                <a:cubicBezTo>
                  <a:pt x="21125" y="11490"/>
                  <a:pt x="13405" y="12432"/>
                  <a:pt x="8481" y="17447"/>
                </a:cubicBezTo>
                <a:cubicBezTo>
                  <a:pt x="3283" y="22675"/>
                  <a:pt x="2675" y="30730"/>
                  <a:pt x="0" y="37691"/>
                </a:cubicBezTo>
                <a:lnTo>
                  <a:pt x="61217" y="3769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5"/>
          <p:cNvSpPr/>
          <p:nvPr/>
        </p:nvSpPr>
        <p:spPr>
          <a:xfrm rot="-5400000">
            <a:off x="5073598" y="3095424"/>
            <a:ext cx="3567473" cy="4203974"/>
          </a:xfrm>
          <a:custGeom>
            <a:rect b="b" l="l" r="r" t="t"/>
            <a:pathLst>
              <a:path extrusionOk="0" h="102586" w="87054">
                <a:moveTo>
                  <a:pt x="84896" y="90640"/>
                </a:moveTo>
                <a:cubicBezTo>
                  <a:pt x="81887" y="84044"/>
                  <a:pt x="76142" y="79090"/>
                  <a:pt x="70701" y="74227"/>
                </a:cubicBezTo>
                <a:cubicBezTo>
                  <a:pt x="65199" y="69302"/>
                  <a:pt x="60944" y="64348"/>
                  <a:pt x="57874" y="57144"/>
                </a:cubicBezTo>
                <a:cubicBezTo>
                  <a:pt x="55199" y="50852"/>
                  <a:pt x="52008" y="34712"/>
                  <a:pt x="50275" y="29788"/>
                </a:cubicBezTo>
                <a:cubicBezTo>
                  <a:pt x="43679" y="11247"/>
                  <a:pt x="26962" y="8542"/>
                  <a:pt x="11521" y="4499"/>
                </a:cubicBezTo>
                <a:cubicBezTo>
                  <a:pt x="7812" y="3557"/>
                  <a:pt x="4682" y="2007"/>
                  <a:pt x="1794" y="1"/>
                </a:cubicBezTo>
                <a:lnTo>
                  <a:pt x="1794" y="68573"/>
                </a:lnTo>
                <a:lnTo>
                  <a:pt x="1" y="102586"/>
                </a:lnTo>
                <a:lnTo>
                  <a:pt x="86142" y="102586"/>
                </a:lnTo>
                <a:cubicBezTo>
                  <a:pt x="87054" y="98786"/>
                  <a:pt x="86568" y="94318"/>
                  <a:pt x="84896" y="9064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5"/>
          <p:cNvSpPr/>
          <p:nvPr/>
        </p:nvSpPr>
        <p:spPr>
          <a:xfrm rot="-5400000">
            <a:off x="4698222" y="1827745"/>
            <a:ext cx="6324034" cy="2907285"/>
          </a:xfrm>
          <a:custGeom>
            <a:rect b="b" l="l" r="r" t="t"/>
            <a:pathLst>
              <a:path extrusionOk="0" h="70944" w="154320">
                <a:moveTo>
                  <a:pt x="0" y="70944"/>
                </a:moveTo>
                <a:lnTo>
                  <a:pt x="154319" y="70944"/>
                </a:lnTo>
                <a:cubicBezTo>
                  <a:pt x="153894" y="70579"/>
                  <a:pt x="153468" y="70153"/>
                  <a:pt x="153073" y="69819"/>
                </a:cubicBezTo>
                <a:cubicBezTo>
                  <a:pt x="147359" y="65138"/>
                  <a:pt x="139699" y="63193"/>
                  <a:pt x="132404" y="61187"/>
                </a:cubicBezTo>
                <a:cubicBezTo>
                  <a:pt x="124987" y="59120"/>
                  <a:pt x="119334" y="56931"/>
                  <a:pt x="113315" y="51794"/>
                </a:cubicBezTo>
                <a:cubicBezTo>
                  <a:pt x="107814" y="47083"/>
                  <a:pt x="99029" y="31703"/>
                  <a:pt x="95230" y="28025"/>
                </a:cubicBezTo>
                <a:cubicBezTo>
                  <a:pt x="80944" y="14134"/>
                  <a:pt x="62980" y="20578"/>
                  <a:pt x="46414" y="23648"/>
                </a:cubicBezTo>
                <a:cubicBezTo>
                  <a:pt x="36961" y="25381"/>
                  <a:pt x="27478" y="24134"/>
                  <a:pt x="19210" y="18998"/>
                </a:cubicBezTo>
                <a:cubicBezTo>
                  <a:pt x="11824" y="14408"/>
                  <a:pt x="4316" y="7903"/>
                  <a:pt x="638" y="0"/>
                </a:cubicBezTo>
                <a:lnTo>
                  <a:pt x="31" y="6657"/>
                </a:lnTo>
                <a:lnTo>
                  <a:pt x="31" y="7094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5"/>
          <p:cNvSpPr/>
          <p:nvPr/>
        </p:nvSpPr>
        <p:spPr>
          <a:xfrm rot="-5400000">
            <a:off x="5697212" y="2826735"/>
            <a:ext cx="3769258" cy="3464080"/>
          </a:xfrm>
          <a:custGeom>
            <a:rect b="b" l="l" r="r" t="t"/>
            <a:pathLst>
              <a:path extrusionOk="0" h="84531" w="91978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6"/>
          <p:cNvSpPr txBox="1"/>
          <p:nvPr>
            <p:ph type="ctrTitle"/>
          </p:nvPr>
        </p:nvSpPr>
        <p:spPr>
          <a:xfrm>
            <a:off x="2429950" y="669825"/>
            <a:ext cx="4284000" cy="99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07" name="Google Shape;207;p26"/>
          <p:cNvSpPr txBox="1"/>
          <p:nvPr>
            <p:ph idx="1" type="subTitle"/>
          </p:nvPr>
        </p:nvSpPr>
        <p:spPr>
          <a:xfrm>
            <a:off x="2425075" y="1835350"/>
            <a:ext cx="4293900" cy="109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08" name="Google Shape;208;p26"/>
          <p:cNvSpPr txBox="1"/>
          <p:nvPr/>
        </p:nvSpPr>
        <p:spPr>
          <a:xfrm>
            <a:off x="2425075" y="4211600"/>
            <a:ext cx="4293900" cy="39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CREDITS: This presentation template was created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, including icons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1" lang="en" sz="10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0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and infographics &amp; images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209" name="Google Shape;209;p26"/>
          <p:cNvSpPr/>
          <p:nvPr/>
        </p:nvSpPr>
        <p:spPr>
          <a:xfrm flipH="1" rot="5400000">
            <a:off x="-1022808" y="-109009"/>
            <a:ext cx="4714425" cy="4483940"/>
          </a:xfrm>
          <a:custGeom>
            <a:rect b="b" l="l" r="r" t="t"/>
            <a:pathLst>
              <a:path extrusionOk="0" h="132465" w="139274">
                <a:moveTo>
                  <a:pt x="0" y="130701"/>
                </a:moveTo>
                <a:cubicBezTo>
                  <a:pt x="2553" y="101066"/>
                  <a:pt x="29150" y="108178"/>
                  <a:pt x="40548" y="99637"/>
                </a:cubicBezTo>
                <a:cubicBezTo>
                  <a:pt x="55624" y="88300"/>
                  <a:pt x="52402" y="65320"/>
                  <a:pt x="69394" y="55837"/>
                </a:cubicBezTo>
                <a:cubicBezTo>
                  <a:pt x="75473" y="52433"/>
                  <a:pt x="82798" y="51764"/>
                  <a:pt x="89759" y="50427"/>
                </a:cubicBezTo>
                <a:cubicBezTo>
                  <a:pt x="96689" y="49089"/>
                  <a:pt x="104045" y="46627"/>
                  <a:pt x="107844" y="41004"/>
                </a:cubicBezTo>
                <a:cubicBezTo>
                  <a:pt x="110580" y="36961"/>
                  <a:pt x="111066" y="31946"/>
                  <a:pt x="111461" y="27174"/>
                </a:cubicBezTo>
                <a:cubicBezTo>
                  <a:pt x="111826" y="22402"/>
                  <a:pt x="112252" y="17356"/>
                  <a:pt x="114957" y="13314"/>
                </a:cubicBezTo>
                <a:cubicBezTo>
                  <a:pt x="117632" y="9241"/>
                  <a:pt x="127358" y="0"/>
                  <a:pt x="137237" y="4803"/>
                </a:cubicBezTo>
                <a:cubicBezTo>
                  <a:pt x="138118" y="5198"/>
                  <a:pt x="139273" y="132464"/>
                  <a:pt x="139273" y="13246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6"/>
          <p:cNvSpPr/>
          <p:nvPr/>
        </p:nvSpPr>
        <p:spPr>
          <a:xfrm flipH="1" rot="5400000">
            <a:off x="-503817" y="-494318"/>
            <a:ext cx="3183457" cy="3723602"/>
          </a:xfrm>
          <a:custGeom>
            <a:rect b="b" l="l" r="r" t="t"/>
            <a:pathLst>
              <a:path extrusionOk="0" h="110003" w="94046">
                <a:moveTo>
                  <a:pt x="94045" y="5138"/>
                </a:moveTo>
                <a:cubicBezTo>
                  <a:pt x="80367" y="1"/>
                  <a:pt x="69577" y="12159"/>
                  <a:pt x="71978" y="25412"/>
                </a:cubicBezTo>
                <a:cubicBezTo>
                  <a:pt x="74014" y="36932"/>
                  <a:pt x="73163" y="45807"/>
                  <a:pt x="70732" y="53558"/>
                </a:cubicBezTo>
                <a:cubicBezTo>
                  <a:pt x="67874" y="62707"/>
                  <a:pt x="61856" y="72403"/>
                  <a:pt x="52859" y="75777"/>
                </a:cubicBezTo>
                <a:cubicBezTo>
                  <a:pt x="46263" y="78270"/>
                  <a:pt x="38968" y="77449"/>
                  <a:pt x="31886" y="77327"/>
                </a:cubicBezTo>
                <a:cubicBezTo>
                  <a:pt x="24804" y="77206"/>
                  <a:pt x="17114" y="78178"/>
                  <a:pt x="12159" y="83194"/>
                </a:cubicBezTo>
                <a:cubicBezTo>
                  <a:pt x="6050" y="89364"/>
                  <a:pt x="6293" y="99395"/>
                  <a:pt x="2068" y="107054"/>
                </a:cubicBezTo>
                <a:cubicBezTo>
                  <a:pt x="1460" y="108118"/>
                  <a:pt x="761" y="109091"/>
                  <a:pt x="1" y="110003"/>
                </a:cubicBezTo>
                <a:lnTo>
                  <a:pt x="94045" y="11000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6"/>
          <p:cNvSpPr/>
          <p:nvPr/>
        </p:nvSpPr>
        <p:spPr>
          <a:xfrm flipH="1" rot="5400000">
            <a:off x="-1172076" y="173953"/>
            <a:ext cx="2072229" cy="1275840"/>
          </a:xfrm>
          <a:custGeom>
            <a:rect b="b" l="l" r="r" t="t"/>
            <a:pathLst>
              <a:path extrusionOk="0" h="37691" w="61218">
                <a:moveTo>
                  <a:pt x="61217" y="0"/>
                </a:moveTo>
                <a:cubicBezTo>
                  <a:pt x="58208" y="4499"/>
                  <a:pt x="54196" y="8146"/>
                  <a:pt x="49180" y="10031"/>
                </a:cubicBezTo>
                <a:cubicBezTo>
                  <a:pt x="42554" y="12553"/>
                  <a:pt x="35259" y="11702"/>
                  <a:pt x="28207" y="11581"/>
                </a:cubicBezTo>
                <a:cubicBezTo>
                  <a:pt x="21125" y="11490"/>
                  <a:pt x="13405" y="12432"/>
                  <a:pt x="8481" y="17447"/>
                </a:cubicBezTo>
                <a:cubicBezTo>
                  <a:pt x="3283" y="22675"/>
                  <a:pt x="2675" y="30730"/>
                  <a:pt x="0" y="37691"/>
                </a:cubicBezTo>
                <a:lnTo>
                  <a:pt x="61217" y="3769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6"/>
          <p:cNvSpPr/>
          <p:nvPr/>
        </p:nvSpPr>
        <p:spPr>
          <a:xfrm flipH="1" rot="-5400000">
            <a:off x="5805848" y="-1358480"/>
            <a:ext cx="3567473" cy="4203974"/>
          </a:xfrm>
          <a:custGeom>
            <a:rect b="b" l="l" r="r" t="t"/>
            <a:pathLst>
              <a:path extrusionOk="0" h="102586" w="87054">
                <a:moveTo>
                  <a:pt x="84896" y="90640"/>
                </a:moveTo>
                <a:cubicBezTo>
                  <a:pt x="81887" y="84044"/>
                  <a:pt x="76142" y="79090"/>
                  <a:pt x="70701" y="74227"/>
                </a:cubicBezTo>
                <a:cubicBezTo>
                  <a:pt x="65199" y="69302"/>
                  <a:pt x="60944" y="64348"/>
                  <a:pt x="57874" y="57144"/>
                </a:cubicBezTo>
                <a:cubicBezTo>
                  <a:pt x="55199" y="50852"/>
                  <a:pt x="52008" y="34712"/>
                  <a:pt x="50275" y="29788"/>
                </a:cubicBezTo>
                <a:cubicBezTo>
                  <a:pt x="43679" y="11247"/>
                  <a:pt x="26962" y="8542"/>
                  <a:pt x="11521" y="4499"/>
                </a:cubicBezTo>
                <a:cubicBezTo>
                  <a:pt x="7812" y="3557"/>
                  <a:pt x="4682" y="2007"/>
                  <a:pt x="1794" y="1"/>
                </a:cubicBezTo>
                <a:lnTo>
                  <a:pt x="1794" y="68573"/>
                </a:lnTo>
                <a:lnTo>
                  <a:pt x="1" y="102586"/>
                </a:lnTo>
                <a:lnTo>
                  <a:pt x="86142" y="102586"/>
                </a:lnTo>
                <a:cubicBezTo>
                  <a:pt x="87054" y="98786"/>
                  <a:pt x="86568" y="94318"/>
                  <a:pt x="84896" y="9064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6"/>
          <p:cNvSpPr/>
          <p:nvPr/>
        </p:nvSpPr>
        <p:spPr>
          <a:xfrm flipH="1" rot="-5400000">
            <a:off x="5430472" y="1205888"/>
            <a:ext cx="6324034" cy="2907285"/>
          </a:xfrm>
          <a:custGeom>
            <a:rect b="b" l="l" r="r" t="t"/>
            <a:pathLst>
              <a:path extrusionOk="0" h="70944" w="154320">
                <a:moveTo>
                  <a:pt x="0" y="70944"/>
                </a:moveTo>
                <a:lnTo>
                  <a:pt x="154319" y="70944"/>
                </a:lnTo>
                <a:cubicBezTo>
                  <a:pt x="153894" y="70579"/>
                  <a:pt x="153468" y="70153"/>
                  <a:pt x="153073" y="69819"/>
                </a:cubicBezTo>
                <a:cubicBezTo>
                  <a:pt x="147359" y="65138"/>
                  <a:pt x="139699" y="63193"/>
                  <a:pt x="132404" y="61187"/>
                </a:cubicBezTo>
                <a:cubicBezTo>
                  <a:pt x="124987" y="59120"/>
                  <a:pt x="119334" y="56931"/>
                  <a:pt x="113315" y="51794"/>
                </a:cubicBezTo>
                <a:cubicBezTo>
                  <a:pt x="107814" y="47083"/>
                  <a:pt x="99029" y="31703"/>
                  <a:pt x="95230" y="28025"/>
                </a:cubicBezTo>
                <a:cubicBezTo>
                  <a:pt x="80944" y="14134"/>
                  <a:pt x="62980" y="20578"/>
                  <a:pt x="46414" y="23648"/>
                </a:cubicBezTo>
                <a:cubicBezTo>
                  <a:pt x="36961" y="25381"/>
                  <a:pt x="27478" y="24134"/>
                  <a:pt x="19210" y="18998"/>
                </a:cubicBezTo>
                <a:cubicBezTo>
                  <a:pt x="11824" y="14408"/>
                  <a:pt x="4316" y="7903"/>
                  <a:pt x="638" y="0"/>
                </a:cubicBezTo>
                <a:lnTo>
                  <a:pt x="31" y="6657"/>
                </a:lnTo>
                <a:lnTo>
                  <a:pt x="31" y="7094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6"/>
          <p:cNvSpPr/>
          <p:nvPr/>
        </p:nvSpPr>
        <p:spPr>
          <a:xfrm flipH="1" rot="-5400000">
            <a:off x="6429462" y="-349897"/>
            <a:ext cx="3769258" cy="3464080"/>
          </a:xfrm>
          <a:custGeom>
            <a:rect b="b" l="l" r="r" t="t"/>
            <a:pathLst>
              <a:path extrusionOk="0" h="84531" w="91978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6"/>
          <p:cNvSpPr/>
          <p:nvPr/>
        </p:nvSpPr>
        <p:spPr>
          <a:xfrm flipH="1" rot="-5400000">
            <a:off x="6846899" y="739763"/>
            <a:ext cx="4714425" cy="4483940"/>
          </a:xfrm>
          <a:custGeom>
            <a:rect b="b" l="l" r="r" t="t"/>
            <a:pathLst>
              <a:path extrusionOk="0" h="132465" w="139274">
                <a:moveTo>
                  <a:pt x="0" y="130701"/>
                </a:moveTo>
                <a:cubicBezTo>
                  <a:pt x="2553" y="101066"/>
                  <a:pt x="29150" y="108178"/>
                  <a:pt x="40548" y="99637"/>
                </a:cubicBezTo>
                <a:cubicBezTo>
                  <a:pt x="55624" y="88300"/>
                  <a:pt x="52402" y="65320"/>
                  <a:pt x="69394" y="55837"/>
                </a:cubicBezTo>
                <a:cubicBezTo>
                  <a:pt x="75473" y="52433"/>
                  <a:pt x="82798" y="51764"/>
                  <a:pt x="89759" y="50427"/>
                </a:cubicBezTo>
                <a:cubicBezTo>
                  <a:pt x="96689" y="49089"/>
                  <a:pt x="104045" y="46627"/>
                  <a:pt x="107844" y="41004"/>
                </a:cubicBezTo>
                <a:cubicBezTo>
                  <a:pt x="110580" y="36961"/>
                  <a:pt x="111066" y="31946"/>
                  <a:pt x="111461" y="27174"/>
                </a:cubicBezTo>
                <a:cubicBezTo>
                  <a:pt x="111826" y="22402"/>
                  <a:pt x="112252" y="17356"/>
                  <a:pt x="114957" y="13314"/>
                </a:cubicBezTo>
                <a:cubicBezTo>
                  <a:pt x="117632" y="9241"/>
                  <a:pt x="127358" y="0"/>
                  <a:pt x="137237" y="4803"/>
                </a:cubicBezTo>
                <a:cubicBezTo>
                  <a:pt x="138118" y="5198"/>
                  <a:pt x="139273" y="132464"/>
                  <a:pt x="139273" y="13246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6"/>
          <p:cNvSpPr/>
          <p:nvPr/>
        </p:nvSpPr>
        <p:spPr>
          <a:xfrm flipH="1" rot="-5400000">
            <a:off x="7868401" y="1780635"/>
            <a:ext cx="3183457" cy="3723602"/>
          </a:xfrm>
          <a:custGeom>
            <a:rect b="b" l="l" r="r" t="t"/>
            <a:pathLst>
              <a:path extrusionOk="0" h="110003" w="94046">
                <a:moveTo>
                  <a:pt x="94045" y="5138"/>
                </a:moveTo>
                <a:cubicBezTo>
                  <a:pt x="80367" y="1"/>
                  <a:pt x="69577" y="12159"/>
                  <a:pt x="71978" y="25412"/>
                </a:cubicBezTo>
                <a:cubicBezTo>
                  <a:pt x="74014" y="36932"/>
                  <a:pt x="73163" y="45807"/>
                  <a:pt x="70732" y="53558"/>
                </a:cubicBezTo>
                <a:cubicBezTo>
                  <a:pt x="67874" y="62707"/>
                  <a:pt x="61856" y="72403"/>
                  <a:pt x="52859" y="75777"/>
                </a:cubicBezTo>
                <a:cubicBezTo>
                  <a:pt x="46263" y="78270"/>
                  <a:pt x="38968" y="77449"/>
                  <a:pt x="31886" y="77327"/>
                </a:cubicBezTo>
                <a:cubicBezTo>
                  <a:pt x="24804" y="77206"/>
                  <a:pt x="17114" y="78178"/>
                  <a:pt x="12159" y="83194"/>
                </a:cubicBezTo>
                <a:cubicBezTo>
                  <a:pt x="6050" y="89364"/>
                  <a:pt x="6293" y="99395"/>
                  <a:pt x="2068" y="107054"/>
                </a:cubicBezTo>
                <a:cubicBezTo>
                  <a:pt x="1460" y="108118"/>
                  <a:pt x="761" y="109091"/>
                  <a:pt x="1" y="110003"/>
                </a:cubicBezTo>
                <a:lnTo>
                  <a:pt x="94045" y="11000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6"/>
          <p:cNvSpPr/>
          <p:nvPr/>
        </p:nvSpPr>
        <p:spPr>
          <a:xfrm flipH="1" rot="-5400000">
            <a:off x="8390813" y="3560126"/>
            <a:ext cx="2072229" cy="1275840"/>
          </a:xfrm>
          <a:custGeom>
            <a:rect b="b" l="l" r="r" t="t"/>
            <a:pathLst>
              <a:path extrusionOk="0" h="37691" w="61218">
                <a:moveTo>
                  <a:pt x="61217" y="0"/>
                </a:moveTo>
                <a:cubicBezTo>
                  <a:pt x="58208" y="4499"/>
                  <a:pt x="54196" y="8146"/>
                  <a:pt x="49180" y="10031"/>
                </a:cubicBezTo>
                <a:cubicBezTo>
                  <a:pt x="42554" y="12553"/>
                  <a:pt x="35259" y="11702"/>
                  <a:pt x="28207" y="11581"/>
                </a:cubicBezTo>
                <a:cubicBezTo>
                  <a:pt x="21125" y="11490"/>
                  <a:pt x="13405" y="12432"/>
                  <a:pt x="8481" y="17447"/>
                </a:cubicBezTo>
                <a:cubicBezTo>
                  <a:pt x="3283" y="22675"/>
                  <a:pt x="2675" y="30730"/>
                  <a:pt x="0" y="37691"/>
                </a:cubicBezTo>
                <a:lnTo>
                  <a:pt x="61217" y="3769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6"/>
          <p:cNvSpPr/>
          <p:nvPr/>
        </p:nvSpPr>
        <p:spPr>
          <a:xfrm flipH="1" rot="5400000">
            <a:off x="-1606355" y="2088224"/>
            <a:ext cx="3567473" cy="4203974"/>
          </a:xfrm>
          <a:custGeom>
            <a:rect b="b" l="l" r="r" t="t"/>
            <a:pathLst>
              <a:path extrusionOk="0" h="102586" w="87054">
                <a:moveTo>
                  <a:pt x="84896" y="90640"/>
                </a:moveTo>
                <a:cubicBezTo>
                  <a:pt x="81887" y="84044"/>
                  <a:pt x="76142" y="79090"/>
                  <a:pt x="70701" y="74227"/>
                </a:cubicBezTo>
                <a:cubicBezTo>
                  <a:pt x="65199" y="69302"/>
                  <a:pt x="60944" y="64348"/>
                  <a:pt x="57874" y="57144"/>
                </a:cubicBezTo>
                <a:cubicBezTo>
                  <a:pt x="55199" y="50852"/>
                  <a:pt x="52008" y="34712"/>
                  <a:pt x="50275" y="29788"/>
                </a:cubicBezTo>
                <a:cubicBezTo>
                  <a:pt x="43679" y="11247"/>
                  <a:pt x="26962" y="8542"/>
                  <a:pt x="11521" y="4499"/>
                </a:cubicBezTo>
                <a:cubicBezTo>
                  <a:pt x="7812" y="3557"/>
                  <a:pt x="4682" y="2007"/>
                  <a:pt x="1794" y="1"/>
                </a:cubicBezTo>
                <a:lnTo>
                  <a:pt x="1794" y="68573"/>
                </a:lnTo>
                <a:lnTo>
                  <a:pt x="1" y="102586"/>
                </a:lnTo>
                <a:lnTo>
                  <a:pt x="86142" y="102586"/>
                </a:lnTo>
                <a:cubicBezTo>
                  <a:pt x="87054" y="98786"/>
                  <a:pt x="86568" y="94318"/>
                  <a:pt x="84896" y="9064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6"/>
          <p:cNvSpPr/>
          <p:nvPr/>
        </p:nvSpPr>
        <p:spPr>
          <a:xfrm flipH="1" rot="5400000">
            <a:off x="-2431754" y="1819535"/>
            <a:ext cx="3769258" cy="3464080"/>
          </a:xfrm>
          <a:custGeom>
            <a:rect b="b" l="l" r="r" t="t"/>
            <a:pathLst>
              <a:path extrusionOk="0" h="84531" w="91978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7"/>
          <p:cNvSpPr/>
          <p:nvPr/>
        </p:nvSpPr>
        <p:spPr>
          <a:xfrm rot="5400000">
            <a:off x="-524808" y="1494138"/>
            <a:ext cx="4714425" cy="4483940"/>
          </a:xfrm>
          <a:custGeom>
            <a:rect b="b" l="l" r="r" t="t"/>
            <a:pathLst>
              <a:path extrusionOk="0" h="132465" w="139274">
                <a:moveTo>
                  <a:pt x="0" y="130701"/>
                </a:moveTo>
                <a:cubicBezTo>
                  <a:pt x="2553" y="101066"/>
                  <a:pt x="29150" y="108178"/>
                  <a:pt x="40548" y="99637"/>
                </a:cubicBezTo>
                <a:cubicBezTo>
                  <a:pt x="55624" y="88300"/>
                  <a:pt x="52402" y="65320"/>
                  <a:pt x="69394" y="55837"/>
                </a:cubicBezTo>
                <a:cubicBezTo>
                  <a:pt x="75473" y="52433"/>
                  <a:pt x="82798" y="51764"/>
                  <a:pt x="89759" y="50427"/>
                </a:cubicBezTo>
                <a:cubicBezTo>
                  <a:pt x="96689" y="49089"/>
                  <a:pt x="104045" y="46627"/>
                  <a:pt x="107844" y="41004"/>
                </a:cubicBezTo>
                <a:cubicBezTo>
                  <a:pt x="110580" y="36961"/>
                  <a:pt x="111066" y="31946"/>
                  <a:pt x="111461" y="27174"/>
                </a:cubicBezTo>
                <a:cubicBezTo>
                  <a:pt x="111826" y="22402"/>
                  <a:pt x="112252" y="17356"/>
                  <a:pt x="114957" y="13314"/>
                </a:cubicBezTo>
                <a:cubicBezTo>
                  <a:pt x="117632" y="9241"/>
                  <a:pt x="127358" y="0"/>
                  <a:pt x="137237" y="4803"/>
                </a:cubicBezTo>
                <a:cubicBezTo>
                  <a:pt x="138118" y="5198"/>
                  <a:pt x="139273" y="132464"/>
                  <a:pt x="139273" y="13246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7"/>
          <p:cNvSpPr/>
          <p:nvPr/>
        </p:nvSpPr>
        <p:spPr>
          <a:xfrm rot="5400000">
            <a:off x="-5817" y="2639785"/>
            <a:ext cx="3183457" cy="3723602"/>
          </a:xfrm>
          <a:custGeom>
            <a:rect b="b" l="l" r="r" t="t"/>
            <a:pathLst>
              <a:path extrusionOk="0" h="110003" w="94046">
                <a:moveTo>
                  <a:pt x="94045" y="5138"/>
                </a:moveTo>
                <a:cubicBezTo>
                  <a:pt x="80367" y="1"/>
                  <a:pt x="69577" y="12159"/>
                  <a:pt x="71978" y="25412"/>
                </a:cubicBezTo>
                <a:cubicBezTo>
                  <a:pt x="74014" y="36932"/>
                  <a:pt x="73163" y="45807"/>
                  <a:pt x="70732" y="53558"/>
                </a:cubicBezTo>
                <a:cubicBezTo>
                  <a:pt x="67874" y="62707"/>
                  <a:pt x="61856" y="72403"/>
                  <a:pt x="52859" y="75777"/>
                </a:cubicBezTo>
                <a:cubicBezTo>
                  <a:pt x="46263" y="78270"/>
                  <a:pt x="38968" y="77449"/>
                  <a:pt x="31886" y="77327"/>
                </a:cubicBezTo>
                <a:cubicBezTo>
                  <a:pt x="24804" y="77206"/>
                  <a:pt x="17114" y="78178"/>
                  <a:pt x="12159" y="83194"/>
                </a:cubicBezTo>
                <a:cubicBezTo>
                  <a:pt x="6050" y="89364"/>
                  <a:pt x="6293" y="99395"/>
                  <a:pt x="2068" y="107054"/>
                </a:cubicBezTo>
                <a:cubicBezTo>
                  <a:pt x="1460" y="108118"/>
                  <a:pt x="761" y="109091"/>
                  <a:pt x="1" y="110003"/>
                </a:cubicBezTo>
                <a:lnTo>
                  <a:pt x="94045" y="11000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7"/>
          <p:cNvSpPr/>
          <p:nvPr/>
        </p:nvSpPr>
        <p:spPr>
          <a:xfrm rot="5400000">
            <a:off x="-674076" y="4419276"/>
            <a:ext cx="2072229" cy="1275840"/>
          </a:xfrm>
          <a:custGeom>
            <a:rect b="b" l="l" r="r" t="t"/>
            <a:pathLst>
              <a:path extrusionOk="0" h="37691" w="61218">
                <a:moveTo>
                  <a:pt x="61217" y="0"/>
                </a:moveTo>
                <a:cubicBezTo>
                  <a:pt x="58208" y="4499"/>
                  <a:pt x="54196" y="8146"/>
                  <a:pt x="49180" y="10031"/>
                </a:cubicBezTo>
                <a:cubicBezTo>
                  <a:pt x="42554" y="12553"/>
                  <a:pt x="35259" y="11702"/>
                  <a:pt x="28207" y="11581"/>
                </a:cubicBezTo>
                <a:cubicBezTo>
                  <a:pt x="21125" y="11490"/>
                  <a:pt x="13405" y="12432"/>
                  <a:pt x="8481" y="17447"/>
                </a:cubicBezTo>
                <a:cubicBezTo>
                  <a:pt x="3283" y="22675"/>
                  <a:pt x="2675" y="30730"/>
                  <a:pt x="0" y="37691"/>
                </a:cubicBezTo>
                <a:lnTo>
                  <a:pt x="61217" y="3769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7"/>
          <p:cNvSpPr/>
          <p:nvPr/>
        </p:nvSpPr>
        <p:spPr>
          <a:xfrm rot="-5400000">
            <a:off x="5073598" y="3095424"/>
            <a:ext cx="3567473" cy="4203974"/>
          </a:xfrm>
          <a:custGeom>
            <a:rect b="b" l="l" r="r" t="t"/>
            <a:pathLst>
              <a:path extrusionOk="0" h="102586" w="87054">
                <a:moveTo>
                  <a:pt x="84896" y="90640"/>
                </a:moveTo>
                <a:cubicBezTo>
                  <a:pt x="81887" y="84044"/>
                  <a:pt x="76142" y="79090"/>
                  <a:pt x="70701" y="74227"/>
                </a:cubicBezTo>
                <a:cubicBezTo>
                  <a:pt x="65199" y="69302"/>
                  <a:pt x="60944" y="64348"/>
                  <a:pt x="57874" y="57144"/>
                </a:cubicBezTo>
                <a:cubicBezTo>
                  <a:pt x="55199" y="50852"/>
                  <a:pt x="52008" y="34712"/>
                  <a:pt x="50275" y="29788"/>
                </a:cubicBezTo>
                <a:cubicBezTo>
                  <a:pt x="43679" y="11247"/>
                  <a:pt x="26962" y="8542"/>
                  <a:pt x="11521" y="4499"/>
                </a:cubicBezTo>
                <a:cubicBezTo>
                  <a:pt x="7812" y="3557"/>
                  <a:pt x="4682" y="2007"/>
                  <a:pt x="1794" y="1"/>
                </a:cubicBezTo>
                <a:lnTo>
                  <a:pt x="1794" y="68573"/>
                </a:lnTo>
                <a:lnTo>
                  <a:pt x="1" y="102586"/>
                </a:lnTo>
                <a:lnTo>
                  <a:pt x="86142" y="102586"/>
                </a:lnTo>
                <a:cubicBezTo>
                  <a:pt x="87054" y="98786"/>
                  <a:pt x="86568" y="94318"/>
                  <a:pt x="84896" y="9064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7"/>
          <p:cNvSpPr/>
          <p:nvPr/>
        </p:nvSpPr>
        <p:spPr>
          <a:xfrm rot="-5400000">
            <a:off x="4698222" y="1827745"/>
            <a:ext cx="6324034" cy="2907285"/>
          </a:xfrm>
          <a:custGeom>
            <a:rect b="b" l="l" r="r" t="t"/>
            <a:pathLst>
              <a:path extrusionOk="0" h="70944" w="154320">
                <a:moveTo>
                  <a:pt x="0" y="70944"/>
                </a:moveTo>
                <a:lnTo>
                  <a:pt x="154319" y="70944"/>
                </a:lnTo>
                <a:cubicBezTo>
                  <a:pt x="153894" y="70579"/>
                  <a:pt x="153468" y="70153"/>
                  <a:pt x="153073" y="69819"/>
                </a:cubicBezTo>
                <a:cubicBezTo>
                  <a:pt x="147359" y="65138"/>
                  <a:pt x="139699" y="63193"/>
                  <a:pt x="132404" y="61187"/>
                </a:cubicBezTo>
                <a:cubicBezTo>
                  <a:pt x="124987" y="59120"/>
                  <a:pt x="119334" y="56931"/>
                  <a:pt x="113315" y="51794"/>
                </a:cubicBezTo>
                <a:cubicBezTo>
                  <a:pt x="107814" y="47083"/>
                  <a:pt x="99029" y="31703"/>
                  <a:pt x="95230" y="28025"/>
                </a:cubicBezTo>
                <a:cubicBezTo>
                  <a:pt x="80944" y="14134"/>
                  <a:pt x="62980" y="20578"/>
                  <a:pt x="46414" y="23648"/>
                </a:cubicBezTo>
                <a:cubicBezTo>
                  <a:pt x="36961" y="25381"/>
                  <a:pt x="27478" y="24134"/>
                  <a:pt x="19210" y="18998"/>
                </a:cubicBezTo>
                <a:cubicBezTo>
                  <a:pt x="11824" y="14408"/>
                  <a:pt x="4316" y="7903"/>
                  <a:pt x="638" y="0"/>
                </a:cubicBezTo>
                <a:lnTo>
                  <a:pt x="31" y="6657"/>
                </a:lnTo>
                <a:lnTo>
                  <a:pt x="31" y="7094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7"/>
          <p:cNvSpPr/>
          <p:nvPr/>
        </p:nvSpPr>
        <p:spPr>
          <a:xfrm rot="-5400000">
            <a:off x="5697212" y="2826735"/>
            <a:ext cx="3769258" cy="3464080"/>
          </a:xfrm>
          <a:custGeom>
            <a:rect b="b" l="l" r="r" t="t"/>
            <a:pathLst>
              <a:path extrusionOk="0" h="84531" w="91978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8"/>
          <p:cNvSpPr/>
          <p:nvPr/>
        </p:nvSpPr>
        <p:spPr>
          <a:xfrm flipH="1">
            <a:off x="6761925" y="-156750"/>
            <a:ext cx="2753875" cy="3251575"/>
          </a:xfrm>
          <a:custGeom>
            <a:rect b="b" l="l" r="r" t="t"/>
            <a:pathLst>
              <a:path extrusionOk="0" h="130063" w="110155">
                <a:moveTo>
                  <a:pt x="0" y="0"/>
                </a:moveTo>
                <a:lnTo>
                  <a:pt x="0" y="130063"/>
                </a:lnTo>
                <a:cubicBezTo>
                  <a:pt x="730" y="129242"/>
                  <a:pt x="1338" y="128391"/>
                  <a:pt x="1763" y="127601"/>
                </a:cubicBezTo>
                <a:cubicBezTo>
                  <a:pt x="4134" y="123042"/>
                  <a:pt x="4164" y="117692"/>
                  <a:pt x="4164" y="112555"/>
                </a:cubicBezTo>
                <a:cubicBezTo>
                  <a:pt x="4164" y="107418"/>
                  <a:pt x="4225" y="102069"/>
                  <a:pt x="6657" y="97540"/>
                </a:cubicBezTo>
                <a:cubicBezTo>
                  <a:pt x="10031" y="91278"/>
                  <a:pt x="17143" y="88056"/>
                  <a:pt x="23952" y="86020"/>
                </a:cubicBezTo>
                <a:cubicBezTo>
                  <a:pt x="30791" y="84014"/>
                  <a:pt x="38056" y="82676"/>
                  <a:pt x="43831" y="78573"/>
                </a:cubicBezTo>
                <a:cubicBezTo>
                  <a:pt x="60032" y="67023"/>
                  <a:pt x="54986" y="42828"/>
                  <a:pt x="69150" y="29545"/>
                </a:cubicBezTo>
                <a:cubicBezTo>
                  <a:pt x="79880" y="19453"/>
                  <a:pt x="103862" y="18025"/>
                  <a:pt x="110154" y="237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8"/>
          <p:cNvSpPr/>
          <p:nvPr/>
        </p:nvSpPr>
        <p:spPr>
          <a:xfrm rot="10800000">
            <a:off x="6946525" y="-754575"/>
            <a:ext cx="2299450" cy="2113275"/>
          </a:xfrm>
          <a:custGeom>
            <a:rect b="b" l="l" r="r" t="t"/>
            <a:pathLst>
              <a:path extrusionOk="0" h="84531" w="91978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8"/>
          <p:cNvSpPr/>
          <p:nvPr/>
        </p:nvSpPr>
        <p:spPr>
          <a:xfrm flipH="1" rot="10800000">
            <a:off x="-610111" y="-420997"/>
            <a:ext cx="2407478" cy="2837016"/>
          </a:xfrm>
          <a:custGeom>
            <a:rect b="b" l="l" r="r" t="t"/>
            <a:pathLst>
              <a:path extrusionOk="0" h="102586" w="87054">
                <a:moveTo>
                  <a:pt x="84896" y="90640"/>
                </a:moveTo>
                <a:cubicBezTo>
                  <a:pt x="81887" y="84044"/>
                  <a:pt x="76142" y="79090"/>
                  <a:pt x="70701" y="74227"/>
                </a:cubicBezTo>
                <a:cubicBezTo>
                  <a:pt x="65199" y="69302"/>
                  <a:pt x="60944" y="64348"/>
                  <a:pt x="57874" y="57144"/>
                </a:cubicBezTo>
                <a:cubicBezTo>
                  <a:pt x="55199" y="50852"/>
                  <a:pt x="52008" y="34712"/>
                  <a:pt x="50275" y="29788"/>
                </a:cubicBezTo>
                <a:cubicBezTo>
                  <a:pt x="43679" y="11247"/>
                  <a:pt x="26962" y="8542"/>
                  <a:pt x="11521" y="4499"/>
                </a:cubicBezTo>
                <a:cubicBezTo>
                  <a:pt x="7812" y="3557"/>
                  <a:pt x="4682" y="2007"/>
                  <a:pt x="1794" y="1"/>
                </a:cubicBezTo>
                <a:lnTo>
                  <a:pt x="1794" y="68573"/>
                </a:lnTo>
                <a:lnTo>
                  <a:pt x="1" y="102586"/>
                </a:lnTo>
                <a:lnTo>
                  <a:pt x="86142" y="102586"/>
                </a:lnTo>
                <a:cubicBezTo>
                  <a:pt x="87054" y="98786"/>
                  <a:pt x="86568" y="94318"/>
                  <a:pt x="84896" y="9064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8"/>
          <p:cNvSpPr/>
          <p:nvPr/>
        </p:nvSpPr>
        <p:spPr>
          <a:xfrm flipH="1" rot="10800000">
            <a:off x="-562185" y="-205384"/>
            <a:ext cx="4267720" cy="1961956"/>
          </a:xfrm>
          <a:custGeom>
            <a:rect b="b" l="l" r="r" t="t"/>
            <a:pathLst>
              <a:path extrusionOk="0" h="70944" w="154320">
                <a:moveTo>
                  <a:pt x="0" y="70944"/>
                </a:moveTo>
                <a:lnTo>
                  <a:pt x="154319" y="70944"/>
                </a:lnTo>
                <a:cubicBezTo>
                  <a:pt x="153894" y="70579"/>
                  <a:pt x="153468" y="70153"/>
                  <a:pt x="153073" y="69819"/>
                </a:cubicBezTo>
                <a:cubicBezTo>
                  <a:pt x="147359" y="65138"/>
                  <a:pt x="139699" y="63193"/>
                  <a:pt x="132404" y="61187"/>
                </a:cubicBezTo>
                <a:cubicBezTo>
                  <a:pt x="124987" y="59120"/>
                  <a:pt x="119334" y="56931"/>
                  <a:pt x="113315" y="51794"/>
                </a:cubicBezTo>
                <a:cubicBezTo>
                  <a:pt x="107814" y="47083"/>
                  <a:pt x="99029" y="31703"/>
                  <a:pt x="95230" y="28025"/>
                </a:cubicBezTo>
                <a:cubicBezTo>
                  <a:pt x="80944" y="14134"/>
                  <a:pt x="62980" y="20578"/>
                  <a:pt x="46414" y="23648"/>
                </a:cubicBezTo>
                <a:cubicBezTo>
                  <a:pt x="36961" y="25381"/>
                  <a:pt x="27478" y="24134"/>
                  <a:pt x="19210" y="18998"/>
                </a:cubicBezTo>
                <a:cubicBezTo>
                  <a:pt x="11824" y="14408"/>
                  <a:pt x="4316" y="7903"/>
                  <a:pt x="638" y="0"/>
                </a:cubicBezTo>
                <a:lnTo>
                  <a:pt x="31" y="6657"/>
                </a:lnTo>
                <a:lnTo>
                  <a:pt x="31" y="7094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8"/>
          <p:cNvSpPr/>
          <p:nvPr/>
        </p:nvSpPr>
        <p:spPr>
          <a:xfrm flipH="1" rot="10800000">
            <a:off x="-562185" y="-393259"/>
            <a:ext cx="2543652" cy="2337705"/>
          </a:xfrm>
          <a:custGeom>
            <a:rect b="b" l="l" r="r" t="t"/>
            <a:pathLst>
              <a:path extrusionOk="0" h="84531" w="91978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BLANK_1_1_1_1_1_1_1_1_1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9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5" name="Google Shape;235;p29"/>
          <p:cNvSpPr/>
          <p:nvPr/>
        </p:nvSpPr>
        <p:spPr>
          <a:xfrm flipH="1" rot="10800000">
            <a:off x="659175" y="-328750"/>
            <a:ext cx="3566200" cy="1412675"/>
          </a:xfrm>
          <a:custGeom>
            <a:rect b="b" l="l" r="r" t="t"/>
            <a:pathLst>
              <a:path extrusionOk="0" h="56507" w="142648">
                <a:moveTo>
                  <a:pt x="142647" y="56476"/>
                </a:moveTo>
                <a:cubicBezTo>
                  <a:pt x="139456" y="54986"/>
                  <a:pt x="136416" y="53132"/>
                  <a:pt x="133286" y="50457"/>
                </a:cubicBezTo>
                <a:cubicBezTo>
                  <a:pt x="127814" y="45776"/>
                  <a:pt x="119030" y="30396"/>
                  <a:pt x="115230" y="26718"/>
                </a:cubicBezTo>
                <a:cubicBezTo>
                  <a:pt x="100944" y="12858"/>
                  <a:pt x="82981" y="19271"/>
                  <a:pt x="66415" y="22341"/>
                </a:cubicBezTo>
                <a:cubicBezTo>
                  <a:pt x="56962" y="24104"/>
                  <a:pt x="47478" y="22828"/>
                  <a:pt x="39211" y="17721"/>
                </a:cubicBezTo>
                <a:cubicBezTo>
                  <a:pt x="31855" y="13162"/>
                  <a:pt x="15958" y="1"/>
                  <a:pt x="0" y="4834"/>
                </a:cubicBezTo>
                <a:lnTo>
                  <a:pt x="11216" y="56506"/>
                </a:lnTo>
                <a:lnTo>
                  <a:pt x="142647" y="565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9"/>
          <p:cNvSpPr/>
          <p:nvPr/>
        </p:nvSpPr>
        <p:spPr>
          <a:xfrm flipH="1" rot="10800000">
            <a:off x="-154025" y="-157975"/>
            <a:ext cx="2176350" cy="2564650"/>
          </a:xfrm>
          <a:custGeom>
            <a:rect b="b" l="l" r="r" t="t"/>
            <a:pathLst>
              <a:path extrusionOk="0" h="102586" w="87054">
                <a:moveTo>
                  <a:pt x="84896" y="90640"/>
                </a:moveTo>
                <a:cubicBezTo>
                  <a:pt x="81887" y="84044"/>
                  <a:pt x="76142" y="79090"/>
                  <a:pt x="70701" y="74227"/>
                </a:cubicBezTo>
                <a:cubicBezTo>
                  <a:pt x="65199" y="69302"/>
                  <a:pt x="60944" y="64348"/>
                  <a:pt x="57874" y="57144"/>
                </a:cubicBezTo>
                <a:cubicBezTo>
                  <a:pt x="55199" y="50852"/>
                  <a:pt x="52008" y="34712"/>
                  <a:pt x="50275" y="29788"/>
                </a:cubicBezTo>
                <a:cubicBezTo>
                  <a:pt x="43679" y="11247"/>
                  <a:pt x="26962" y="8542"/>
                  <a:pt x="11521" y="4499"/>
                </a:cubicBezTo>
                <a:cubicBezTo>
                  <a:pt x="7812" y="3557"/>
                  <a:pt x="4682" y="2007"/>
                  <a:pt x="1794" y="1"/>
                </a:cubicBezTo>
                <a:lnTo>
                  <a:pt x="1794" y="68573"/>
                </a:lnTo>
                <a:lnTo>
                  <a:pt x="1" y="102586"/>
                </a:lnTo>
                <a:lnTo>
                  <a:pt x="86142" y="102586"/>
                </a:lnTo>
                <a:cubicBezTo>
                  <a:pt x="87054" y="98786"/>
                  <a:pt x="86568" y="94318"/>
                  <a:pt x="84896" y="906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9"/>
          <p:cNvSpPr/>
          <p:nvPr/>
        </p:nvSpPr>
        <p:spPr>
          <a:xfrm flipH="1" rot="10800000">
            <a:off x="-110700" y="-132900"/>
            <a:ext cx="2299450" cy="2113275"/>
          </a:xfrm>
          <a:custGeom>
            <a:rect b="b" l="l" r="r" t="t"/>
            <a:pathLst>
              <a:path extrusionOk="0" h="84531" w="91978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9"/>
          <p:cNvSpPr/>
          <p:nvPr/>
        </p:nvSpPr>
        <p:spPr>
          <a:xfrm rot="10800000">
            <a:off x="6425950" y="2109538"/>
            <a:ext cx="2753875" cy="3251575"/>
          </a:xfrm>
          <a:custGeom>
            <a:rect b="b" l="l" r="r" t="t"/>
            <a:pathLst>
              <a:path extrusionOk="0" h="130063" w="110155">
                <a:moveTo>
                  <a:pt x="0" y="0"/>
                </a:moveTo>
                <a:lnTo>
                  <a:pt x="0" y="130063"/>
                </a:lnTo>
                <a:cubicBezTo>
                  <a:pt x="730" y="129242"/>
                  <a:pt x="1338" y="128391"/>
                  <a:pt x="1763" y="127601"/>
                </a:cubicBezTo>
                <a:cubicBezTo>
                  <a:pt x="4134" y="123042"/>
                  <a:pt x="4164" y="117692"/>
                  <a:pt x="4164" y="112555"/>
                </a:cubicBezTo>
                <a:cubicBezTo>
                  <a:pt x="4164" y="107418"/>
                  <a:pt x="4225" y="102069"/>
                  <a:pt x="6657" y="97540"/>
                </a:cubicBezTo>
                <a:cubicBezTo>
                  <a:pt x="10031" y="91278"/>
                  <a:pt x="17143" y="88056"/>
                  <a:pt x="23952" y="86020"/>
                </a:cubicBezTo>
                <a:cubicBezTo>
                  <a:pt x="30791" y="84014"/>
                  <a:pt x="38056" y="82676"/>
                  <a:pt x="43831" y="78573"/>
                </a:cubicBezTo>
                <a:cubicBezTo>
                  <a:pt x="60032" y="67023"/>
                  <a:pt x="54986" y="42828"/>
                  <a:pt x="69150" y="29545"/>
                </a:cubicBezTo>
                <a:cubicBezTo>
                  <a:pt x="79880" y="19453"/>
                  <a:pt x="103862" y="18025"/>
                  <a:pt x="110154" y="23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9"/>
          <p:cNvSpPr/>
          <p:nvPr/>
        </p:nvSpPr>
        <p:spPr>
          <a:xfrm rot="10800000">
            <a:off x="6267900" y="3462388"/>
            <a:ext cx="2911925" cy="1775125"/>
          </a:xfrm>
          <a:custGeom>
            <a:rect b="b" l="l" r="r" t="t"/>
            <a:pathLst>
              <a:path extrusionOk="0" h="71005" w="116477">
                <a:moveTo>
                  <a:pt x="0" y="0"/>
                </a:moveTo>
                <a:lnTo>
                  <a:pt x="0" y="71004"/>
                </a:lnTo>
                <a:cubicBezTo>
                  <a:pt x="1702" y="70579"/>
                  <a:pt x="3283" y="69941"/>
                  <a:pt x="4772" y="69059"/>
                </a:cubicBezTo>
                <a:cubicBezTo>
                  <a:pt x="10608" y="65685"/>
                  <a:pt x="14833" y="59788"/>
                  <a:pt x="18572" y="53892"/>
                </a:cubicBezTo>
                <a:cubicBezTo>
                  <a:pt x="22280" y="47995"/>
                  <a:pt x="25837" y="41855"/>
                  <a:pt x="31034" y="37326"/>
                </a:cubicBezTo>
                <a:cubicBezTo>
                  <a:pt x="37934" y="31277"/>
                  <a:pt x="47083" y="28846"/>
                  <a:pt x="56019" y="28056"/>
                </a:cubicBezTo>
                <a:cubicBezTo>
                  <a:pt x="64956" y="27235"/>
                  <a:pt x="73953" y="27843"/>
                  <a:pt x="82889" y="26961"/>
                </a:cubicBezTo>
                <a:cubicBezTo>
                  <a:pt x="91826" y="26080"/>
                  <a:pt x="100944" y="23587"/>
                  <a:pt x="107783" y="17387"/>
                </a:cubicBezTo>
                <a:cubicBezTo>
                  <a:pt x="112555" y="13040"/>
                  <a:pt x="115929" y="6596"/>
                  <a:pt x="116476" y="31"/>
                </a:cubicBezTo>
                <a:lnTo>
                  <a:pt x="0" y="3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9"/>
          <p:cNvSpPr/>
          <p:nvPr/>
        </p:nvSpPr>
        <p:spPr>
          <a:xfrm rot="10800000">
            <a:off x="7368975" y="4533838"/>
            <a:ext cx="1810850" cy="703675"/>
          </a:xfrm>
          <a:custGeom>
            <a:rect b="b" l="l" r="r" t="t"/>
            <a:pathLst>
              <a:path extrusionOk="0" h="28147" w="72434">
                <a:moveTo>
                  <a:pt x="0" y="0"/>
                </a:moveTo>
                <a:lnTo>
                  <a:pt x="0" y="28147"/>
                </a:lnTo>
                <a:cubicBezTo>
                  <a:pt x="4012" y="26870"/>
                  <a:pt x="8177" y="26110"/>
                  <a:pt x="12310" y="25745"/>
                </a:cubicBezTo>
                <a:cubicBezTo>
                  <a:pt x="21247" y="24955"/>
                  <a:pt x="30274" y="25563"/>
                  <a:pt x="39180" y="24682"/>
                </a:cubicBezTo>
                <a:cubicBezTo>
                  <a:pt x="48117" y="23800"/>
                  <a:pt x="57235" y="21308"/>
                  <a:pt x="64074" y="15107"/>
                </a:cubicBezTo>
                <a:cubicBezTo>
                  <a:pt x="68299" y="11277"/>
                  <a:pt x="71400" y="5745"/>
                  <a:pt x="724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BLANK_1_1_1_1_1_1_1_1_1_1">
    <p:bg>
      <p:bgPr>
        <a:solidFill>
          <a:srgbClr val="46A9E7">
            <a:alpha val="7140"/>
          </a:srgbClr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0"/>
          <p:cNvSpPr txBox="1"/>
          <p:nvPr>
            <p:ph idx="12" type="sldNum"/>
          </p:nvPr>
        </p:nvSpPr>
        <p:spPr>
          <a:xfrm flipH="1" rot="10800000">
            <a:off x="8404384" y="-3488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3" name="Google Shape;243;p30"/>
          <p:cNvSpPr/>
          <p:nvPr/>
        </p:nvSpPr>
        <p:spPr>
          <a:xfrm>
            <a:off x="659175" y="3948438"/>
            <a:ext cx="3566200" cy="1412675"/>
          </a:xfrm>
          <a:custGeom>
            <a:rect b="b" l="l" r="r" t="t"/>
            <a:pathLst>
              <a:path extrusionOk="0" h="56507" w="142648">
                <a:moveTo>
                  <a:pt x="142647" y="56476"/>
                </a:moveTo>
                <a:cubicBezTo>
                  <a:pt x="139456" y="54986"/>
                  <a:pt x="136416" y="53132"/>
                  <a:pt x="133286" y="50457"/>
                </a:cubicBezTo>
                <a:cubicBezTo>
                  <a:pt x="127814" y="45776"/>
                  <a:pt x="119030" y="30396"/>
                  <a:pt x="115230" y="26718"/>
                </a:cubicBezTo>
                <a:cubicBezTo>
                  <a:pt x="100944" y="12858"/>
                  <a:pt x="82981" y="19271"/>
                  <a:pt x="66415" y="22341"/>
                </a:cubicBezTo>
                <a:cubicBezTo>
                  <a:pt x="56962" y="24104"/>
                  <a:pt x="47478" y="22828"/>
                  <a:pt x="39211" y="17721"/>
                </a:cubicBezTo>
                <a:cubicBezTo>
                  <a:pt x="31855" y="13162"/>
                  <a:pt x="15958" y="1"/>
                  <a:pt x="0" y="4834"/>
                </a:cubicBezTo>
                <a:lnTo>
                  <a:pt x="11216" y="56506"/>
                </a:lnTo>
                <a:lnTo>
                  <a:pt x="142647" y="565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30"/>
          <p:cNvSpPr/>
          <p:nvPr/>
        </p:nvSpPr>
        <p:spPr>
          <a:xfrm>
            <a:off x="-154025" y="2625688"/>
            <a:ext cx="2176350" cy="2564650"/>
          </a:xfrm>
          <a:custGeom>
            <a:rect b="b" l="l" r="r" t="t"/>
            <a:pathLst>
              <a:path extrusionOk="0" h="102586" w="87054">
                <a:moveTo>
                  <a:pt x="84896" y="90640"/>
                </a:moveTo>
                <a:cubicBezTo>
                  <a:pt x="81887" y="84044"/>
                  <a:pt x="76142" y="79090"/>
                  <a:pt x="70701" y="74227"/>
                </a:cubicBezTo>
                <a:cubicBezTo>
                  <a:pt x="65199" y="69302"/>
                  <a:pt x="60944" y="64348"/>
                  <a:pt x="57874" y="57144"/>
                </a:cubicBezTo>
                <a:cubicBezTo>
                  <a:pt x="55199" y="50852"/>
                  <a:pt x="52008" y="34712"/>
                  <a:pt x="50275" y="29788"/>
                </a:cubicBezTo>
                <a:cubicBezTo>
                  <a:pt x="43679" y="11247"/>
                  <a:pt x="26962" y="8542"/>
                  <a:pt x="11521" y="4499"/>
                </a:cubicBezTo>
                <a:cubicBezTo>
                  <a:pt x="7812" y="3557"/>
                  <a:pt x="4682" y="2007"/>
                  <a:pt x="1794" y="1"/>
                </a:cubicBezTo>
                <a:lnTo>
                  <a:pt x="1794" y="68573"/>
                </a:lnTo>
                <a:lnTo>
                  <a:pt x="1" y="102586"/>
                </a:lnTo>
                <a:lnTo>
                  <a:pt x="86142" y="102586"/>
                </a:lnTo>
                <a:cubicBezTo>
                  <a:pt x="87054" y="98786"/>
                  <a:pt x="86568" y="94318"/>
                  <a:pt x="84896" y="906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30"/>
          <p:cNvSpPr/>
          <p:nvPr/>
        </p:nvSpPr>
        <p:spPr>
          <a:xfrm>
            <a:off x="-110700" y="3051988"/>
            <a:ext cx="2299450" cy="2113275"/>
          </a:xfrm>
          <a:custGeom>
            <a:rect b="b" l="l" r="r" t="t"/>
            <a:pathLst>
              <a:path extrusionOk="0" h="84531" w="91978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30"/>
          <p:cNvSpPr/>
          <p:nvPr/>
        </p:nvSpPr>
        <p:spPr>
          <a:xfrm flipH="1">
            <a:off x="6425950" y="-328750"/>
            <a:ext cx="2753875" cy="3251575"/>
          </a:xfrm>
          <a:custGeom>
            <a:rect b="b" l="l" r="r" t="t"/>
            <a:pathLst>
              <a:path extrusionOk="0" h="130063" w="110155">
                <a:moveTo>
                  <a:pt x="0" y="0"/>
                </a:moveTo>
                <a:lnTo>
                  <a:pt x="0" y="130063"/>
                </a:lnTo>
                <a:cubicBezTo>
                  <a:pt x="730" y="129242"/>
                  <a:pt x="1338" y="128391"/>
                  <a:pt x="1763" y="127601"/>
                </a:cubicBezTo>
                <a:cubicBezTo>
                  <a:pt x="4134" y="123042"/>
                  <a:pt x="4164" y="117692"/>
                  <a:pt x="4164" y="112555"/>
                </a:cubicBezTo>
                <a:cubicBezTo>
                  <a:pt x="4164" y="107418"/>
                  <a:pt x="4225" y="102069"/>
                  <a:pt x="6657" y="97540"/>
                </a:cubicBezTo>
                <a:cubicBezTo>
                  <a:pt x="10031" y="91278"/>
                  <a:pt x="17143" y="88056"/>
                  <a:pt x="23952" y="86020"/>
                </a:cubicBezTo>
                <a:cubicBezTo>
                  <a:pt x="30791" y="84014"/>
                  <a:pt x="38056" y="82676"/>
                  <a:pt x="43831" y="78573"/>
                </a:cubicBezTo>
                <a:cubicBezTo>
                  <a:pt x="60032" y="67023"/>
                  <a:pt x="54986" y="42828"/>
                  <a:pt x="69150" y="29545"/>
                </a:cubicBezTo>
                <a:cubicBezTo>
                  <a:pt x="79880" y="19453"/>
                  <a:pt x="103862" y="18025"/>
                  <a:pt x="110154" y="23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30"/>
          <p:cNvSpPr/>
          <p:nvPr/>
        </p:nvSpPr>
        <p:spPr>
          <a:xfrm flipH="1">
            <a:off x="6267900" y="-205150"/>
            <a:ext cx="2911925" cy="1775125"/>
          </a:xfrm>
          <a:custGeom>
            <a:rect b="b" l="l" r="r" t="t"/>
            <a:pathLst>
              <a:path extrusionOk="0" h="71005" w="116477">
                <a:moveTo>
                  <a:pt x="0" y="0"/>
                </a:moveTo>
                <a:lnTo>
                  <a:pt x="0" y="71004"/>
                </a:lnTo>
                <a:cubicBezTo>
                  <a:pt x="1702" y="70579"/>
                  <a:pt x="3283" y="69941"/>
                  <a:pt x="4772" y="69059"/>
                </a:cubicBezTo>
                <a:cubicBezTo>
                  <a:pt x="10608" y="65685"/>
                  <a:pt x="14833" y="59788"/>
                  <a:pt x="18572" y="53892"/>
                </a:cubicBezTo>
                <a:cubicBezTo>
                  <a:pt x="22280" y="47995"/>
                  <a:pt x="25837" y="41855"/>
                  <a:pt x="31034" y="37326"/>
                </a:cubicBezTo>
                <a:cubicBezTo>
                  <a:pt x="37934" y="31277"/>
                  <a:pt x="47083" y="28846"/>
                  <a:pt x="56019" y="28056"/>
                </a:cubicBezTo>
                <a:cubicBezTo>
                  <a:pt x="64956" y="27235"/>
                  <a:pt x="73953" y="27843"/>
                  <a:pt x="82889" y="26961"/>
                </a:cubicBezTo>
                <a:cubicBezTo>
                  <a:pt x="91826" y="26080"/>
                  <a:pt x="100944" y="23587"/>
                  <a:pt x="107783" y="17387"/>
                </a:cubicBezTo>
                <a:cubicBezTo>
                  <a:pt x="112555" y="13040"/>
                  <a:pt x="115929" y="6596"/>
                  <a:pt x="116476" y="31"/>
                </a:cubicBezTo>
                <a:lnTo>
                  <a:pt x="0" y="3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30"/>
          <p:cNvSpPr/>
          <p:nvPr/>
        </p:nvSpPr>
        <p:spPr>
          <a:xfrm flipH="1">
            <a:off x="7368975" y="-205150"/>
            <a:ext cx="1810850" cy="703675"/>
          </a:xfrm>
          <a:custGeom>
            <a:rect b="b" l="l" r="r" t="t"/>
            <a:pathLst>
              <a:path extrusionOk="0" h="28147" w="72434">
                <a:moveTo>
                  <a:pt x="0" y="0"/>
                </a:moveTo>
                <a:lnTo>
                  <a:pt x="0" y="28147"/>
                </a:lnTo>
                <a:cubicBezTo>
                  <a:pt x="4012" y="26870"/>
                  <a:pt x="8177" y="26110"/>
                  <a:pt x="12310" y="25745"/>
                </a:cubicBezTo>
                <a:cubicBezTo>
                  <a:pt x="21247" y="24955"/>
                  <a:pt x="30274" y="25563"/>
                  <a:pt x="39180" y="24682"/>
                </a:cubicBezTo>
                <a:cubicBezTo>
                  <a:pt x="48117" y="23800"/>
                  <a:pt x="57235" y="21308"/>
                  <a:pt x="64074" y="15107"/>
                </a:cubicBezTo>
                <a:cubicBezTo>
                  <a:pt x="68299" y="11277"/>
                  <a:pt x="71400" y="5745"/>
                  <a:pt x="724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" type="body"/>
          </p:nvPr>
        </p:nvSpPr>
        <p:spPr>
          <a:xfrm>
            <a:off x="720000" y="115247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34" name="Google Shape;34;p4"/>
          <p:cNvSpPr/>
          <p:nvPr/>
        </p:nvSpPr>
        <p:spPr>
          <a:xfrm flipH="1">
            <a:off x="-2459185" y="-440035"/>
            <a:ext cx="4551819" cy="1823266"/>
          </a:xfrm>
          <a:custGeom>
            <a:rect b="b" l="l" r="r" t="t"/>
            <a:pathLst>
              <a:path extrusionOk="0" h="65929" w="164593">
                <a:moveTo>
                  <a:pt x="0" y="1"/>
                </a:moveTo>
                <a:cubicBezTo>
                  <a:pt x="1216" y="4074"/>
                  <a:pt x="6353" y="12736"/>
                  <a:pt x="13374" y="15593"/>
                </a:cubicBezTo>
                <a:cubicBezTo>
                  <a:pt x="21855" y="18998"/>
                  <a:pt x="40427" y="17964"/>
                  <a:pt x="53649" y="29819"/>
                </a:cubicBezTo>
                <a:cubicBezTo>
                  <a:pt x="57630" y="33405"/>
                  <a:pt x="60761" y="37843"/>
                  <a:pt x="63862" y="42190"/>
                </a:cubicBezTo>
                <a:cubicBezTo>
                  <a:pt x="66992" y="46536"/>
                  <a:pt x="70275" y="50883"/>
                  <a:pt x="74591" y="54074"/>
                </a:cubicBezTo>
                <a:cubicBezTo>
                  <a:pt x="90731" y="65929"/>
                  <a:pt x="107206" y="53892"/>
                  <a:pt x="122829" y="48178"/>
                </a:cubicBezTo>
                <a:cubicBezTo>
                  <a:pt x="131766" y="44956"/>
                  <a:pt x="140915" y="44257"/>
                  <a:pt x="149790" y="48208"/>
                </a:cubicBezTo>
                <a:cubicBezTo>
                  <a:pt x="157663" y="51764"/>
                  <a:pt x="160611" y="57843"/>
                  <a:pt x="163803" y="65199"/>
                </a:cubicBezTo>
                <a:lnTo>
                  <a:pt x="164593" y="711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4"/>
          <p:cNvSpPr/>
          <p:nvPr/>
        </p:nvSpPr>
        <p:spPr>
          <a:xfrm flipH="1">
            <a:off x="7382950" y="3090576"/>
            <a:ext cx="2543652" cy="2337705"/>
          </a:xfrm>
          <a:custGeom>
            <a:rect b="b" l="l" r="r" t="t"/>
            <a:pathLst>
              <a:path extrusionOk="0" h="84531" w="91978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/>
          <p:nvPr/>
        </p:nvSpPr>
        <p:spPr>
          <a:xfrm>
            <a:off x="5374782" y="-402610"/>
            <a:ext cx="4551819" cy="1823266"/>
          </a:xfrm>
          <a:custGeom>
            <a:rect b="b" l="l" r="r" t="t"/>
            <a:pathLst>
              <a:path extrusionOk="0" h="65929" w="164593">
                <a:moveTo>
                  <a:pt x="0" y="1"/>
                </a:moveTo>
                <a:cubicBezTo>
                  <a:pt x="1216" y="4074"/>
                  <a:pt x="6353" y="12736"/>
                  <a:pt x="13374" y="15593"/>
                </a:cubicBezTo>
                <a:cubicBezTo>
                  <a:pt x="21855" y="18998"/>
                  <a:pt x="40427" y="17964"/>
                  <a:pt x="53649" y="29819"/>
                </a:cubicBezTo>
                <a:cubicBezTo>
                  <a:pt x="57630" y="33405"/>
                  <a:pt x="60761" y="37843"/>
                  <a:pt x="63862" y="42190"/>
                </a:cubicBezTo>
                <a:cubicBezTo>
                  <a:pt x="66992" y="46536"/>
                  <a:pt x="70275" y="50883"/>
                  <a:pt x="74591" y="54074"/>
                </a:cubicBezTo>
                <a:cubicBezTo>
                  <a:pt x="90731" y="65929"/>
                  <a:pt x="107206" y="53892"/>
                  <a:pt x="122829" y="48178"/>
                </a:cubicBezTo>
                <a:cubicBezTo>
                  <a:pt x="131766" y="44956"/>
                  <a:pt x="140915" y="44257"/>
                  <a:pt x="149790" y="48208"/>
                </a:cubicBezTo>
                <a:cubicBezTo>
                  <a:pt x="157663" y="51764"/>
                  <a:pt x="160611" y="57843"/>
                  <a:pt x="163803" y="65199"/>
                </a:cubicBezTo>
                <a:lnTo>
                  <a:pt x="164593" y="711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5"/>
          <p:cNvSpPr txBox="1"/>
          <p:nvPr>
            <p:ph idx="1" type="subTitle"/>
          </p:nvPr>
        </p:nvSpPr>
        <p:spPr>
          <a:xfrm>
            <a:off x="1290763" y="2574925"/>
            <a:ext cx="2907600" cy="71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2" type="subTitle"/>
          </p:nvPr>
        </p:nvSpPr>
        <p:spPr>
          <a:xfrm>
            <a:off x="4945638" y="2574925"/>
            <a:ext cx="2907600" cy="71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0" name="Google Shape;40;p5"/>
          <p:cNvSpPr txBox="1"/>
          <p:nvPr>
            <p:ph idx="3" type="subTitle"/>
          </p:nvPr>
        </p:nvSpPr>
        <p:spPr>
          <a:xfrm>
            <a:off x="1290763" y="3188950"/>
            <a:ext cx="2907600" cy="71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4" type="subTitle"/>
          </p:nvPr>
        </p:nvSpPr>
        <p:spPr>
          <a:xfrm>
            <a:off x="4945638" y="3188950"/>
            <a:ext cx="2907600" cy="71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3" name="Google Shape;43;p5"/>
          <p:cNvSpPr/>
          <p:nvPr/>
        </p:nvSpPr>
        <p:spPr>
          <a:xfrm>
            <a:off x="5156207" y="-733135"/>
            <a:ext cx="4551819" cy="1823266"/>
          </a:xfrm>
          <a:custGeom>
            <a:rect b="b" l="l" r="r" t="t"/>
            <a:pathLst>
              <a:path extrusionOk="0" h="65929" w="164593">
                <a:moveTo>
                  <a:pt x="0" y="1"/>
                </a:moveTo>
                <a:cubicBezTo>
                  <a:pt x="1216" y="4074"/>
                  <a:pt x="6353" y="12736"/>
                  <a:pt x="13374" y="15593"/>
                </a:cubicBezTo>
                <a:cubicBezTo>
                  <a:pt x="21855" y="18998"/>
                  <a:pt x="40427" y="17964"/>
                  <a:pt x="53649" y="29819"/>
                </a:cubicBezTo>
                <a:cubicBezTo>
                  <a:pt x="57630" y="33405"/>
                  <a:pt x="60761" y="37843"/>
                  <a:pt x="63862" y="42190"/>
                </a:cubicBezTo>
                <a:cubicBezTo>
                  <a:pt x="66992" y="46536"/>
                  <a:pt x="70275" y="50883"/>
                  <a:pt x="74591" y="54074"/>
                </a:cubicBezTo>
                <a:cubicBezTo>
                  <a:pt x="90731" y="65929"/>
                  <a:pt x="107206" y="53892"/>
                  <a:pt x="122829" y="48178"/>
                </a:cubicBezTo>
                <a:cubicBezTo>
                  <a:pt x="131766" y="44956"/>
                  <a:pt x="140915" y="44257"/>
                  <a:pt x="149790" y="48208"/>
                </a:cubicBezTo>
                <a:cubicBezTo>
                  <a:pt x="157663" y="51764"/>
                  <a:pt x="160611" y="57843"/>
                  <a:pt x="163803" y="65199"/>
                </a:cubicBezTo>
                <a:lnTo>
                  <a:pt x="164593" y="711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5"/>
          <p:cNvSpPr/>
          <p:nvPr/>
        </p:nvSpPr>
        <p:spPr>
          <a:xfrm>
            <a:off x="-242112" y="3206950"/>
            <a:ext cx="2299450" cy="2113275"/>
          </a:xfrm>
          <a:custGeom>
            <a:rect b="b" l="l" r="r" t="t"/>
            <a:pathLst>
              <a:path extrusionOk="0" h="84531" w="91978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45" name="Google Shape;45;p5"/>
          <p:cNvSpPr/>
          <p:nvPr/>
        </p:nvSpPr>
        <p:spPr>
          <a:xfrm>
            <a:off x="-209260" y="3466325"/>
            <a:ext cx="4267720" cy="1961956"/>
          </a:xfrm>
          <a:custGeom>
            <a:rect b="b" l="l" r="r" t="t"/>
            <a:pathLst>
              <a:path extrusionOk="0" h="70944" w="154320">
                <a:moveTo>
                  <a:pt x="0" y="70944"/>
                </a:moveTo>
                <a:lnTo>
                  <a:pt x="154319" y="70944"/>
                </a:lnTo>
                <a:cubicBezTo>
                  <a:pt x="153894" y="70579"/>
                  <a:pt x="153468" y="70153"/>
                  <a:pt x="153073" y="69819"/>
                </a:cubicBezTo>
                <a:cubicBezTo>
                  <a:pt x="147359" y="65138"/>
                  <a:pt x="139699" y="63193"/>
                  <a:pt x="132404" y="61187"/>
                </a:cubicBezTo>
                <a:cubicBezTo>
                  <a:pt x="124987" y="59120"/>
                  <a:pt x="119334" y="56931"/>
                  <a:pt x="113315" y="51794"/>
                </a:cubicBezTo>
                <a:cubicBezTo>
                  <a:pt x="107814" y="47083"/>
                  <a:pt x="99029" y="31703"/>
                  <a:pt x="95230" y="28025"/>
                </a:cubicBezTo>
                <a:cubicBezTo>
                  <a:pt x="80944" y="14134"/>
                  <a:pt x="62980" y="20578"/>
                  <a:pt x="46414" y="23648"/>
                </a:cubicBezTo>
                <a:cubicBezTo>
                  <a:pt x="36961" y="25381"/>
                  <a:pt x="27478" y="24134"/>
                  <a:pt x="19210" y="18998"/>
                </a:cubicBezTo>
                <a:cubicBezTo>
                  <a:pt x="11824" y="14408"/>
                  <a:pt x="4316" y="7903"/>
                  <a:pt x="638" y="0"/>
                </a:cubicBezTo>
                <a:lnTo>
                  <a:pt x="31" y="6657"/>
                </a:lnTo>
                <a:lnTo>
                  <a:pt x="31" y="7094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8" name="Google Shape;48;p6"/>
          <p:cNvSpPr/>
          <p:nvPr/>
        </p:nvSpPr>
        <p:spPr>
          <a:xfrm flipH="1">
            <a:off x="6531075" y="3775775"/>
            <a:ext cx="3566200" cy="1412675"/>
          </a:xfrm>
          <a:custGeom>
            <a:rect b="b" l="l" r="r" t="t"/>
            <a:pathLst>
              <a:path extrusionOk="0" h="56507" w="142648">
                <a:moveTo>
                  <a:pt x="142647" y="56476"/>
                </a:moveTo>
                <a:cubicBezTo>
                  <a:pt x="139456" y="54986"/>
                  <a:pt x="136416" y="53132"/>
                  <a:pt x="133286" y="50457"/>
                </a:cubicBezTo>
                <a:cubicBezTo>
                  <a:pt x="127814" y="45776"/>
                  <a:pt x="119030" y="30396"/>
                  <a:pt x="115230" y="26718"/>
                </a:cubicBezTo>
                <a:cubicBezTo>
                  <a:pt x="100944" y="12858"/>
                  <a:pt x="82981" y="19271"/>
                  <a:pt x="66415" y="22341"/>
                </a:cubicBezTo>
                <a:cubicBezTo>
                  <a:pt x="56962" y="24104"/>
                  <a:pt x="47478" y="22828"/>
                  <a:pt x="39211" y="17721"/>
                </a:cubicBezTo>
                <a:cubicBezTo>
                  <a:pt x="31855" y="13162"/>
                  <a:pt x="15958" y="1"/>
                  <a:pt x="0" y="4834"/>
                </a:cubicBezTo>
                <a:lnTo>
                  <a:pt x="11216" y="56506"/>
                </a:lnTo>
                <a:lnTo>
                  <a:pt x="142647" y="5650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6"/>
          <p:cNvSpPr/>
          <p:nvPr/>
        </p:nvSpPr>
        <p:spPr>
          <a:xfrm flipH="1" rot="10800000">
            <a:off x="-126075" y="-872275"/>
            <a:ext cx="2176350" cy="2564650"/>
          </a:xfrm>
          <a:custGeom>
            <a:rect b="b" l="l" r="r" t="t"/>
            <a:pathLst>
              <a:path extrusionOk="0" h="102586" w="87054">
                <a:moveTo>
                  <a:pt x="84896" y="90640"/>
                </a:moveTo>
                <a:cubicBezTo>
                  <a:pt x="81887" y="84044"/>
                  <a:pt x="76142" y="79090"/>
                  <a:pt x="70701" y="74227"/>
                </a:cubicBezTo>
                <a:cubicBezTo>
                  <a:pt x="65199" y="69302"/>
                  <a:pt x="60944" y="64348"/>
                  <a:pt x="57874" y="57144"/>
                </a:cubicBezTo>
                <a:cubicBezTo>
                  <a:pt x="55199" y="50852"/>
                  <a:pt x="52008" y="34712"/>
                  <a:pt x="50275" y="29788"/>
                </a:cubicBezTo>
                <a:cubicBezTo>
                  <a:pt x="43679" y="11247"/>
                  <a:pt x="26962" y="8542"/>
                  <a:pt x="11521" y="4499"/>
                </a:cubicBezTo>
                <a:cubicBezTo>
                  <a:pt x="7812" y="3557"/>
                  <a:pt x="4682" y="2007"/>
                  <a:pt x="1794" y="1"/>
                </a:cubicBezTo>
                <a:lnTo>
                  <a:pt x="1794" y="68573"/>
                </a:lnTo>
                <a:lnTo>
                  <a:pt x="1" y="102586"/>
                </a:lnTo>
                <a:lnTo>
                  <a:pt x="86142" y="102586"/>
                </a:lnTo>
                <a:cubicBezTo>
                  <a:pt x="87054" y="98786"/>
                  <a:pt x="86568" y="94318"/>
                  <a:pt x="84896" y="9064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6"/>
          <p:cNvSpPr/>
          <p:nvPr/>
        </p:nvSpPr>
        <p:spPr>
          <a:xfrm flipH="1" rot="10800000">
            <a:off x="-858150" y="-225625"/>
            <a:ext cx="2299450" cy="2113275"/>
          </a:xfrm>
          <a:custGeom>
            <a:rect b="b" l="l" r="r" t="t"/>
            <a:pathLst>
              <a:path extrusionOk="0" h="84531" w="91978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 Tittle Only 1">
  <p:cSld name="TITLE_ONLY_1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/>
          <p:nvPr/>
        </p:nvSpPr>
        <p:spPr>
          <a:xfrm>
            <a:off x="6053282" y="-402610"/>
            <a:ext cx="4551819" cy="1823266"/>
          </a:xfrm>
          <a:custGeom>
            <a:rect b="b" l="l" r="r" t="t"/>
            <a:pathLst>
              <a:path extrusionOk="0" h="65929" w="164593">
                <a:moveTo>
                  <a:pt x="0" y="1"/>
                </a:moveTo>
                <a:cubicBezTo>
                  <a:pt x="1216" y="4074"/>
                  <a:pt x="6353" y="12736"/>
                  <a:pt x="13374" y="15593"/>
                </a:cubicBezTo>
                <a:cubicBezTo>
                  <a:pt x="21855" y="18998"/>
                  <a:pt x="40427" y="17964"/>
                  <a:pt x="53649" y="29819"/>
                </a:cubicBezTo>
                <a:cubicBezTo>
                  <a:pt x="57630" y="33405"/>
                  <a:pt x="60761" y="37843"/>
                  <a:pt x="63862" y="42190"/>
                </a:cubicBezTo>
                <a:cubicBezTo>
                  <a:pt x="66992" y="46536"/>
                  <a:pt x="70275" y="50883"/>
                  <a:pt x="74591" y="54074"/>
                </a:cubicBezTo>
                <a:cubicBezTo>
                  <a:pt x="90731" y="65929"/>
                  <a:pt x="107206" y="53892"/>
                  <a:pt x="122829" y="48178"/>
                </a:cubicBezTo>
                <a:cubicBezTo>
                  <a:pt x="131766" y="44956"/>
                  <a:pt x="140915" y="44257"/>
                  <a:pt x="149790" y="48208"/>
                </a:cubicBezTo>
                <a:cubicBezTo>
                  <a:pt x="157663" y="51764"/>
                  <a:pt x="160611" y="57843"/>
                  <a:pt x="163803" y="65199"/>
                </a:cubicBezTo>
                <a:lnTo>
                  <a:pt x="164593" y="711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4" name="Google Shape;54;p7"/>
          <p:cNvSpPr/>
          <p:nvPr/>
        </p:nvSpPr>
        <p:spPr>
          <a:xfrm rot="10800000">
            <a:off x="7074850" y="-626250"/>
            <a:ext cx="2299450" cy="2113275"/>
          </a:xfrm>
          <a:custGeom>
            <a:rect b="b" l="l" r="r" t="t"/>
            <a:pathLst>
              <a:path extrusionOk="0" h="84531" w="91978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 Tittle Only 2">
  <p:cSld name="TITLE_ONLY_1_1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/>
          <p:nvPr/>
        </p:nvSpPr>
        <p:spPr>
          <a:xfrm rot="10800000">
            <a:off x="-1899393" y="4014540"/>
            <a:ext cx="4551819" cy="1823266"/>
          </a:xfrm>
          <a:custGeom>
            <a:rect b="b" l="l" r="r" t="t"/>
            <a:pathLst>
              <a:path extrusionOk="0" h="65929" w="164593">
                <a:moveTo>
                  <a:pt x="0" y="1"/>
                </a:moveTo>
                <a:cubicBezTo>
                  <a:pt x="1216" y="4074"/>
                  <a:pt x="6353" y="12736"/>
                  <a:pt x="13374" y="15593"/>
                </a:cubicBezTo>
                <a:cubicBezTo>
                  <a:pt x="21855" y="18998"/>
                  <a:pt x="40427" y="17964"/>
                  <a:pt x="53649" y="29819"/>
                </a:cubicBezTo>
                <a:cubicBezTo>
                  <a:pt x="57630" y="33405"/>
                  <a:pt x="60761" y="37843"/>
                  <a:pt x="63862" y="42190"/>
                </a:cubicBezTo>
                <a:cubicBezTo>
                  <a:pt x="66992" y="46536"/>
                  <a:pt x="70275" y="50883"/>
                  <a:pt x="74591" y="54074"/>
                </a:cubicBezTo>
                <a:cubicBezTo>
                  <a:pt x="90731" y="65929"/>
                  <a:pt x="107206" y="53892"/>
                  <a:pt x="122829" y="48178"/>
                </a:cubicBezTo>
                <a:cubicBezTo>
                  <a:pt x="131766" y="44956"/>
                  <a:pt x="140915" y="44257"/>
                  <a:pt x="149790" y="48208"/>
                </a:cubicBezTo>
                <a:cubicBezTo>
                  <a:pt x="157663" y="51764"/>
                  <a:pt x="160611" y="57843"/>
                  <a:pt x="163803" y="65199"/>
                </a:cubicBezTo>
                <a:lnTo>
                  <a:pt x="164593" y="711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8" name="Google Shape;58;p8"/>
          <p:cNvSpPr/>
          <p:nvPr/>
        </p:nvSpPr>
        <p:spPr>
          <a:xfrm rot="-5400000">
            <a:off x="7829613" y="173953"/>
            <a:ext cx="2072229" cy="1275840"/>
          </a:xfrm>
          <a:custGeom>
            <a:rect b="b" l="l" r="r" t="t"/>
            <a:pathLst>
              <a:path extrusionOk="0" h="37691" w="61218">
                <a:moveTo>
                  <a:pt x="61217" y="0"/>
                </a:moveTo>
                <a:cubicBezTo>
                  <a:pt x="58208" y="4499"/>
                  <a:pt x="54196" y="8146"/>
                  <a:pt x="49180" y="10031"/>
                </a:cubicBezTo>
                <a:cubicBezTo>
                  <a:pt x="42554" y="12553"/>
                  <a:pt x="35259" y="11702"/>
                  <a:pt x="28207" y="11581"/>
                </a:cubicBezTo>
                <a:cubicBezTo>
                  <a:pt x="21125" y="11490"/>
                  <a:pt x="13405" y="12432"/>
                  <a:pt x="8481" y="17447"/>
                </a:cubicBezTo>
                <a:cubicBezTo>
                  <a:pt x="3283" y="22675"/>
                  <a:pt x="2675" y="30730"/>
                  <a:pt x="0" y="37691"/>
                </a:cubicBezTo>
                <a:lnTo>
                  <a:pt x="61217" y="3769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 Tittle Only 3">
  <p:cSld name="TITLE_ONLY_1_1_1">
    <p:bg>
      <p:bgPr>
        <a:solidFill>
          <a:srgbClr val="46A9E7">
            <a:alpha val="7140"/>
          </a:srgbClr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61" name="Google Shape;61;p9"/>
          <p:cNvSpPr/>
          <p:nvPr/>
        </p:nvSpPr>
        <p:spPr>
          <a:xfrm>
            <a:off x="6284300" y="1801460"/>
            <a:ext cx="3851622" cy="3663320"/>
          </a:xfrm>
          <a:custGeom>
            <a:rect b="b" l="l" r="r" t="t"/>
            <a:pathLst>
              <a:path extrusionOk="0" h="132465" w="139274">
                <a:moveTo>
                  <a:pt x="0" y="130701"/>
                </a:moveTo>
                <a:cubicBezTo>
                  <a:pt x="2553" y="101066"/>
                  <a:pt x="29150" y="108178"/>
                  <a:pt x="40548" y="99637"/>
                </a:cubicBezTo>
                <a:cubicBezTo>
                  <a:pt x="55624" y="88300"/>
                  <a:pt x="52402" y="65320"/>
                  <a:pt x="69394" y="55837"/>
                </a:cubicBezTo>
                <a:cubicBezTo>
                  <a:pt x="75473" y="52433"/>
                  <a:pt x="82798" y="51764"/>
                  <a:pt x="89759" y="50427"/>
                </a:cubicBezTo>
                <a:cubicBezTo>
                  <a:pt x="96689" y="49089"/>
                  <a:pt x="104045" y="46627"/>
                  <a:pt x="107844" y="41004"/>
                </a:cubicBezTo>
                <a:cubicBezTo>
                  <a:pt x="110580" y="36961"/>
                  <a:pt x="111066" y="31946"/>
                  <a:pt x="111461" y="27174"/>
                </a:cubicBezTo>
                <a:cubicBezTo>
                  <a:pt x="111826" y="22402"/>
                  <a:pt x="112252" y="17356"/>
                  <a:pt x="114957" y="13314"/>
                </a:cubicBezTo>
                <a:cubicBezTo>
                  <a:pt x="117632" y="9241"/>
                  <a:pt x="127358" y="0"/>
                  <a:pt x="137237" y="4803"/>
                </a:cubicBezTo>
                <a:cubicBezTo>
                  <a:pt x="138118" y="5198"/>
                  <a:pt x="139273" y="132464"/>
                  <a:pt x="139273" y="1324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9"/>
          <p:cNvSpPr/>
          <p:nvPr/>
        </p:nvSpPr>
        <p:spPr>
          <a:xfrm>
            <a:off x="7535080" y="2295937"/>
            <a:ext cx="2600842" cy="3042133"/>
          </a:xfrm>
          <a:custGeom>
            <a:rect b="b" l="l" r="r" t="t"/>
            <a:pathLst>
              <a:path extrusionOk="0" h="110003" w="94046">
                <a:moveTo>
                  <a:pt x="94045" y="5138"/>
                </a:moveTo>
                <a:cubicBezTo>
                  <a:pt x="80367" y="1"/>
                  <a:pt x="69577" y="12159"/>
                  <a:pt x="71978" y="25412"/>
                </a:cubicBezTo>
                <a:cubicBezTo>
                  <a:pt x="74014" y="36932"/>
                  <a:pt x="73163" y="45807"/>
                  <a:pt x="70732" y="53558"/>
                </a:cubicBezTo>
                <a:cubicBezTo>
                  <a:pt x="67874" y="62707"/>
                  <a:pt x="61856" y="72403"/>
                  <a:pt x="52859" y="75777"/>
                </a:cubicBezTo>
                <a:cubicBezTo>
                  <a:pt x="46263" y="78270"/>
                  <a:pt x="38968" y="77449"/>
                  <a:pt x="31886" y="77327"/>
                </a:cubicBezTo>
                <a:cubicBezTo>
                  <a:pt x="24804" y="77206"/>
                  <a:pt x="17114" y="78178"/>
                  <a:pt x="12159" y="83194"/>
                </a:cubicBezTo>
                <a:cubicBezTo>
                  <a:pt x="6050" y="89364"/>
                  <a:pt x="6293" y="99395"/>
                  <a:pt x="2068" y="107054"/>
                </a:cubicBezTo>
                <a:cubicBezTo>
                  <a:pt x="1460" y="108118"/>
                  <a:pt x="761" y="109091"/>
                  <a:pt x="1" y="110003"/>
                </a:cubicBezTo>
                <a:lnTo>
                  <a:pt x="94045" y="11000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9"/>
          <p:cNvSpPr/>
          <p:nvPr/>
        </p:nvSpPr>
        <p:spPr>
          <a:xfrm>
            <a:off x="-257186" y="2619003"/>
            <a:ext cx="2407478" cy="2837016"/>
          </a:xfrm>
          <a:custGeom>
            <a:rect b="b" l="l" r="r" t="t"/>
            <a:pathLst>
              <a:path extrusionOk="0" h="102586" w="87054">
                <a:moveTo>
                  <a:pt x="84896" y="90640"/>
                </a:moveTo>
                <a:cubicBezTo>
                  <a:pt x="81887" y="84044"/>
                  <a:pt x="76142" y="79090"/>
                  <a:pt x="70701" y="74227"/>
                </a:cubicBezTo>
                <a:cubicBezTo>
                  <a:pt x="65199" y="69302"/>
                  <a:pt x="60944" y="64348"/>
                  <a:pt x="57874" y="57144"/>
                </a:cubicBezTo>
                <a:cubicBezTo>
                  <a:pt x="55199" y="50852"/>
                  <a:pt x="52008" y="34712"/>
                  <a:pt x="50275" y="29788"/>
                </a:cubicBezTo>
                <a:cubicBezTo>
                  <a:pt x="43679" y="11247"/>
                  <a:pt x="26962" y="8542"/>
                  <a:pt x="11521" y="4499"/>
                </a:cubicBezTo>
                <a:cubicBezTo>
                  <a:pt x="7812" y="3557"/>
                  <a:pt x="4682" y="2007"/>
                  <a:pt x="1794" y="1"/>
                </a:cubicBezTo>
                <a:lnTo>
                  <a:pt x="1794" y="68573"/>
                </a:lnTo>
                <a:lnTo>
                  <a:pt x="1" y="102586"/>
                </a:lnTo>
                <a:lnTo>
                  <a:pt x="86142" y="102586"/>
                </a:lnTo>
                <a:cubicBezTo>
                  <a:pt x="87054" y="98786"/>
                  <a:pt x="86568" y="94318"/>
                  <a:pt x="84896" y="9064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9"/>
          <p:cNvSpPr/>
          <p:nvPr/>
        </p:nvSpPr>
        <p:spPr>
          <a:xfrm>
            <a:off x="-209260" y="3090576"/>
            <a:ext cx="2543652" cy="2337705"/>
          </a:xfrm>
          <a:custGeom>
            <a:rect b="b" l="l" r="r" t="t"/>
            <a:pathLst>
              <a:path extrusionOk="0" h="84531" w="91978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720000" y="1152475"/>
            <a:ext cx="3322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0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46A9E7">
            <a:alpha val="7140"/>
          </a:srgbClr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omfortaa"/>
              <a:buNone/>
              <a:defRPr sz="3500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○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■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○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■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○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naheim"/>
              <a:buChar char="■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5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5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1" Type="http://schemas.openxmlformats.org/officeDocument/2006/relationships/image" Target="../media/image10.png"/><Relationship Id="rId10" Type="http://schemas.openxmlformats.org/officeDocument/2006/relationships/image" Target="../media/image9.png"/><Relationship Id="rId12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1"/>
          <p:cNvSpPr txBox="1"/>
          <p:nvPr>
            <p:ph type="ctrTitle"/>
          </p:nvPr>
        </p:nvSpPr>
        <p:spPr>
          <a:xfrm>
            <a:off x="1294625" y="535000"/>
            <a:ext cx="6599400" cy="307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2"/>
                </a:solidFill>
              </a:rPr>
              <a:t>Welcome to the Building Flood Resiliency in West Virginia Communities Symposium</a:t>
            </a:r>
            <a:endParaRPr b="1" sz="31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1"/>
                </a:solidFill>
              </a:rPr>
              <a:t> March 12 &amp; 13, 2024</a:t>
            </a:r>
            <a:endParaRPr sz="2600">
              <a:solidFill>
                <a:schemeClr val="accent1"/>
              </a:solidFill>
            </a:endParaRPr>
          </a:p>
        </p:txBody>
      </p:sp>
      <p:pic>
        <p:nvPicPr>
          <p:cNvPr id="254" name="Google Shape;25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7475" y="3715400"/>
            <a:ext cx="1129049" cy="103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0"/>
          <p:cNvSpPr txBox="1"/>
          <p:nvPr>
            <p:ph idx="6" type="title"/>
          </p:nvPr>
        </p:nvSpPr>
        <p:spPr>
          <a:xfrm>
            <a:off x="720000" y="1612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Symposium Goals</a:t>
            </a:r>
            <a:endParaRPr/>
          </a:p>
        </p:txBody>
      </p:sp>
      <p:sp>
        <p:nvSpPr>
          <p:cNvPr id="368" name="Google Shape;368;p40"/>
          <p:cNvSpPr txBox="1"/>
          <p:nvPr>
            <p:ph idx="1" type="subTitle"/>
          </p:nvPr>
        </p:nvSpPr>
        <p:spPr>
          <a:xfrm>
            <a:off x="93888" y="3216225"/>
            <a:ext cx="2142000" cy="87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Create common understanding of who the main players are their capabilities before, during, and after a flood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369" name="Google Shape;369;p40"/>
          <p:cNvSpPr txBox="1"/>
          <p:nvPr>
            <p:ph idx="3" type="subTitle"/>
          </p:nvPr>
        </p:nvSpPr>
        <p:spPr>
          <a:xfrm>
            <a:off x="2409475" y="3216225"/>
            <a:ext cx="2142000" cy="87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Increase understanding of how each organizations can better coordinate efforts in each phase of a disaster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370" name="Google Shape;370;p40"/>
          <p:cNvSpPr txBox="1"/>
          <p:nvPr>
            <p:ph idx="5" type="subTitle"/>
          </p:nvPr>
        </p:nvSpPr>
        <p:spPr>
          <a:xfrm>
            <a:off x="4744125" y="3249675"/>
            <a:ext cx="2142000" cy="80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Deepen understanding of barriers to coordination between organizations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371" name="Google Shape;371;p40"/>
          <p:cNvSpPr txBox="1"/>
          <p:nvPr>
            <p:ph idx="5" type="subTitle"/>
          </p:nvPr>
        </p:nvSpPr>
        <p:spPr>
          <a:xfrm>
            <a:off x="6899375" y="3299475"/>
            <a:ext cx="2142000" cy="70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Identify considerations that contribute to or detract from community resiliency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372" name="Google Shape;372;p40"/>
          <p:cNvSpPr/>
          <p:nvPr/>
        </p:nvSpPr>
        <p:spPr>
          <a:xfrm>
            <a:off x="3306366" y="2914575"/>
            <a:ext cx="348217" cy="347272"/>
          </a:xfrm>
          <a:custGeom>
            <a:rect b="b" l="l" r="r" t="t"/>
            <a:pathLst>
              <a:path extrusionOk="0" h="11752" w="11784">
                <a:moveTo>
                  <a:pt x="1040" y="0"/>
                </a:moveTo>
                <a:cubicBezTo>
                  <a:pt x="441" y="0"/>
                  <a:pt x="0" y="473"/>
                  <a:pt x="0" y="1040"/>
                </a:cubicBezTo>
                <a:cubicBezTo>
                  <a:pt x="0" y="1639"/>
                  <a:pt x="473" y="2048"/>
                  <a:pt x="1040" y="2048"/>
                </a:cubicBezTo>
                <a:lnTo>
                  <a:pt x="1386" y="2048"/>
                </a:lnTo>
                <a:lnTo>
                  <a:pt x="1386" y="2426"/>
                </a:lnTo>
                <a:cubicBezTo>
                  <a:pt x="1386" y="2993"/>
                  <a:pt x="1859" y="3434"/>
                  <a:pt x="2426" y="3434"/>
                </a:cubicBezTo>
                <a:lnTo>
                  <a:pt x="5577" y="3434"/>
                </a:lnTo>
                <a:lnTo>
                  <a:pt x="5577" y="4159"/>
                </a:lnTo>
                <a:lnTo>
                  <a:pt x="4537" y="4159"/>
                </a:lnTo>
                <a:cubicBezTo>
                  <a:pt x="3938" y="4159"/>
                  <a:pt x="3466" y="4632"/>
                  <a:pt x="3466" y="5167"/>
                </a:cubicBezTo>
                <a:lnTo>
                  <a:pt x="3466" y="6585"/>
                </a:lnTo>
                <a:cubicBezTo>
                  <a:pt x="3466" y="7183"/>
                  <a:pt x="3938" y="7625"/>
                  <a:pt x="4537" y="7625"/>
                </a:cubicBezTo>
                <a:lnTo>
                  <a:pt x="5577" y="7625"/>
                </a:lnTo>
                <a:lnTo>
                  <a:pt x="5577" y="8318"/>
                </a:lnTo>
                <a:lnTo>
                  <a:pt x="2426" y="8318"/>
                </a:lnTo>
                <a:cubicBezTo>
                  <a:pt x="1828" y="8318"/>
                  <a:pt x="1386" y="8790"/>
                  <a:pt x="1386" y="9357"/>
                </a:cubicBezTo>
                <a:lnTo>
                  <a:pt x="1386" y="9704"/>
                </a:lnTo>
                <a:lnTo>
                  <a:pt x="1040" y="9704"/>
                </a:lnTo>
                <a:cubicBezTo>
                  <a:pt x="441" y="9704"/>
                  <a:pt x="0" y="10176"/>
                  <a:pt x="0" y="10744"/>
                </a:cubicBezTo>
                <a:cubicBezTo>
                  <a:pt x="0" y="11311"/>
                  <a:pt x="473" y="11752"/>
                  <a:pt x="1040" y="11752"/>
                </a:cubicBezTo>
                <a:lnTo>
                  <a:pt x="2426" y="11752"/>
                </a:lnTo>
                <a:cubicBezTo>
                  <a:pt x="2993" y="11752"/>
                  <a:pt x="3434" y="11279"/>
                  <a:pt x="3434" y="10744"/>
                </a:cubicBezTo>
                <a:cubicBezTo>
                  <a:pt x="3434" y="10145"/>
                  <a:pt x="2962" y="9704"/>
                  <a:pt x="2426" y="9704"/>
                </a:cubicBezTo>
                <a:lnTo>
                  <a:pt x="2048" y="9704"/>
                </a:lnTo>
                <a:lnTo>
                  <a:pt x="2048" y="9357"/>
                </a:lnTo>
                <a:cubicBezTo>
                  <a:pt x="2048" y="9168"/>
                  <a:pt x="2206" y="9011"/>
                  <a:pt x="2426" y="9011"/>
                </a:cubicBezTo>
                <a:lnTo>
                  <a:pt x="5577" y="9011"/>
                </a:lnTo>
                <a:lnTo>
                  <a:pt x="5577" y="9704"/>
                </a:lnTo>
                <a:lnTo>
                  <a:pt x="5199" y="9704"/>
                </a:lnTo>
                <a:cubicBezTo>
                  <a:pt x="4631" y="9704"/>
                  <a:pt x="4190" y="10176"/>
                  <a:pt x="4190" y="10744"/>
                </a:cubicBezTo>
                <a:cubicBezTo>
                  <a:pt x="4190" y="11311"/>
                  <a:pt x="4663" y="11752"/>
                  <a:pt x="5199" y="11752"/>
                </a:cubicBezTo>
                <a:lnTo>
                  <a:pt x="6585" y="11752"/>
                </a:lnTo>
                <a:cubicBezTo>
                  <a:pt x="7183" y="11752"/>
                  <a:pt x="7593" y="11279"/>
                  <a:pt x="7593" y="10744"/>
                </a:cubicBezTo>
                <a:cubicBezTo>
                  <a:pt x="7593" y="10145"/>
                  <a:pt x="7120" y="9704"/>
                  <a:pt x="6585" y="9704"/>
                </a:cubicBezTo>
                <a:lnTo>
                  <a:pt x="6238" y="9704"/>
                </a:lnTo>
                <a:lnTo>
                  <a:pt x="6238" y="9011"/>
                </a:lnTo>
                <a:lnTo>
                  <a:pt x="9389" y="9011"/>
                </a:lnTo>
                <a:cubicBezTo>
                  <a:pt x="9578" y="9011"/>
                  <a:pt x="9735" y="9168"/>
                  <a:pt x="9735" y="9357"/>
                </a:cubicBezTo>
                <a:lnTo>
                  <a:pt x="9735" y="9704"/>
                </a:lnTo>
                <a:lnTo>
                  <a:pt x="9389" y="9704"/>
                </a:lnTo>
                <a:cubicBezTo>
                  <a:pt x="8790" y="9704"/>
                  <a:pt x="8349" y="10176"/>
                  <a:pt x="8349" y="10744"/>
                </a:cubicBezTo>
                <a:cubicBezTo>
                  <a:pt x="8349" y="11311"/>
                  <a:pt x="8822" y="11752"/>
                  <a:pt x="9389" y="11752"/>
                </a:cubicBezTo>
                <a:lnTo>
                  <a:pt x="10743" y="11752"/>
                </a:lnTo>
                <a:cubicBezTo>
                  <a:pt x="11342" y="11752"/>
                  <a:pt x="11783" y="11279"/>
                  <a:pt x="11783" y="10744"/>
                </a:cubicBezTo>
                <a:cubicBezTo>
                  <a:pt x="11783" y="10145"/>
                  <a:pt x="11311" y="9704"/>
                  <a:pt x="10743" y="9704"/>
                </a:cubicBezTo>
                <a:lnTo>
                  <a:pt x="10397" y="9704"/>
                </a:lnTo>
                <a:lnTo>
                  <a:pt x="10397" y="9357"/>
                </a:lnTo>
                <a:cubicBezTo>
                  <a:pt x="10397" y="8759"/>
                  <a:pt x="9924" y="8318"/>
                  <a:pt x="9389" y="8318"/>
                </a:cubicBezTo>
                <a:lnTo>
                  <a:pt x="6238" y="8318"/>
                </a:lnTo>
                <a:lnTo>
                  <a:pt x="6238" y="7625"/>
                </a:lnTo>
                <a:lnTo>
                  <a:pt x="7246" y="7625"/>
                </a:lnTo>
                <a:cubicBezTo>
                  <a:pt x="7845" y="7625"/>
                  <a:pt x="8318" y="7152"/>
                  <a:pt x="8318" y="6585"/>
                </a:cubicBezTo>
                <a:lnTo>
                  <a:pt x="8318" y="5167"/>
                </a:lnTo>
                <a:cubicBezTo>
                  <a:pt x="8318" y="4569"/>
                  <a:pt x="7845" y="4159"/>
                  <a:pt x="7246" y="4159"/>
                </a:cubicBezTo>
                <a:lnTo>
                  <a:pt x="6238" y="4159"/>
                </a:lnTo>
                <a:lnTo>
                  <a:pt x="6238" y="3434"/>
                </a:lnTo>
                <a:lnTo>
                  <a:pt x="9389" y="3434"/>
                </a:lnTo>
                <a:cubicBezTo>
                  <a:pt x="9956" y="3434"/>
                  <a:pt x="10397" y="2962"/>
                  <a:pt x="10397" y="2426"/>
                </a:cubicBezTo>
                <a:lnTo>
                  <a:pt x="10397" y="2048"/>
                </a:lnTo>
                <a:lnTo>
                  <a:pt x="10743" y="2048"/>
                </a:lnTo>
                <a:cubicBezTo>
                  <a:pt x="11342" y="2048"/>
                  <a:pt x="11783" y="1576"/>
                  <a:pt x="11783" y="1040"/>
                </a:cubicBezTo>
                <a:cubicBezTo>
                  <a:pt x="11783" y="441"/>
                  <a:pt x="11311" y="0"/>
                  <a:pt x="10743" y="0"/>
                </a:cubicBezTo>
                <a:lnTo>
                  <a:pt x="9389" y="0"/>
                </a:lnTo>
                <a:cubicBezTo>
                  <a:pt x="8790" y="0"/>
                  <a:pt x="8349" y="473"/>
                  <a:pt x="8349" y="1040"/>
                </a:cubicBezTo>
                <a:cubicBezTo>
                  <a:pt x="8349" y="1639"/>
                  <a:pt x="8822" y="2048"/>
                  <a:pt x="9389" y="2048"/>
                </a:cubicBezTo>
                <a:lnTo>
                  <a:pt x="9735" y="2048"/>
                </a:lnTo>
                <a:lnTo>
                  <a:pt x="9735" y="2426"/>
                </a:lnTo>
                <a:cubicBezTo>
                  <a:pt x="9735" y="2615"/>
                  <a:pt x="9578" y="2773"/>
                  <a:pt x="9389" y="2773"/>
                </a:cubicBezTo>
                <a:lnTo>
                  <a:pt x="6238" y="2773"/>
                </a:lnTo>
                <a:lnTo>
                  <a:pt x="6238" y="2048"/>
                </a:lnTo>
                <a:lnTo>
                  <a:pt x="6585" y="2048"/>
                </a:lnTo>
                <a:cubicBezTo>
                  <a:pt x="7183" y="2048"/>
                  <a:pt x="7593" y="1576"/>
                  <a:pt x="7593" y="1040"/>
                </a:cubicBezTo>
                <a:cubicBezTo>
                  <a:pt x="7593" y="441"/>
                  <a:pt x="7120" y="0"/>
                  <a:pt x="6585" y="0"/>
                </a:cubicBezTo>
                <a:lnTo>
                  <a:pt x="5199" y="0"/>
                </a:lnTo>
                <a:cubicBezTo>
                  <a:pt x="4631" y="0"/>
                  <a:pt x="4190" y="473"/>
                  <a:pt x="4190" y="1040"/>
                </a:cubicBezTo>
                <a:cubicBezTo>
                  <a:pt x="4190" y="1639"/>
                  <a:pt x="4663" y="2048"/>
                  <a:pt x="5199" y="2048"/>
                </a:cubicBezTo>
                <a:lnTo>
                  <a:pt x="5577" y="2048"/>
                </a:lnTo>
                <a:lnTo>
                  <a:pt x="5577" y="2773"/>
                </a:lnTo>
                <a:lnTo>
                  <a:pt x="2426" y="2773"/>
                </a:lnTo>
                <a:cubicBezTo>
                  <a:pt x="2206" y="2773"/>
                  <a:pt x="2048" y="2615"/>
                  <a:pt x="2048" y="2426"/>
                </a:cubicBezTo>
                <a:lnTo>
                  <a:pt x="2048" y="2048"/>
                </a:lnTo>
                <a:lnTo>
                  <a:pt x="2426" y="2048"/>
                </a:lnTo>
                <a:cubicBezTo>
                  <a:pt x="2993" y="2048"/>
                  <a:pt x="3434" y="1576"/>
                  <a:pt x="3434" y="1040"/>
                </a:cubicBezTo>
                <a:cubicBezTo>
                  <a:pt x="3434" y="441"/>
                  <a:pt x="2962" y="0"/>
                  <a:pt x="2426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3" name="Google Shape;373;p40"/>
          <p:cNvGrpSpPr/>
          <p:nvPr/>
        </p:nvGrpSpPr>
        <p:grpSpPr>
          <a:xfrm>
            <a:off x="7743388" y="2876944"/>
            <a:ext cx="453980" cy="422540"/>
            <a:chOff x="-21322300" y="4077125"/>
            <a:chExt cx="307200" cy="285925"/>
          </a:xfrm>
        </p:grpSpPr>
        <p:sp>
          <p:nvSpPr>
            <p:cNvPr id="374" name="Google Shape;374;p40"/>
            <p:cNvSpPr/>
            <p:nvPr/>
          </p:nvSpPr>
          <p:spPr>
            <a:xfrm>
              <a:off x="-21177375" y="4077125"/>
              <a:ext cx="17350" cy="52800"/>
            </a:xfrm>
            <a:custGeom>
              <a:rect b="b" l="l" r="r" t="t"/>
              <a:pathLst>
                <a:path extrusionOk="0" h="2112" w="694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64"/>
                  </a:lnTo>
                  <a:cubicBezTo>
                    <a:pt x="0" y="1953"/>
                    <a:pt x="158" y="2111"/>
                    <a:pt x="347" y="2111"/>
                  </a:cubicBezTo>
                  <a:cubicBezTo>
                    <a:pt x="536" y="2111"/>
                    <a:pt x="693" y="1953"/>
                    <a:pt x="693" y="1764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40"/>
            <p:cNvSpPr/>
            <p:nvPr/>
          </p:nvSpPr>
          <p:spPr>
            <a:xfrm>
              <a:off x="-21279775" y="4117475"/>
              <a:ext cx="46500" cy="44525"/>
            </a:xfrm>
            <a:custGeom>
              <a:rect b="b" l="l" r="r" t="t"/>
              <a:pathLst>
                <a:path extrusionOk="0" h="1781" w="1860">
                  <a:moveTo>
                    <a:pt x="410" y="1"/>
                  </a:moveTo>
                  <a:cubicBezTo>
                    <a:pt x="323" y="1"/>
                    <a:pt x="237" y="40"/>
                    <a:pt x="158" y="119"/>
                  </a:cubicBezTo>
                  <a:cubicBezTo>
                    <a:pt x="0" y="276"/>
                    <a:pt x="0" y="466"/>
                    <a:pt x="158" y="623"/>
                  </a:cubicBezTo>
                  <a:lnTo>
                    <a:pt x="1166" y="1663"/>
                  </a:lnTo>
                  <a:cubicBezTo>
                    <a:pt x="1261" y="1741"/>
                    <a:pt x="1355" y="1781"/>
                    <a:pt x="1446" y="1781"/>
                  </a:cubicBezTo>
                  <a:cubicBezTo>
                    <a:pt x="1536" y="1781"/>
                    <a:pt x="1623" y="1741"/>
                    <a:pt x="1702" y="1663"/>
                  </a:cubicBezTo>
                  <a:cubicBezTo>
                    <a:pt x="1859" y="1505"/>
                    <a:pt x="1859" y="1285"/>
                    <a:pt x="1702" y="1127"/>
                  </a:cubicBezTo>
                  <a:lnTo>
                    <a:pt x="662" y="119"/>
                  </a:lnTo>
                  <a:cubicBezTo>
                    <a:pt x="583" y="40"/>
                    <a:pt x="497" y="1"/>
                    <a:pt x="4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40"/>
            <p:cNvSpPr/>
            <p:nvPr/>
          </p:nvSpPr>
          <p:spPr>
            <a:xfrm>
              <a:off x="-21103350" y="4117475"/>
              <a:ext cx="45700" cy="44525"/>
            </a:xfrm>
            <a:custGeom>
              <a:rect b="b" l="l" r="r" t="t"/>
              <a:pathLst>
                <a:path extrusionOk="0" h="1781" w="1828">
                  <a:moveTo>
                    <a:pt x="1418" y="1"/>
                  </a:moveTo>
                  <a:cubicBezTo>
                    <a:pt x="1332" y="1"/>
                    <a:pt x="1245" y="40"/>
                    <a:pt x="1166" y="119"/>
                  </a:cubicBezTo>
                  <a:lnTo>
                    <a:pt x="158" y="1127"/>
                  </a:lnTo>
                  <a:cubicBezTo>
                    <a:pt x="1" y="1285"/>
                    <a:pt x="1" y="1474"/>
                    <a:pt x="158" y="1663"/>
                  </a:cubicBezTo>
                  <a:cubicBezTo>
                    <a:pt x="237" y="1741"/>
                    <a:pt x="331" y="1781"/>
                    <a:pt x="422" y="1781"/>
                  </a:cubicBezTo>
                  <a:cubicBezTo>
                    <a:pt x="513" y="1781"/>
                    <a:pt x="599" y="1741"/>
                    <a:pt x="662" y="1663"/>
                  </a:cubicBezTo>
                  <a:lnTo>
                    <a:pt x="1670" y="623"/>
                  </a:lnTo>
                  <a:cubicBezTo>
                    <a:pt x="1828" y="466"/>
                    <a:pt x="1828" y="276"/>
                    <a:pt x="1670" y="119"/>
                  </a:cubicBezTo>
                  <a:cubicBezTo>
                    <a:pt x="1592" y="40"/>
                    <a:pt x="1505" y="1"/>
                    <a:pt x="1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40"/>
            <p:cNvSpPr/>
            <p:nvPr/>
          </p:nvSpPr>
          <p:spPr>
            <a:xfrm>
              <a:off x="-21137225" y="4103750"/>
              <a:ext cx="27600" cy="34975"/>
            </a:xfrm>
            <a:custGeom>
              <a:rect b="b" l="l" r="r" t="t"/>
              <a:pathLst>
                <a:path extrusionOk="0" h="1399" w="1104">
                  <a:moveTo>
                    <a:pt x="670" y="1"/>
                  </a:moveTo>
                  <a:cubicBezTo>
                    <a:pt x="536" y="1"/>
                    <a:pt x="417" y="89"/>
                    <a:pt x="347" y="227"/>
                  </a:cubicBezTo>
                  <a:lnTo>
                    <a:pt x="95" y="888"/>
                  </a:lnTo>
                  <a:cubicBezTo>
                    <a:pt x="1" y="1109"/>
                    <a:pt x="127" y="1298"/>
                    <a:pt x="284" y="1361"/>
                  </a:cubicBezTo>
                  <a:cubicBezTo>
                    <a:pt x="335" y="1386"/>
                    <a:pt x="386" y="1398"/>
                    <a:pt x="435" y="1398"/>
                  </a:cubicBezTo>
                  <a:cubicBezTo>
                    <a:pt x="568" y="1398"/>
                    <a:pt x="688" y="1310"/>
                    <a:pt x="757" y="1172"/>
                  </a:cubicBezTo>
                  <a:lnTo>
                    <a:pt x="1041" y="510"/>
                  </a:lnTo>
                  <a:cubicBezTo>
                    <a:pt x="1104" y="321"/>
                    <a:pt x="1041" y="101"/>
                    <a:pt x="820" y="38"/>
                  </a:cubicBezTo>
                  <a:cubicBezTo>
                    <a:pt x="769" y="13"/>
                    <a:pt x="719" y="1"/>
                    <a:pt x="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40"/>
            <p:cNvSpPr/>
            <p:nvPr/>
          </p:nvSpPr>
          <p:spPr>
            <a:xfrm>
              <a:off x="-21227800" y="4103750"/>
              <a:ext cx="27600" cy="34975"/>
            </a:xfrm>
            <a:custGeom>
              <a:rect b="b" l="l" r="r" t="t"/>
              <a:pathLst>
                <a:path extrusionOk="0" h="1399" w="1104">
                  <a:moveTo>
                    <a:pt x="434" y="1"/>
                  </a:moveTo>
                  <a:cubicBezTo>
                    <a:pt x="386" y="1"/>
                    <a:pt x="335" y="13"/>
                    <a:pt x="284" y="38"/>
                  </a:cubicBezTo>
                  <a:cubicBezTo>
                    <a:pt x="95" y="101"/>
                    <a:pt x="1" y="321"/>
                    <a:pt x="95" y="510"/>
                  </a:cubicBezTo>
                  <a:lnTo>
                    <a:pt x="347" y="1172"/>
                  </a:lnTo>
                  <a:cubicBezTo>
                    <a:pt x="417" y="1310"/>
                    <a:pt x="536" y="1398"/>
                    <a:pt x="670" y="1398"/>
                  </a:cubicBezTo>
                  <a:cubicBezTo>
                    <a:pt x="719" y="1398"/>
                    <a:pt x="769" y="1386"/>
                    <a:pt x="820" y="1361"/>
                  </a:cubicBezTo>
                  <a:cubicBezTo>
                    <a:pt x="1040" y="1298"/>
                    <a:pt x="1103" y="1109"/>
                    <a:pt x="1040" y="888"/>
                  </a:cubicBezTo>
                  <a:lnTo>
                    <a:pt x="757" y="227"/>
                  </a:lnTo>
                  <a:cubicBezTo>
                    <a:pt x="688" y="89"/>
                    <a:pt x="568" y="1"/>
                    <a:pt x="43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-21319950" y="4219675"/>
              <a:ext cx="53600" cy="18150"/>
            </a:xfrm>
            <a:custGeom>
              <a:rect b="b" l="l" r="r" t="t"/>
              <a:pathLst>
                <a:path extrusionOk="0" h="726" w="2144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797" y="725"/>
                  </a:lnTo>
                  <a:cubicBezTo>
                    <a:pt x="1986" y="725"/>
                    <a:pt x="2143" y="568"/>
                    <a:pt x="2143" y="347"/>
                  </a:cubicBezTo>
                  <a:cubicBezTo>
                    <a:pt x="2143" y="158"/>
                    <a:pt x="1986" y="1"/>
                    <a:pt x="17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-21070275" y="4219675"/>
              <a:ext cx="54375" cy="18150"/>
            </a:xfrm>
            <a:custGeom>
              <a:rect b="b" l="l" r="r" t="t"/>
              <a:pathLst>
                <a:path extrusionOk="0" h="726" w="2175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828" y="725"/>
                  </a:lnTo>
                  <a:cubicBezTo>
                    <a:pt x="2017" y="725"/>
                    <a:pt x="2175" y="568"/>
                    <a:pt x="2175" y="347"/>
                  </a:cubicBezTo>
                  <a:cubicBezTo>
                    <a:pt x="2175" y="158"/>
                    <a:pt x="2017" y="1"/>
                    <a:pt x="182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-21078925" y="4171825"/>
              <a:ext cx="37025" cy="25175"/>
            </a:xfrm>
            <a:custGeom>
              <a:rect b="b" l="l" r="r" t="t"/>
              <a:pathLst>
                <a:path extrusionOk="0" h="1007" w="1481">
                  <a:moveTo>
                    <a:pt x="1086" y="1"/>
                  </a:moveTo>
                  <a:cubicBezTo>
                    <a:pt x="1040" y="1"/>
                    <a:pt x="993" y="9"/>
                    <a:pt x="945" y="24"/>
                  </a:cubicBezTo>
                  <a:lnTo>
                    <a:pt x="284" y="308"/>
                  </a:lnTo>
                  <a:cubicBezTo>
                    <a:pt x="63" y="371"/>
                    <a:pt x="0" y="623"/>
                    <a:pt x="63" y="780"/>
                  </a:cubicBezTo>
                  <a:cubicBezTo>
                    <a:pt x="132" y="919"/>
                    <a:pt x="252" y="1006"/>
                    <a:pt x="386" y="1006"/>
                  </a:cubicBezTo>
                  <a:cubicBezTo>
                    <a:pt x="435" y="1006"/>
                    <a:pt x="485" y="995"/>
                    <a:pt x="536" y="969"/>
                  </a:cubicBezTo>
                  <a:lnTo>
                    <a:pt x="1229" y="686"/>
                  </a:lnTo>
                  <a:cubicBezTo>
                    <a:pt x="1418" y="623"/>
                    <a:pt x="1481" y="434"/>
                    <a:pt x="1418" y="213"/>
                  </a:cubicBezTo>
                  <a:cubicBezTo>
                    <a:pt x="1347" y="72"/>
                    <a:pt x="1223" y="1"/>
                    <a:pt x="108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-21294750" y="4172625"/>
              <a:ext cx="37850" cy="25150"/>
            </a:xfrm>
            <a:custGeom>
              <a:rect b="b" l="l" r="r" t="t"/>
              <a:pathLst>
                <a:path extrusionOk="0" h="1006" w="1514">
                  <a:moveTo>
                    <a:pt x="414" y="1"/>
                  </a:moveTo>
                  <a:cubicBezTo>
                    <a:pt x="263" y="1"/>
                    <a:pt x="143" y="77"/>
                    <a:pt x="95" y="244"/>
                  </a:cubicBezTo>
                  <a:cubicBezTo>
                    <a:pt x="1" y="402"/>
                    <a:pt x="127" y="622"/>
                    <a:pt x="284" y="717"/>
                  </a:cubicBezTo>
                  <a:lnTo>
                    <a:pt x="946" y="969"/>
                  </a:lnTo>
                  <a:cubicBezTo>
                    <a:pt x="997" y="994"/>
                    <a:pt x="1050" y="1006"/>
                    <a:pt x="1101" y="1006"/>
                  </a:cubicBezTo>
                  <a:cubicBezTo>
                    <a:pt x="1242" y="1006"/>
                    <a:pt x="1372" y="918"/>
                    <a:pt x="1419" y="780"/>
                  </a:cubicBezTo>
                  <a:cubicBezTo>
                    <a:pt x="1513" y="591"/>
                    <a:pt x="1419" y="402"/>
                    <a:pt x="1230" y="307"/>
                  </a:cubicBezTo>
                  <a:lnTo>
                    <a:pt x="568" y="24"/>
                  </a:lnTo>
                  <a:cubicBezTo>
                    <a:pt x="514" y="8"/>
                    <a:pt x="463" y="1"/>
                    <a:pt x="4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40"/>
            <p:cNvSpPr/>
            <p:nvPr/>
          </p:nvSpPr>
          <p:spPr>
            <a:xfrm>
              <a:off x="-21321525" y="4328375"/>
              <a:ext cx="306425" cy="34675"/>
            </a:xfrm>
            <a:custGeom>
              <a:rect b="b" l="l" r="r" t="t"/>
              <a:pathLst>
                <a:path extrusionOk="0" h="1387" w="12257">
                  <a:moveTo>
                    <a:pt x="1844" y="0"/>
                  </a:moveTo>
                  <a:cubicBezTo>
                    <a:pt x="1403" y="0"/>
                    <a:pt x="962" y="126"/>
                    <a:pt x="568" y="378"/>
                  </a:cubicBezTo>
                  <a:cubicBezTo>
                    <a:pt x="473" y="410"/>
                    <a:pt x="379" y="504"/>
                    <a:pt x="284" y="536"/>
                  </a:cubicBezTo>
                  <a:cubicBezTo>
                    <a:pt x="95" y="630"/>
                    <a:pt x="1" y="819"/>
                    <a:pt x="95" y="1008"/>
                  </a:cubicBezTo>
                  <a:cubicBezTo>
                    <a:pt x="141" y="1147"/>
                    <a:pt x="272" y="1234"/>
                    <a:pt x="413" y="1234"/>
                  </a:cubicBezTo>
                  <a:cubicBezTo>
                    <a:pt x="464" y="1234"/>
                    <a:pt x="517" y="1223"/>
                    <a:pt x="568" y="1197"/>
                  </a:cubicBezTo>
                  <a:cubicBezTo>
                    <a:pt x="725" y="1166"/>
                    <a:pt x="883" y="1103"/>
                    <a:pt x="1009" y="1008"/>
                  </a:cubicBezTo>
                  <a:cubicBezTo>
                    <a:pt x="1261" y="835"/>
                    <a:pt x="1560" y="748"/>
                    <a:pt x="1863" y="748"/>
                  </a:cubicBezTo>
                  <a:cubicBezTo>
                    <a:pt x="2167" y="748"/>
                    <a:pt x="2474" y="835"/>
                    <a:pt x="2742" y="1008"/>
                  </a:cubicBezTo>
                  <a:cubicBezTo>
                    <a:pt x="3135" y="1260"/>
                    <a:pt x="3577" y="1386"/>
                    <a:pt x="4014" y="1386"/>
                  </a:cubicBezTo>
                  <a:cubicBezTo>
                    <a:pt x="4451" y="1386"/>
                    <a:pt x="4884" y="1260"/>
                    <a:pt x="5262" y="1008"/>
                  </a:cubicBezTo>
                  <a:cubicBezTo>
                    <a:pt x="5514" y="835"/>
                    <a:pt x="5813" y="748"/>
                    <a:pt x="6117" y="748"/>
                  </a:cubicBezTo>
                  <a:cubicBezTo>
                    <a:pt x="6420" y="748"/>
                    <a:pt x="6727" y="835"/>
                    <a:pt x="6995" y="1008"/>
                  </a:cubicBezTo>
                  <a:cubicBezTo>
                    <a:pt x="7389" y="1260"/>
                    <a:pt x="7830" y="1386"/>
                    <a:pt x="8267" y="1386"/>
                  </a:cubicBezTo>
                  <a:cubicBezTo>
                    <a:pt x="8704" y="1386"/>
                    <a:pt x="9137" y="1260"/>
                    <a:pt x="9515" y="1008"/>
                  </a:cubicBezTo>
                  <a:cubicBezTo>
                    <a:pt x="9767" y="835"/>
                    <a:pt x="10067" y="748"/>
                    <a:pt x="10374" y="748"/>
                  </a:cubicBezTo>
                  <a:cubicBezTo>
                    <a:pt x="10681" y="748"/>
                    <a:pt x="10996" y="835"/>
                    <a:pt x="11279" y="1008"/>
                  </a:cubicBezTo>
                  <a:cubicBezTo>
                    <a:pt x="11437" y="1103"/>
                    <a:pt x="11563" y="1166"/>
                    <a:pt x="11721" y="1260"/>
                  </a:cubicBezTo>
                  <a:cubicBezTo>
                    <a:pt x="11766" y="1276"/>
                    <a:pt x="11812" y="1284"/>
                    <a:pt x="11857" y="1284"/>
                  </a:cubicBezTo>
                  <a:cubicBezTo>
                    <a:pt x="11996" y="1284"/>
                    <a:pt x="12122" y="1207"/>
                    <a:pt x="12193" y="1040"/>
                  </a:cubicBezTo>
                  <a:cubicBezTo>
                    <a:pt x="12256" y="819"/>
                    <a:pt x="12193" y="567"/>
                    <a:pt x="11973" y="536"/>
                  </a:cubicBezTo>
                  <a:cubicBezTo>
                    <a:pt x="11878" y="504"/>
                    <a:pt x="11784" y="473"/>
                    <a:pt x="11658" y="378"/>
                  </a:cubicBezTo>
                  <a:cubicBezTo>
                    <a:pt x="11264" y="126"/>
                    <a:pt x="10823" y="0"/>
                    <a:pt x="10382" y="0"/>
                  </a:cubicBezTo>
                  <a:cubicBezTo>
                    <a:pt x="9941" y="0"/>
                    <a:pt x="9499" y="126"/>
                    <a:pt x="9106" y="378"/>
                  </a:cubicBezTo>
                  <a:cubicBezTo>
                    <a:pt x="8854" y="552"/>
                    <a:pt x="8546" y="638"/>
                    <a:pt x="8239" y="638"/>
                  </a:cubicBezTo>
                  <a:cubicBezTo>
                    <a:pt x="7932" y="638"/>
                    <a:pt x="7625" y="552"/>
                    <a:pt x="7373" y="378"/>
                  </a:cubicBezTo>
                  <a:cubicBezTo>
                    <a:pt x="6979" y="126"/>
                    <a:pt x="6538" y="0"/>
                    <a:pt x="6101" y="0"/>
                  </a:cubicBezTo>
                  <a:cubicBezTo>
                    <a:pt x="5664" y="0"/>
                    <a:pt x="5231" y="126"/>
                    <a:pt x="4852" y="378"/>
                  </a:cubicBezTo>
                  <a:cubicBezTo>
                    <a:pt x="4600" y="552"/>
                    <a:pt x="4293" y="638"/>
                    <a:pt x="3986" y="638"/>
                  </a:cubicBezTo>
                  <a:cubicBezTo>
                    <a:pt x="3679" y="638"/>
                    <a:pt x="3372" y="552"/>
                    <a:pt x="3120" y="378"/>
                  </a:cubicBezTo>
                  <a:cubicBezTo>
                    <a:pt x="2726" y="126"/>
                    <a:pt x="2285" y="0"/>
                    <a:pt x="18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-21321525" y="4292150"/>
              <a:ext cx="306425" cy="34675"/>
            </a:xfrm>
            <a:custGeom>
              <a:rect b="b" l="l" r="r" t="t"/>
              <a:pathLst>
                <a:path extrusionOk="0" h="1387" w="12257">
                  <a:moveTo>
                    <a:pt x="1844" y="0"/>
                  </a:moveTo>
                  <a:cubicBezTo>
                    <a:pt x="1403" y="0"/>
                    <a:pt x="962" y="126"/>
                    <a:pt x="568" y="378"/>
                  </a:cubicBezTo>
                  <a:cubicBezTo>
                    <a:pt x="473" y="410"/>
                    <a:pt x="379" y="504"/>
                    <a:pt x="284" y="536"/>
                  </a:cubicBezTo>
                  <a:cubicBezTo>
                    <a:pt x="95" y="599"/>
                    <a:pt x="1" y="819"/>
                    <a:pt x="95" y="1008"/>
                  </a:cubicBezTo>
                  <a:cubicBezTo>
                    <a:pt x="141" y="1147"/>
                    <a:pt x="272" y="1234"/>
                    <a:pt x="413" y="1234"/>
                  </a:cubicBezTo>
                  <a:cubicBezTo>
                    <a:pt x="464" y="1234"/>
                    <a:pt x="517" y="1223"/>
                    <a:pt x="568" y="1197"/>
                  </a:cubicBezTo>
                  <a:cubicBezTo>
                    <a:pt x="725" y="1166"/>
                    <a:pt x="883" y="1071"/>
                    <a:pt x="1009" y="1008"/>
                  </a:cubicBezTo>
                  <a:cubicBezTo>
                    <a:pt x="1261" y="835"/>
                    <a:pt x="1560" y="748"/>
                    <a:pt x="1863" y="748"/>
                  </a:cubicBezTo>
                  <a:cubicBezTo>
                    <a:pt x="2167" y="748"/>
                    <a:pt x="2474" y="835"/>
                    <a:pt x="2742" y="1008"/>
                  </a:cubicBezTo>
                  <a:cubicBezTo>
                    <a:pt x="3135" y="1260"/>
                    <a:pt x="3577" y="1386"/>
                    <a:pt x="4014" y="1386"/>
                  </a:cubicBezTo>
                  <a:cubicBezTo>
                    <a:pt x="4451" y="1386"/>
                    <a:pt x="4884" y="1260"/>
                    <a:pt x="5262" y="1008"/>
                  </a:cubicBezTo>
                  <a:cubicBezTo>
                    <a:pt x="5514" y="835"/>
                    <a:pt x="5813" y="748"/>
                    <a:pt x="6117" y="748"/>
                  </a:cubicBezTo>
                  <a:cubicBezTo>
                    <a:pt x="6420" y="748"/>
                    <a:pt x="6727" y="835"/>
                    <a:pt x="6995" y="1008"/>
                  </a:cubicBezTo>
                  <a:cubicBezTo>
                    <a:pt x="7389" y="1260"/>
                    <a:pt x="7830" y="1386"/>
                    <a:pt x="8267" y="1386"/>
                  </a:cubicBezTo>
                  <a:cubicBezTo>
                    <a:pt x="8704" y="1386"/>
                    <a:pt x="9137" y="1260"/>
                    <a:pt x="9515" y="1008"/>
                  </a:cubicBezTo>
                  <a:cubicBezTo>
                    <a:pt x="9767" y="835"/>
                    <a:pt x="10067" y="748"/>
                    <a:pt x="10374" y="748"/>
                  </a:cubicBezTo>
                  <a:cubicBezTo>
                    <a:pt x="10681" y="748"/>
                    <a:pt x="10996" y="835"/>
                    <a:pt x="11279" y="1008"/>
                  </a:cubicBezTo>
                  <a:cubicBezTo>
                    <a:pt x="11437" y="1071"/>
                    <a:pt x="11563" y="1166"/>
                    <a:pt x="11721" y="1229"/>
                  </a:cubicBezTo>
                  <a:cubicBezTo>
                    <a:pt x="11771" y="1254"/>
                    <a:pt x="11822" y="1266"/>
                    <a:pt x="11871" y="1266"/>
                  </a:cubicBezTo>
                  <a:cubicBezTo>
                    <a:pt x="12004" y="1266"/>
                    <a:pt x="12124" y="1178"/>
                    <a:pt x="12193" y="1040"/>
                  </a:cubicBezTo>
                  <a:cubicBezTo>
                    <a:pt x="12256" y="819"/>
                    <a:pt x="12193" y="599"/>
                    <a:pt x="11973" y="536"/>
                  </a:cubicBezTo>
                  <a:cubicBezTo>
                    <a:pt x="11878" y="504"/>
                    <a:pt x="11784" y="441"/>
                    <a:pt x="11658" y="378"/>
                  </a:cubicBezTo>
                  <a:cubicBezTo>
                    <a:pt x="11264" y="126"/>
                    <a:pt x="10823" y="0"/>
                    <a:pt x="10382" y="0"/>
                  </a:cubicBezTo>
                  <a:cubicBezTo>
                    <a:pt x="9941" y="0"/>
                    <a:pt x="9499" y="126"/>
                    <a:pt x="9106" y="378"/>
                  </a:cubicBezTo>
                  <a:cubicBezTo>
                    <a:pt x="8854" y="551"/>
                    <a:pt x="8546" y="638"/>
                    <a:pt x="8239" y="638"/>
                  </a:cubicBezTo>
                  <a:cubicBezTo>
                    <a:pt x="7932" y="638"/>
                    <a:pt x="7625" y="551"/>
                    <a:pt x="7373" y="378"/>
                  </a:cubicBezTo>
                  <a:cubicBezTo>
                    <a:pt x="6979" y="126"/>
                    <a:pt x="6538" y="0"/>
                    <a:pt x="6101" y="0"/>
                  </a:cubicBezTo>
                  <a:cubicBezTo>
                    <a:pt x="5664" y="0"/>
                    <a:pt x="5231" y="126"/>
                    <a:pt x="4852" y="378"/>
                  </a:cubicBezTo>
                  <a:cubicBezTo>
                    <a:pt x="4600" y="551"/>
                    <a:pt x="4293" y="638"/>
                    <a:pt x="3986" y="638"/>
                  </a:cubicBezTo>
                  <a:cubicBezTo>
                    <a:pt x="3679" y="638"/>
                    <a:pt x="3372" y="551"/>
                    <a:pt x="3120" y="378"/>
                  </a:cubicBezTo>
                  <a:cubicBezTo>
                    <a:pt x="2726" y="126"/>
                    <a:pt x="2285" y="0"/>
                    <a:pt x="18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-21322300" y="4148000"/>
              <a:ext cx="307200" cy="143375"/>
            </a:xfrm>
            <a:custGeom>
              <a:rect b="b" l="l" r="r" t="t"/>
              <a:pathLst>
                <a:path extrusionOk="0" h="5735" w="12288">
                  <a:moveTo>
                    <a:pt x="6175" y="1"/>
                  </a:moveTo>
                  <a:cubicBezTo>
                    <a:pt x="4411" y="1"/>
                    <a:pt x="2962" y="1450"/>
                    <a:pt x="2962" y="3214"/>
                  </a:cubicBezTo>
                  <a:cubicBezTo>
                    <a:pt x="2962" y="3813"/>
                    <a:pt x="3151" y="4380"/>
                    <a:pt x="3434" y="4884"/>
                  </a:cubicBezTo>
                  <a:cubicBezTo>
                    <a:pt x="3308" y="4852"/>
                    <a:pt x="3245" y="4789"/>
                    <a:pt x="3119" y="4726"/>
                  </a:cubicBezTo>
                  <a:cubicBezTo>
                    <a:pt x="2725" y="4474"/>
                    <a:pt x="2284" y="4348"/>
                    <a:pt x="1843" y="4348"/>
                  </a:cubicBezTo>
                  <a:cubicBezTo>
                    <a:pt x="1402" y="4348"/>
                    <a:pt x="961" y="4474"/>
                    <a:pt x="567" y="4726"/>
                  </a:cubicBezTo>
                  <a:cubicBezTo>
                    <a:pt x="473" y="4758"/>
                    <a:pt x="347" y="4852"/>
                    <a:pt x="284" y="4884"/>
                  </a:cubicBezTo>
                  <a:cubicBezTo>
                    <a:pt x="95" y="4947"/>
                    <a:pt x="0" y="5167"/>
                    <a:pt x="95" y="5356"/>
                  </a:cubicBezTo>
                  <a:cubicBezTo>
                    <a:pt x="141" y="5495"/>
                    <a:pt x="255" y="5583"/>
                    <a:pt x="399" y="5583"/>
                  </a:cubicBezTo>
                  <a:cubicBezTo>
                    <a:pt x="451" y="5583"/>
                    <a:pt x="508" y="5571"/>
                    <a:pt x="567" y="5545"/>
                  </a:cubicBezTo>
                  <a:cubicBezTo>
                    <a:pt x="725" y="5514"/>
                    <a:pt x="882" y="5419"/>
                    <a:pt x="977" y="5356"/>
                  </a:cubicBezTo>
                  <a:cubicBezTo>
                    <a:pt x="1245" y="5183"/>
                    <a:pt x="1552" y="5097"/>
                    <a:pt x="1855" y="5097"/>
                  </a:cubicBezTo>
                  <a:cubicBezTo>
                    <a:pt x="2158" y="5097"/>
                    <a:pt x="2458" y="5183"/>
                    <a:pt x="2710" y="5356"/>
                  </a:cubicBezTo>
                  <a:cubicBezTo>
                    <a:pt x="3103" y="5608"/>
                    <a:pt x="3552" y="5735"/>
                    <a:pt x="3993" y="5735"/>
                  </a:cubicBezTo>
                  <a:cubicBezTo>
                    <a:pt x="4435" y="5735"/>
                    <a:pt x="4868" y="5608"/>
                    <a:pt x="5230" y="5356"/>
                  </a:cubicBezTo>
                  <a:cubicBezTo>
                    <a:pt x="5498" y="5183"/>
                    <a:pt x="5805" y="5097"/>
                    <a:pt x="6108" y="5097"/>
                  </a:cubicBezTo>
                  <a:cubicBezTo>
                    <a:pt x="6411" y="5097"/>
                    <a:pt x="6711" y="5183"/>
                    <a:pt x="6963" y="5356"/>
                  </a:cubicBezTo>
                  <a:cubicBezTo>
                    <a:pt x="7341" y="5608"/>
                    <a:pt x="7790" y="5735"/>
                    <a:pt x="8235" y="5735"/>
                  </a:cubicBezTo>
                  <a:cubicBezTo>
                    <a:pt x="8680" y="5735"/>
                    <a:pt x="9121" y="5608"/>
                    <a:pt x="9483" y="5356"/>
                  </a:cubicBezTo>
                  <a:cubicBezTo>
                    <a:pt x="9751" y="5183"/>
                    <a:pt x="10058" y="5097"/>
                    <a:pt x="10369" y="5097"/>
                  </a:cubicBezTo>
                  <a:cubicBezTo>
                    <a:pt x="10680" y="5097"/>
                    <a:pt x="10995" y="5183"/>
                    <a:pt x="11279" y="5356"/>
                  </a:cubicBezTo>
                  <a:cubicBezTo>
                    <a:pt x="11437" y="5419"/>
                    <a:pt x="11531" y="5514"/>
                    <a:pt x="11689" y="5577"/>
                  </a:cubicBezTo>
                  <a:cubicBezTo>
                    <a:pt x="11748" y="5602"/>
                    <a:pt x="11804" y="5614"/>
                    <a:pt x="11857" y="5614"/>
                  </a:cubicBezTo>
                  <a:cubicBezTo>
                    <a:pt x="12001" y="5614"/>
                    <a:pt x="12115" y="5526"/>
                    <a:pt x="12161" y="5388"/>
                  </a:cubicBezTo>
                  <a:cubicBezTo>
                    <a:pt x="12287" y="5167"/>
                    <a:pt x="12224" y="4947"/>
                    <a:pt x="12004" y="4884"/>
                  </a:cubicBezTo>
                  <a:cubicBezTo>
                    <a:pt x="11909" y="4852"/>
                    <a:pt x="11815" y="4789"/>
                    <a:pt x="11689" y="4726"/>
                  </a:cubicBezTo>
                  <a:cubicBezTo>
                    <a:pt x="11295" y="4474"/>
                    <a:pt x="10854" y="4348"/>
                    <a:pt x="10413" y="4348"/>
                  </a:cubicBezTo>
                  <a:cubicBezTo>
                    <a:pt x="9972" y="4348"/>
                    <a:pt x="9530" y="4474"/>
                    <a:pt x="9137" y="4726"/>
                  </a:cubicBezTo>
                  <a:lnTo>
                    <a:pt x="8916" y="4852"/>
                  </a:lnTo>
                  <a:cubicBezTo>
                    <a:pt x="9168" y="4380"/>
                    <a:pt x="9389" y="3781"/>
                    <a:pt x="9389" y="3214"/>
                  </a:cubicBezTo>
                  <a:cubicBezTo>
                    <a:pt x="9389" y="1450"/>
                    <a:pt x="7971" y="1"/>
                    <a:pt x="617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6" name="Google Shape;386;p40"/>
          <p:cNvSpPr/>
          <p:nvPr/>
        </p:nvSpPr>
        <p:spPr>
          <a:xfrm>
            <a:off x="1007059" y="2903207"/>
            <a:ext cx="315672" cy="369974"/>
          </a:xfrm>
          <a:custGeom>
            <a:rect b="b" l="l" r="r" t="t"/>
            <a:pathLst>
              <a:path extrusionOk="0" h="12666" w="10807">
                <a:moveTo>
                  <a:pt x="5419" y="851"/>
                </a:moveTo>
                <a:cubicBezTo>
                  <a:pt x="5640" y="851"/>
                  <a:pt x="5797" y="1040"/>
                  <a:pt x="5829" y="1261"/>
                </a:cubicBezTo>
                <a:cubicBezTo>
                  <a:pt x="5829" y="1513"/>
                  <a:pt x="6049" y="1670"/>
                  <a:pt x="6270" y="1670"/>
                </a:cubicBezTo>
                <a:lnTo>
                  <a:pt x="7940" y="1670"/>
                </a:lnTo>
                <a:cubicBezTo>
                  <a:pt x="8160" y="1670"/>
                  <a:pt x="8318" y="1859"/>
                  <a:pt x="8349" y="2048"/>
                </a:cubicBezTo>
                <a:lnTo>
                  <a:pt x="8349" y="2489"/>
                </a:lnTo>
                <a:lnTo>
                  <a:pt x="2615" y="2489"/>
                </a:lnTo>
                <a:lnTo>
                  <a:pt x="2615" y="2048"/>
                </a:lnTo>
                <a:lnTo>
                  <a:pt x="2521" y="2048"/>
                </a:lnTo>
                <a:cubicBezTo>
                  <a:pt x="2521" y="1828"/>
                  <a:pt x="2741" y="1670"/>
                  <a:pt x="2962" y="1670"/>
                </a:cubicBezTo>
                <a:lnTo>
                  <a:pt x="4569" y="1670"/>
                </a:lnTo>
                <a:cubicBezTo>
                  <a:pt x="4821" y="1670"/>
                  <a:pt x="5010" y="1481"/>
                  <a:pt x="5010" y="1261"/>
                </a:cubicBezTo>
                <a:cubicBezTo>
                  <a:pt x="5010" y="1040"/>
                  <a:pt x="5199" y="882"/>
                  <a:pt x="5419" y="851"/>
                </a:cubicBezTo>
                <a:close/>
                <a:moveTo>
                  <a:pt x="8203" y="5651"/>
                </a:moveTo>
                <a:cubicBezTo>
                  <a:pt x="8417" y="5651"/>
                  <a:pt x="8629" y="5730"/>
                  <a:pt x="8790" y="5892"/>
                </a:cubicBezTo>
                <a:lnTo>
                  <a:pt x="8885" y="5955"/>
                </a:lnTo>
                <a:cubicBezTo>
                  <a:pt x="9200" y="6270"/>
                  <a:pt x="9200" y="6805"/>
                  <a:pt x="8885" y="7152"/>
                </a:cubicBezTo>
                <a:lnTo>
                  <a:pt x="5577" y="10428"/>
                </a:lnTo>
                <a:cubicBezTo>
                  <a:pt x="5419" y="10586"/>
                  <a:pt x="5199" y="10665"/>
                  <a:pt x="4978" y="10665"/>
                </a:cubicBezTo>
                <a:cubicBezTo>
                  <a:pt x="4758" y="10665"/>
                  <a:pt x="4537" y="10586"/>
                  <a:pt x="4380" y="10428"/>
                </a:cubicBezTo>
                <a:lnTo>
                  <a:pt x="2773" y="8822"/>
                </a:lnTo>
                <a:cubicBezTo>
                  <a:pt x="2458" y="8507"/>
                  <a:pt x="2458" y="7971"/>
                  <a:pt x="2773" y="7656"/>
                </a:cubicBezTo>
                <a:lnTo>
                  <a:pt x="2836" y="7561"/>
                </a:lnTo>
                <a:cubicBezTo>
                  <a:pt x="2993" y="7404"/>
                  <a:pt x="3214" y="7325"/>
                  <a:pt x="3434" y="7325"/>
                </a:cubicBezTo>
                <a:cubicBezTo>
                  <a:pt x="3655" y="7325"/>
                  <a:pt x="3876" y="7404"/>
                  <a:pt x="4033" y="7561"/>
                </a:cubicBezTo>
                <a:lnTo>
                  <a:pt x="4978" y="8507"/>
                </a:lnTo>
                <a:lnTo>
                  <a:pt x="7625" y="5860"/>
                </a:lnTo>
                <a:cubicBezTo>
                  <a:pt x="7793" y="5722"/>
                  <a:pt x="7999" y="5651"/>
                  <a:pt x="8203" y="5651"/>
                </a:cubicBezTo>
                <a:close/>
                <a:moveTo>
                  <a:pt x="5419" y="0"/>
                </a:moveTo>
                <a:cubicBezTo>
                  <a:pt x="4852" y="0"/>
                  <a:pt x="4411" y="347"/>
                  <a:pt x="4222" y="851"/>
                </a:cubicBezTo>
                <a:lnTo>
                  <a:pt x="2930" y="851"/>
                </a:lnTo>
                <a:cubicBezTo>
                  <a:pt x="2363" y="851"/>
                  <a:pt x="1954" y="1198"/>
                  <a:pt x="1733" y="1670"/>
                </a:cubicBezTo>
                <a:lnTo>
                  <a:pt x="442" y="1670"/>
                </a:lnTo>
                <a:cubicBezTo>
                  <a:pt x="221" y="1670"/>
                  <a:pt x="0" y="1859"/>
                  <a:pt x="0" y="2048"/>
                </a:cubicBezTo>
                <a:lnTo>
                  <a:pt x="0" y="12256"/>
                </a:lnTo>
                <a:cubicBezTo>
                  <a:pt x="0" y="12508"/>
                  <a:pt x="221" y="12665"/>
                  <a:pt x="442" y="12665"/>
                </a:cubicBezTo>
                <a:lnTo>
                  <a:pt x="10366" y="12665"/>
                </a:lnTo>
                <a:cubicBezTo>
                  <a:pt x="10618" y="12665"/>
                  <a:pt x="10807" y="12445"/>
                  <a:pt x="10807" y="12256"/>
                </a:cubicBezTo>
                <a:lnTo>
                  <a:pt x="10807" y="2048"/>
                </a:lnTo>
                <a:cubicBezTo>
                  <a:pt x="10807" y="1828"/>
                  <a:pt x="10618" y="1670"/>
                  <a:pt x="10366" y="1670"/>
                </a:cubicBezTo>
                <a:lnTo>
                  <a:pt x="9074" y="1670"/>
                </a:lnTo>
                <a:cubicBezTo>
                  <a:pt x="8916" y="1198"/>
                  <a:pt x="8444" y="851"/>
                  <a:pt x="7877" y="851"/>
                </a:cubicBezTo>
                <a:lnTo>
                  <a:pt x="6585" y="851"/>
                </a:lnTo>
                <a:cubicBezTo>
                  <a:pt x="6427" y="378"/>
                  <a:pt x="5955" y="0"/>
                  <a:pt x="541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7" name="Google Shape;387;p40"/>
          <p:cNvGrpSpPr/>
          <p:nvPr/>
        </p:nvGrpSpPr>
        <p:grpSpPr>
          <a:xfrm>
            <a:off x="5638230" y="2912441"/>
            <a:ext cx="353802" cy="351497"/>
            <a:chOff x="580725" y="3617925"/>
            <a:chExt cx="299325" cy="297375"/>
          </a:xfrm>
        </p:grpSpPr>
        <p:sp>
          <p:nvSpPr>
            <p:cNvPr id="388" name="Google Shape;388;p40"/>
            <p:cNvSpPr/>
            <p:nvPr/>
          </p:nvSpPr>
          <p:spPr>
            <a:xfrm>
              <a:off x="609075" y="3662050"/>
              <a:ext cx="51225" cy="51200"/>
            </a:xfrm>
            <a:custGeom>
              <a:rect b="b" l="l" r="r" t="t"/>
              <a:pathLst>
                <a:path extrusionOk="0" h="2048" w="2049">
                  <a:moveTo>
                    <a:pt x="1041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607"/>
                    <a:pt x="473" y="2048"/>
                    <a:pt x="1041" y="2048"/>
                  </a:cubicBezTo>
                  <a:cubicBezTo>
                    <a:pt x="1608" y="2048"/>
                    <a:pt x="2049" y="1607"/>
                    <a:pt x="2049" y="1040"/>
                  </a:cubicBezTo>
                  <a:cubicBezTo>
                    <a:pt x="2049" y="473"/>
                    <a:pt x="1608" y="0"/>
                    <a:pt x="10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40"/>
            <p:cNvSpPr/>
            <p:nvPr/>
          </p:nvSpPr>
          <p:spPr>
            <a:xfrm>
              <a:off x="668950" y="3617925"/>
              <a:ext cx="122875" cy="104475"/>
            </a:xfrm>
            <a:custGeom>
              <a:rect b="b" l="l" r="r" t="t"/>
              <a:pathLst>
                <a:path extrusionOk="0" h="4179" w="4915">
                  <a:moveTo>
                    <a:pt x="1040" y="1"/>
                  </a:moveTo>
                  <a:cubicBezTo>
                    <a:pt x="441" y="1"/>
                    <a:pt x="0" y="473"/>
                    <a:pt x="0" y="1072"/>
                  </a:cubicBezTo>
                  <a:lnTo>
                    <a:pt x="0" y="1797"/>
                  </a:lnTo>
                  <a:cubicBezTo>
                    <a:pt x="0" y="2364"/>
                    <a:pt x="473" y="2805"/>
                    <a:pt x="1040" y="2805"/>
                  </a:cubicBezTo>
                  <a:lnTo>
                    <a:pt x="2300" y="2805"/>
                  </a:lnTo>
                  <a:lnTo>
                    <a:pt x="3592" y="4097"/>
                  </a:lnTo>
                  <a:cubicBezTo>
                    <a:pt x="3672" y="4156"/>
                    <a:pt x="3764" y="4178"/>
                    <a:pt x="3853" y="4178"/>
                  </a:cubicBezTo>
                  <a:cubicBezTo>
                    <a:pt x="3905" y="4178"/>
                    <a:pt x="3955" y="4171"/>
                    <a:pt x="4001" y="4160"/>
                  </a:cubicBezTo>
                  <a:cubicBezTo>
                    <a:pt x="4127" y="4097"/>
                    <a:pt x="4190" y="3939"/>
                    <a:pt x="4190" y="3844"/>
                  </a:cubicBezTo>
                  <a:lnTo>
                    <a:pt x="4190" y="2742"/>
                  </a:lnTo>
                  <a:cubicBezTo>
                    <a:pt x="4600" y="2584"/>
                    <a:pt x="4915" y="2206"/>
                    <a:pt x="4915" y="1734"/>
                  </a:cubicBezTo>
                  <a:lnTo>
                    <a:pt x="4915" y="1072"/>
                  </a:lnTo>
                  <a:cubicBezTo>
                    <a:pt x="4915" y="473"/>
                    <a:pt x="4411" y="1"/>
                    <a:pt x="387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40"/>
            <p:cNvSpPr/>
            <p:nvPr/>
          </p:nvSpPr>
          <p:spPr>
            <a:xfrm>
              <a:off x="580725" y="3721900"/>
              <a:ext cx="141800" cy="192025"/>
            </a:xfrm>
            <a:custGeom>
              <a:rect b="b" l="l" r="r" t="t"/>
              <a:pathLst>
                <a:path extrusionOk="0" h="7681" w="5672">
                  <a:moveTo>
                    <a:pt x="3340" y="4506"/>
                  </a:moveTo>
                  <a:lnTo>
                    <a:pt x="3718" y="5577"/>
                  </a:lnTo>
                  <a:lnTo>
                    <a:pt x="1229" y="5577"/>
                  </a:lnTo>
                  <a:lnTo>
                    <a:pt x="1450" y="4600"/>
                  </a:lnTo>
                  <a:lnTo>
                    <a:pt x="1450" y="4506"/>
                  </a:lnTo>
                  <a:close/>
                  <a:moveTo>
                    <a:pt x="1450" y="1"/>
                  </a:moveTo>
                  <a:cubicBezTo>
                    <a:pt x="1135" y="1"/>
                    <a:pt x="883" y="221"/>
                    <a:pt x="788" y="505"/>
                  </a:cubicBezTo>
                  <a:lnTo>
                    <a:pt x="95" y="3624"/>
                  </a:lnTo>
                  <a:cubicBezTo>
                    <a:pt x="1" y="4096"/>
                    <a:pt x="316" y="4506"/>
                    <a:pt x="757" y="4506"/>
                  </a:cubicBezTo>
                  <a:lnTo>
                    <a:pt x="95" y="7247"/>
                  </a:lnTo>
                  <a:cubicBezTo>
                    <a:pt x="32" y="7436"/>
                    <a:pt x="158" y="7593"/>
                    <a:pt x="316" y="7656"/>
                  </a:cubicBezTo>
                  <a:cubicBezTo>
                    <a:pt x="350" y="7668"/>
                    <a:pt x="383" y="7673"/>
                    <a:pt x="415" y="7673"/>
                  </a:cubicBezTo>
                  <a:cubicBezTo>
                    <a:pt x="559" y="7673"/>
                    <a:pt x="679" y="7565"/>
                    <a:pt x="757" y="7436"/>
                  </a:cubicBezTo>
                  <a:lnTo>
                    <a:pt x="1040" y="6301"/>
                  </a:lnTo>
                  <a:lnTo>
                    <a:pt x="3939" y="6301"/>
                  </a:lnTo>
                  <a:lnTo>
                    <a:pt x="4254" y="7152"/>
                  </a:lnTo>
                  <a:cubicBezTo>
                    <a:pt x="4358" y="7492"/>
                    <a:pt x="4637" y="7680"/>
                    <a:pt x="4908" y="7680"/>
                  </a:cubicBezTo>
                  <a:cubicBezTo>
                    <a:pt x="4964" y="7680"/>
                    <a:pt x="5019" y="7672"/>
                    <a:pt x="5073" y="7656"/>
                  </a:cubicBezTo>
                  <a:cubicBezTo>
                    <a:pt x="5451" y="7593"/>
                    <a:pt x="5672" y="7184"/>
                    <a:pt x="5609" y="6837"/>
                  </a:cubicBezTo>
                  <a:lnTo>
                    <a:pt x="4569" y="3687"/>
                  </a:lnTo>
                  <a:cubicBezTo>
                    <a:pt x="4506" y="3372"/>
                    <a:pt x="4222" y="3183"/>
                    <a:pt x="3907" y="3183"/>
                  </a:cubicBezTo>
                  <a:lnTo>
                    <a:pt x="3183" y="3183"/>
                  </a:lnTo>
                  <a:cubicBezTo>
                    <a:pt x="2994" y="3183"/>
                    <a:pt x="2836" y="3025"/>
                    <a:pt x="2836" y="2836"/>
                  </a:cubicBezTo>
                  <a:cubicBezTo>
                    <a:pt x="2836" y="2615"/>
                    <a:pt x="2994" y="2458"/>
                    <a:pt x="3183" y="2458"/>
                  </a:cubicBezTo>
                  <a:lnTo>
                    <a:pt x="4222" y="2458"/>
                  </a:lnTo>
                  <a:cubicBezTo>
                    <a:pt x="4600" y="2458"/>
                    <a:pt x="4915" y="2143"/>
                    <a:pt x="4915" y="1765"/>
                  </a:cubicBezTo>
                  <a:cubicBezTo>
                    <a:pt x="4915" y="1355"/>
                    <a:pt x="4600" y="1040"/>
                    <a:pt x="4222" y="1040"/>
                  </a:cubicBezTo>
                  <a:lnTo>
                    <a:pt x="2332" y="1040"/>
                  </a:lnTo>
                  <a:lnTo>
                    <a:pt x="2080" y="379"/>
                  </a:lnTo>
                  <a:cubicBezTo>
                    <a:pt x="1985" y="158"/>
                    <a:pt x="1733" y="1"/>
                    <a:pt x="14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800475" y="3662050"/>
              <a:ext cx="51225" cy="51200"/>
            </a:xfrm>
            <a:custGeom>
              <a:rect b="b" l="l" r="r" t="t"/>
              <a:pathLst>
                <a:path extrusionOk="0" h="2048" w="2049">
                  <a:moveTo>
                    <a:pt x="1009" y="0"/>
                  </a:moveTo>
                  <a:cubicBezTo>
                    <a:pt x="442" y="0"/>
                    <a:pt x="1" y="473"/>
                    <a:pt x="1" y="1040"/>
                  </a:cubicBezTo>
                  <a:cubicBezTo>
                    <a:pt x="1" y="1607"/>
                    <a:pt x="442" y="2048"/>
                    <a:pt x="1009" y="2048"/>
                  </a:cubicBezTo>
                  <a:cubicBezTo>
                    <a:pt x="1576" y="2048"/>
                    <a:pt x="2048" y="1607"/>
                    <a:pt x="2048" y="1040"/>
                  </a:cubicBez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738250" y="3722700"/>
              <a:ext cx="141800" cy="192600"/>
            </a:xfrm>
            <a:custGeom>
              <a:rect b="b" l="l" r="r" t="t"/>
              <a:pathLst>
                <a:path extrusionOk="0" h="7704" w="5672">
                  <a:moveTo>
                    <a:pt x="4222" y="4474"/>
                  </a:moveTo>
                  <a:lnTo>
                    <a:pt x="4222" y="4568"/>
                  </a:lnTo>
                  <a:lnTo>
                    <a:pt x="4443" y="5545"/>
                  </a:lnTo>
                  <a:lnTo>
                    <a:pt x="1985" y="5545"/>
                  </a:lnTo>
                  <a:lnTo>
                    <a:pt x="2332" y="4474"/>
                  </a:lnTo>
                  <a:close/>
                  <a:moveTo>
                    <a:pt x="4222" y="0"/>
                  </a:moveTo>
                  <a:cubicBezTo>
                    <a:pt x="3939" y="0"/>
                    <a:pt x="3718" y="158"/>
                    <a:pt x="3592" y="378"/>
                  </a:cubicBezTo>
                  <a:lnTo>
                    <a:pt x="3340" y="1071"/>
                  </a:lnTo>
                  <a:lnTo>
                    <a:pt x="1450" y="1071"/>
                  </a:lnTo>
                  <a:cubicBezTo>
                    <a:pt x="1072" y="1071"/>
                    <a:pt x="757" y="1386"/>
                    <a:pt x="757" y="1764"/>
                  </a:cubicBezTo>
                  <a:cubicBezTo>
                    <a:pt x="757" y="2174"/>
                    <a:pt x="1072" y="2489"/>
                    <a:pt x="1450" y="2489"/>
                  </a:cubicBezTo>
                  <a:lnTo>
                    <a:pt x="2490" y="2489"/>
                  </a:lnTo>
                  <a:cubicBezTo>
                    <a:pt x="2679" y="2489"/>
                    <a:pt x="2836" y="2646"/>
                    <a:pt x="2836" y="2835"/>
                  </a:cubicBezTo>
                  <a:cubicBezTo>
                    <a:pt x="2836" y="3024"/>
                    <a:pt x="2679" y="3182"/>
                    <a:pt x="2490" y="3182"/>
                  </a:cubicBezTo>
                  <a:lnTo>
                    <a:pt x="1765" y="3182"/>
                  </a:lnTo>
                  <a:cubicBezTo>
                    <a:pt x="1450" y="3182"/>
                    <a:pt x="1198" y="3371"/>
                    <a:pt x="1103" y="3686"/>
                  </a:cubicBezTo>
                  <a:lnTo>
                    <a:pt x="95" y="6837"/>
                  </a:lnTo>
                  <a:cubicBezTo>
                    <a:pt x="1" y="7215"/>
                    <a:pt x="190" y="7593"/>
                    <a:pt x="599" y="7687"/>
                  </a:cubicBezTo>
                  <a:cubicBezTo>
                    <a:pt x="643" y="7696"/>
                    <a:pt x="690" y="7701"/>
                    <a:pt x="738" y="7701"/>
                  </a:cubicBezTo>
                  <a:cubicBezTo>
                    <a:pt x="1030" y="7701"/>
                    <a:pt x="1364" y="7531"/>
                    <a:pt x="1418" y="7152"/>
                  </a:cubicBezTo>
                  <a:lnTo>
                    <a:pt x="1733" y="6301"/>
                  </a:lnTo>
                  <a:lnTo>
                    <a:pt x="4632" y="6301"/>
                  </a:lnTo>
                  <a:lnTo>
                    <a:pt x="4915" y="7435"/>
                  </a:lnTo>
                  <a:cubicBezTo>
                    <a:pt x="4967" y="7591"/>
                    <a:pt x="5104" y="7704"/>
                    <a:pt x="5257" y="7704"/>
                  </a:cubicBezTo>
                  <a:cubicBezTo>
                    <a:pt x="5290" y="7704"/>
                    <a:pt x="5323" y="7698"/>
                    <a:pt x="5356" y="7687"/>
                  </a:cubicBezTo>
                  <a:cubicBezTo>
                    <a:pt x="5546" y="7624"/>
                    <a:pt x="5672" y="7435"/>
                    <a:pt x="5577" y="7246"/>
                  </a:cubicBezTo>
                  <a:lnTo>
                    <a:pt x="4915" y="4537"/>
                  </a:lnTo>
                  <a:cubicBezTo>
                    <a:pt x="5356" y="4474"/>
                    <a:pt x="5672" y="4064"/>
                    <a:pt x="5609" y="3623"/>
                  </a:cubicBezTo>
                  <a:lnTo>
                    <a:pt x="4884" y="504"/>
                  </a:lnTo>
                  <a:cubicBezTo>
                    <a:pt x="4821" y="189"/>
                    <a:pt x="4537" y="0"/>
                    <a:pt x="42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6A9E7">
            <a:alpha val="7140"/>
          </a:srgbClr>
        </a:solidFill>
      </p:bgPr>
    </p:bg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1"/>
          <p:cNvSpPr txBox="1"/>
          <p:nvPr>
            <p:ph idx="1" type="subTitle"/>
          </p:nvPr>
        </p:nvSpPr>
        <p:spPr>
          <a:xfrm>
            <a:off x="1704038" y="14388"/>
            <a:ext cx="5726700" cy="164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Thank you!</a:t>
            </a:r>
            <a:endParaRPr sz="360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98" name="Google Shape;39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44" y="47825"/>
            <a:ext cx="1557503" cy="1421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49787" y="1222700"/>
            <a:ext cx="5044449" cy="241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02000" y="3721125"/>
            <a:ext cx="1123950" cy="108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9919" y="47825"/>
            <a:ext cx="1557503" cy="1421126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41"/>
          <p:cNvSpPr txBox="1"/>
          <p:nvPr/>
        </p:nvSpPr>
        <p:spPr>
          <a:xfrm>
            <a:off x="994075" y="4712400"/>
            <a:ext cx="7339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Please be sure to take our end-of-</a:t>
            </a:r>
            <a:r>
              <a:rPr b="1" lang="en" sz="16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symposium</a:t>
            </a:r>
            <a:r>
              <a:rPr b="1" lang="en" sz="16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 survey before you leave on Wednesday!</a:t>
            </a:r>
            <a:endParaRPr b="1" sz="1600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6A9E7">
            <a:alpha val="7140"/>
          </a:srgbClr>
        </a:solidFill>
      </p:bgPr>
    </p:bg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2"/>
          <p:cNvSpPr txBox="1"/>
          <p:nvPr>
            <p:ph idx="1" type="subTitle"/>
          </p:nvPr>
        </p:nvSpPr>
        <p:spPr>
          <a:xfrm>
            <a:off x="1533950" y="14400"/>
            <a:ext cx="6036300" cy="164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Please </a:t>
            </a:r>
            <a:r>
              <a:rPr b="1" lang="en" sz="360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participate</a:t>
            </a:r>
            <a:r>
              <a:rPr b="1" lang="en" sz="360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 in our surveys! </a:t>
            </a:r>
            <a:endParaRPr b="1" sz="360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408" name="Google Shape;40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44" y="47825"/>
            <a:ext cx="1557503" cy="1421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9919" y="47825"/>
            <a:ext cx="1557503" cy="1421126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42"/>
          <p:cNvSpPr txBox="1"/>
          <p:nvPr/>
        </p:nvSpPr>
        <p:spPr>
          <a:xfrm>
            <a:off x="577650" y="3965275"/>
            <a:ext cx="3402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Please be sure to take our e</a:t>
            </a:r>
            <a:r>
              <a:rPr b="1" lang="en" sz="16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nd-of-symposium survey before you leave the event (5-10 min). </a:t>
            </a:r>
            <a:endParaRPr b="1" sz="1600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pic>
        <p:nvPicPr>
          <p:cNvPr id="411" name="Google Shape;411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6513" y="2047613"/>
            <a:ext cx="1845124" cy="1860700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42"/>
          <p:cNvSpPr txBox="1"/>
          <p:nvPr/>
        </p:nvSpPr>
        <p:spPr>
          <a:xfrm>
            <a:off x="4633925" y="3965275"/>
            <a:ext cx="3810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Please take and share with your networks! </a:t>
            </a:r>
            <a:r>
              <a:rPr b="1" lang="en" sz="16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By completing this survey, you can enter our raffle to possibly win a $250 gift card!  </a:t>
            </a:r>
            <a:endParaRPr b="1" sz="1600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13" name="Google Shape;413;p42"/>
          <p:cNvSpPr txBox="1"/>
          <p:nvPr/>
        </p:nvSpPr>
        <p:spPr>
          <a:xfrm>
            <a:off x="768524" y="1781225"/>
            <a:ext cx="3118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E</a:t>
            </a:r>
            <a:r>
              <a:rPr b="1" lang="en" sz="16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nd-of-Symposium survey</a:t>
            </a:r>
            <a:endParaRPr b="1" sz="16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14" name="Google Shape;414;p42"/>
          <p:cNvSpPr txBox="1"/>
          <p:nvPr/>
        </p:nvSpPr>
        <p:spPr>
          <a:xfrm>
            <a:off x="4723476" y="1468950"/>
            <a:ext cx="3631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West Virginia Flood Resiliency Framework (WVFRF) Survey </a:t>
            </a:r>
            <a:endParaRPr b="1" sz="16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415" name="Google Shape;415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66637" y="2338741"/>
            <a:ext cx="1624625" cy="1569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3"/>
          <p:cNvSpPr/>
          <p:nvPr/>
        </p:nvSpPr>
        <p:spPr>
          <a:xfrm flipH="1" rot="5400000">
            <a:off x="-778986" y="2629573"/>
            <a:ext cx="2757313" cy="1267592"/>
          </a:xfrm>
          <a:custGeom>
            <a:rect b="b" l="l" r="r" t="t"/>
            <a:pathLst>
              <a:path extrusionOk="0" h="70944" w="154320">
                <a:moveTo>
                  <a:pt x="0" y="70944"/>
                </a:moveTo>
                <a:lnTo>
                  <a:pt x="154319" y="70944"/>
                </a:lnTo>
                <a:cubicBezTo>
                  <a:pt x="153894" y="70579"/>
                  <a:pt x="153468" y="70153"/>
                  <a:pt x="153073" y="69819"/>
                </a:cubicBezTo>
                <a:cubicBezTo>
                  <a:pt x="147359" y="65138"/>
                  <a:pt x="139699" y="63193"/>
                  <a:pt x="132404" y="61187"/>
                </a:cubicBezTo>
                <a:cubicBezTo>
                  <a:pt x="124987" y="59120"/>
                  <a:pt x="119334" y="56931"/>
                  <a:pt x="113315" y="51794"/>
                </a:cubicBezTo>
                <a:cubicBezTo>
                  <a:pt x="107814" y="47083"/>
                  <a:pt x="99029" y="31703"/>
                  <a:pt x="95230" y="28025"/>
                </a:cubicBezTo>
                <a:cubicBezTo>
                  <a:pt x="80944" y="14134"/>
                  <a:pt x="62980" y="20578"/>
                  <a:pt x="46414" y="23648"/>
                </a:cubicBezTo>
                <a:cubicBezTo>
                  <a:pt x="36961" y="25381"/>
                  <a:pt x="27478" y="24134"/>
                  <a:pt x="19210" y="18998"/>
                </a:cubicBezTo>
                <a:cubicBezTo>
                  <a:pt x="11824" y="14408"/>
                  <a:pt x="4316" y="7903"/>
                  <a:pt x="638" y="0"/>
                </a:cubicBezTo>
                <a:lnTo>
                  <a:pt x="31" y="6657"/>
                </a:lnTo>
                <a:lnTo>
                  <a:pt x="31" y="709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43"/>
          <p:cNvSpPr/>
          <p:nvPr/>
        </p:nvSpPr>
        <p:spPr>
          <a:xfrm>
            <a:off x="6435122" y="2567054"/>
            <a:ext cx="2708879" cy="2576444"/>
          </a:xfrm>
          <a:custGeom>
            <a:rect b="b" l="l" r="r" t="t"/>
            <a:pathLst>
              <a:path extrusionOk="0" h="132465" w="139274">
                <a:moveTo>
                  <a:pt x="0" y="130701"/>
                </a:moveTo>
                <a:cubicBezTo>
                  <a:pt x="2553" y="101066"/>
                  <a:pt x="29150" y="108178"/>
                  <a:pt x="40548" y="99637"/>
                </a:cubicBezTo>
                <a:cubicBezTo>
                  <a:pt x="55624" y="88300"/>
                  <a:pt x="52402" y="65320"/>
                  <a:pt x="69394" y="55837"/>
                </a:cubicBezTo>
                <a:cubicBezTo>
                  <a:pt x="75473" y="52433"/>
                  <a:pt x="82798" y="51764"/>
                  <a:pt x="89759" y="50427"/>
                </a:cubicBezTo>
                <a:cubicBezTo>
                  <a:pt x="96689" y="49089"/>
                  <a:pt x="104045" y="46627"/>
                  <a:pt x="107844" y="41004"/>
                </a:cubicBezTo>
                <a:cubicBezTo>
                  <a:pt x="110580" y="36961"/>
                  <a:pt x="111066" y="31946"/>
                  <a:pt x="111461" y="27174"/>
                </a:cubicBezTo>
                <a:cubicBezTo>
                  <a:pt x="111826" y="22402"/>
                  <a:pt x="112252" y="17356"/>
                  <a:pt x="114957" y="13314"/>
                </a:cubicBezTo>
                <a:cubicBezTo>
                  <a:pt x="117632" y="9241"/>
                  <a:pt x="127358" y="0"/>
                  <a:pt x="137237" y="4803"/>
                </a:cubicBezTo>
                <a:cubicBezTo>
                  <a:pt x="138118" y="5198"/>
                  <a:pt x="139273" y="132464"/>
                  <a:pt x="139273" y="1324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43"/>
          <p:cNvSpPr/>
          <p:nvPr/>
        </p:nvSpPr>
        <p:spPr>
          <a:xfrm rot="10646967">
            <a:off x="-32964" y="3858759"/>
            <a:ext cx="3375031" cy="1351895"/>
          </a:xfrm>
          <a:custGeom>
            <a:rect b="b" l="l" r="r" t="t"/>
            <a:pathLst>
              <a:path extrusionOk="0" h="65929" w="164593">
                <a:moveTo>
                  <a:pt x="0" y="1"/>
                </a:moveTo>
                <a:cubicBezTo>
                  <a:pt x="1216" y="4074"/>
                  <a:pt x="6353" y="12736"/>
                  <a:pt x="13374" y="15593"/>
                </a:cubicBezTo>
                <a:cubicBezTo>
                  <a:pt x="21855" y="18998"/>
                  <a:pt x="40427" y="17964"/>
                  <a:pt x="53649" y="29819"/>
                </a:cubicBezTo>
                <a:cubicBezTo>
                  <a:pt x="57630" y="33405"/>
                  <a:pt x="60761" y="37843"/>
                  <a:pt x="63862" y="42190"/>
                </a:cubicBezTo>
                <a:cubicBezTo>
                  <a:pt x="66992" y="46536"/>
                  <a:pt x="70275" y="50883"/>
                  <a:pt x="74591" y="54074"/>
                </a:cubicBezTo>
                <a:cubicBezTo>
                  <a:pt x="90731" y="65929"/>
                  <a:pt x="107206" y="53892"/>
                  <a:pt x="122829" y="48178"/>
                </a:cubicBezTo>
                <a:cubicBezTo>
                  <a:pt x="131766" y="44956"/>
                  <a:pt x="140915" y="44257"/>
                  <a:pt x="149790" y="48208"/>
                </a:cubicBezTo>
                <a:cubicBezTo>
                  <a:pt x="157663" y="51764"/>
                  <a:pt x="160611" y="57843"/>
                  <a:pt x="163803" y="65199"/>
                </a:cubicBezTo>
                <a:lnTo>
                  <a:pt x="164593" y="711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43"/>
          <p:cNvSpPr/>
          <p:nvPr/>
        </p:nvSpPr>
        <p:spPr>
          <a:xfrm flipH="1" rot="-5400000">
            <a:off x="6940773" y="2940276"/>
            <a:ext cx="2030923" cy="2375515"/>
          </a:xfrm>
          <a:custGeom>
            <a:rect b="b" l="l" r="r" t="t"/>
            <a:pathLst>
              <a:path extrusionOk="0" h="110003" w="94046">
                <a:moveTo>
                  <a:pt x="94045" y="5138"/>
                </a:moveTo>
                <a:cubicBezTo>
                  <a:pt x="80367" y="1"/>
                  <a:pt x="69577" y="12159"/>
                  <a:pt x="71978" y="25412"/>
                </a:cubicBezTo>
                <a:cubicBezTo>
                  <a:pt x="74014" y="36932"/>
                  <a:pt x="73163" y="45807"/>
                  <a:pt x="70732" y="53558"/>
                </a:cubicBezTo>
                <a:cubicBezTo>
                  <a:pt x="67874" y="62707"/>
                  <a:pt x="61856" y="72403"/>
                  <a:pt x="52859" y="75777"/>
                </a:cubicBezTo>
                <a:cubicBezTo>
                  <a:pt x="46263" y="78270"/>
                  <a:pt x="38968" y="77449"/>
                  <a:pt x="31886" y="77327"/>
                </a:cubicBezTo>
                <a:cubicBezTo>
                  <a:pt x="24804" y="77206"/>
                  <a:pt x="17114" y="78178"/>
                  <a:pt x="12159" y="83194"/>
                </a:cubicBezTo>
                <a:cubicBezTo>
                  <a:pt x="6050" y="89364"/>
                  <a:pt x="6293" y="99395"/>
                  <a:pt x="2068" y="107054"/>
                </a:cubicBezTo>
                <a:cubicBezTo>
                  <a:pt x="1460" y="108118"/>
                  <a:pt x="761" y="109091"/>
                  <a:pt x="1" y="110003"/>
                </a:cubicBezTo>
                <a:lnTo>
                  <a:pt x="94045" y="11000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43"/>
          <p:cNvSpPr/>
          <p:nvPr/>
        </p:nvSpPr>
        <p:spPr>
          <a:xfrm flipH="1">
            <a:off x="11" y="4329557"/>
            <a:ext cx="1322003" cy="813937"/>
          </a:xfrm>
          <a:custGeom>
            <a:rect b="b" l="l" r="r" t="t"/>
            <a:pathLst>
              <a:path extrusionOk="0" h="37691" w="61218">
                <a:moveTo>
                  <a:pt x="61217" y="0"/>
                </a:moveTo>
                <a:cubicBezTo>
                  <a:pt x="58208" y="4499"/>
                  <a:pt x="54196" y="8146"/>
                  <a:pt x="49180" y="10031"/>
                </a:cubicBezTo>
                <a:cubicBezTo>
                  <a:pt x="42554" y="12553"/>
                  <a:pt x="35259" y="11702"/>
                  <a:pt x="28207" y="11581"/>
                </a:cubicBezTo>
                <a:cubicBezTo>
                  <a:pt x="21125" y="11490"/>
                  <a:pt x="13405" y="12432"/>
                  <a:pt x="8481" y="17447"/>
                </a:cubicBezTo>
                <a:cubicBezTo>
                  <a:pt x="3283" y="22675"/>
                  <a:pt x="2675" y="30730"/>
                  <a:pt x="0" y="37691"/>
                </a:cubicBezTo>
                <a:lnTo>
                  <a:pt x="61217" y="3769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43"/>
          <p:cNvSpPr txBox="1"/>
          <p:nvPr/>
        </p:nvSpPr>
        <p:spPr>
          <a:xfrm>
            <a:off x="892900" y="1250088"/>
            <a:ext cx="7263300" cy="25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erriweather"/>
              <a:buChar char="●"/>
            </a:pPr>
            <a:r>
              <a:rPr lang="en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Who are the main players and what are their capabilities before, during, and after a flood?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erriweather"/>
              <a:buChar char="●"/>
            </a:pPr>
            <a:r>
              <a:rPr lang="en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What are the barriers to coordination between agencies and organizations in each phase of a disaster ?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erriweather"/>
              <a:buChar char="●"/>
            </a:pPr>
            <a:r>
              <a:rPr lang="en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How can we overcome these barriers?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26" name="Google Shape;426;p43"/>
          <p:cNvSpPr txBox="1"/>
          <p:nvPr>
            <p:ph type="title"/>
          </p:nvPr>
        </p:nvSpPr>
        <p:spPr>
          <a:xfrm>
            <a:off x="720000" y="3669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Breakout 1 Questions</a:t>
            </a:r>
            <a:endParaRPr b="1" sz="30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4"/>
          <p:cNvSpPr/>
          <p:nvPr/>
        </p:nvSpPr>
        <p:spPr>
          <a:xfrm flipH="1" rot="5400000">
            <a:off x="-778986" y="2629573"/>
            <a:ext cx="2757313" cy="1267592"/>
          </a:xfrm>
          <a:custGeom>
            <a:rect b="b" l="l" r="r" t="t"/>
            <a:pathLst>
              <a:path extrusionOk="0" h="70944" w="154320">
                <a:moveTo>
                  <a:pt x="0" y="70944"/>
                </a:moveTo>
                <a:lnTo>
                  <a:pt x="154319" y="70944"/>
                </a:lnTo>
                <a:cubicBezTo>
                  <a:pt x="153894" y="70579"/>
                  <a:pt x="153468" y="70153"/>
                  <a:pt x="153073" y="69819"/>
                </a:cubicBezTo>
                <a:cubicBezTo>
                  <a:pt x="147359" y="65138"/>
                  <a:pt x="139699" y="63193"/>
                  <a:pt x="132404" y="61187"/>
                </a:cubicBezTo>
                <a:cubicBezTo>
                  <a:pt x="124987" y="59120"/>
                  <a:pt x="119334" y="56931"/>
                  <a:pt x="113315" y="51794"/>
                </a:cubicBezTo>
                <a:cubicBezTo>
                  <a:pt x="107814" y="47083"/>
                  <a:pt x="99029" y="31703"/>
                  <a:pt x="95230" y="28025"/>
                </a:cubicBezTo>
                <a:cubicBezTo>
                  <a:pt x="80944" y="14134"/>
                  <a:pt x="62980" y="20578"/>
                  <a:pt x="46414" y="23648"/>
                </a:cubicBezTo>
                <a:cubicBezTo>
                  <a:pt x="36961" y="25381"/>
                  <a:pt x="27478" y="24134"/>
                  <a:pt x="19210" y="18998"/>
                </a:cubicBezTo>
                <a:cubicBezTo>
                  <a:pt x="11824" y="14408"/>
                  <a:pt x="4316" y="7903"/>
                  <a:pt x="638" y="0"/>
                </a:cubicBezTo>
                <a:lnTo>
                  <a:pt x="31" y="6657"/>
                </a:lnTo>
                <a:lnTo>
                  <a:pt x="31" y="709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44"/>
          <p:cNvSpPr/>
          <p:nvPr/>
        </p:nvSpPr>
        <p:spPr>
          <a:xfrm>
            <a:off x="6435122" y="2567054"/>
            <a:ext cx="2708879" cy="2576444"/>
          </a:xfrm>
          <a:custGeom>
            <a:rect b="b" l="l" r="r" t="t"/>
            <a:pathLst>
              <a:path extrusionOk="0" h="132465" w="139274">
                <a:moveTo>
                  <a:pt x="0" y="130701"/>
                </a:moveTo>
                <a:cubicBezTo>
                  <a:pt x="2553" y="101066"/>
                  <a:pt x="29150" y="108178"/>
                  <a:pt x="40548" y="99637"/>
                </a:cubicBezTo>
                <a:cubicBezTo>
                  <a:pt x="55624" y="88300"/>
                  <a:pt x="52402" y="65320"/>
                  <a:pt x="69394" y="55837"/>
                </a:cubicBezTo>
                <a:cubicBezTo>
                  <a:pt x="75473" y="52433"/>
                  <a:pt x="82798" y="51764"/>
                  <a:pt x="89759" y="50427"/>
                </a:cubicBezTo>
                <a:cubicBezTo>
                  <a:pt x="96689" y="49089"/>
                  <a:pt x="104045" y="46627"/>
                  <a:pt x="107844" y="41004"/>
                </a:cubicBezTo>
                <a:cubicBezTo>
                  <a:pt x="110580" y="36961"/>
                  <a:pt x="111066" y="31946"/>
                  <a:pt x="111461" y="27174"/>
                </a:cubicBezTo>
                <a:cubicBezTo>
                  <a:pt x="111826" y="22402"/>
                  <a:pt x="112252" y="17356"/>
                  <a:pt x="114957" y="13314"/>
                </a:cubicBezTo>
                <a:cubicBezTo>
                  <a:pt x="117632" y="9241"/>
                  <a:pt x="127358" y="0"/>
                  <a:pt x="137237" y="4803"/>
                </a:cubicBezTo>
                <a:cubicBezTo>
                  <a:pt x="138118" y="5198"/>
                  <a:pt x="139273" y="132464"/>
                  <a:pt x="139273" y="1324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44"/>
          <p:cNvSpPr/>
          <p:nvPr/>
        </p:nvSpPr>
        <p:spPr>
          <a:xfrm rot="10646967">
            <a:off x="-32964" y="3858759"/>
            <a:ext cx="3375031" cy="1351895"/>
          </a:xfrm>
          <a:custGeom>
            <a:rect b="b" l="l" r="r" t="t"/>
            <a:pathLst>
              <a:path extrusionOk="0" h="65929" w="164593">
                <a:moveTo>
                  <a:pt x="0" y="1"/>
                </a:moveTo>
                <a:cubicBezTo>
                  <a:pt x="1216" y="4074"/>
                  <a:pt x="6353" y="12736"/>
                  <a:pt x="13374" y="15593"/>
                </a:cubicBezTo>
                <a:cubicBezTo>
                  <a:pt x="21855" y="18998"/>
                  <a:pt x="40427" y="17964"/>
                  <a:pt x="53649" y="29819"/>
                </a:cubicBezTo>
                <a:cubicBezTo>
                  <a:pt x="57630" y="33405"/>
                  <a:pt x="60761" y="37843"/>
                  <a:pt x="63862" y="42190"/>
                </a:cubicBezTo>
                <a:cubicBezTo>
                  <a:pt x="66992" y="46536"/>
                  <a:pt x="70275" y="50883"/>
                  <a:pt x="74591" y="54074"/>
                </a:cubicBezTo>
                <a:cubicBezTo>
                  <a:pt x="90731" y="65929"/>
                  <a:pt x="107206" y="53892"/>
                  <a:pt x="122829" y="48178"/>
                </a:cubicBezTo>
                <a:cubicBezTo>
                  <a:pt x="131766" y="44956"/>
                  <a:pt x="140915" y="44257"/>
                  <a:pt x="149790" y="48208"/>
                </a:cubicBezTo>
                <a:cubicBezTo>
                  <a:pt x="157663" y="51764"/>
                  <a:pt x="160611" y="57843"/>
                  <a:pt x="163803" y="65199"/>
                </a:cubicBezTo>
                <a:lnTo>
                  <a:pt x="164593" y="711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44"/>
          <p:cNvSpPr/>
          <p:nvPr/>
        </p:nvSpPr>
        <p:spPr>
          <a:xfrm flipH="1" rot="-5400000">
            <a:off x="6940773" y="2940276"/>
            <a:ext cx="2030923" cy="2375515"/>
          </a:xfrm>
          <a:custGeom>
            <a:rect b="b" l="l" r="r" t="t"/>
            <a:pathLst>
              <a:path extrusionOk="0" h="110003" w="94046">
                <a:moveTo>
                  <a:pt x="94045" y="5138"/>
                </a:moveTo>
                <a:cubicBezTo>
                  <a:pt x="80367" y="1"/>
                  <a:pt x="69577" y="12159"/>
                  <a:pt x="71978" y="25412"/>
                </a:cubicBezTo>
                <a:cubicBezTo>
                  <a:pt x="74014" y="36932"/>
                  <a:pt x="73163" y="45807"/>
                  <a:pt x="70732" y="53558"/>
                </a:cubicBezTo>
                <a:cubicBezTo>
                  <a:pt x="67874" y="62707"/>
                  <a:pt x="61856" y="72403"/>
                  <a:pt x="52859" y="75777"/>
                </a:cubicBezTo>
                <a:cubicBezTo>
                  <a:pt x="46263" y="78270"/>
                  <a:pt x="38968" y="77449"/>
                  <a:pt x="31886" y="77327"/>
                </a:cubicBezTo>
                <a:cubicBezTo>
                  <a:pt x="24804" y="77206"/>
                  <a:pt x="17114" y="78178"/>
                  <a:pt x="12159" y="83194"/>
                </a:cubicBezTo>
                <a:cubicBezTo>
                  <a:pt x="6050" y="89364"/>
                  <a:pt x="6293" y="99395"/>
                  <a:pt x="2068" y="107054"/>
                </a:cubicBezTo>
                <a:cubicBezTo>
                  <a:pt x="1460" y="108118"/>
                  <a:pt x="761" y="109091"/>
                  <a:pt x="1" y="110003"/>
                </a:cubicBezTo>
                <a:lnTo>
                  <a:pt x="94045" y="11000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44"/>
          <p:cNvSpPr/>
          <p:nvPr/>
        </p:nvSpPr>
        <p:spPr>
          <a:xfrm flipH="1">
            <a:off x="11" y="4329557"/>
            <a:ext cx="1322003" cy="813937"/>
          </a:xfrm>
          <a:custGeom>
            <a:rect b="b" l="l" r="r" t="t"/>
            <a:pathLst>
              <a:path extrusionOk="0" h="37691" w="61218">
                <a:moveTo>
                  <a:pt x="61217" y="0"/>
                </a:moveTo>
                <a:cubicBezTo>
                  <a:pt x="58208" y="4499"/>
                  <a:pt x="54196" y="8146"/>
                  <a:pt x="49180" y="10031"/>
                </a:cubicBezTo>
                <a:cubicBezTo>
                  <a:pt x="42554" y="12553"/>
                  <a:pt x="35259" y="11702"/>
                  <a:pt x="28207" y="11581"/>
                </a:cubicBezTo>
                <a:cubicBezTo>
                  <a:pt x="21125" y="11490"/>
                  <a:pt x="13405" y="12432"/>
                  <a:pt x="8481" y="17447"/>
                </a:cubicBezTo>
                <a:cubicBezTo>
                  <a:pt x="3283" y="22675"/>
                  <a:pt x="2675" y="30730"/>
                  <a:pt x="0" y="37691"/>
                </a:cubicBezTo>
                <a:lnTo>
                  <a:pt x="61217" y="3769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44"/>
          <p:cNvSpPr txBox="1"/>
          <p:nvPr/>
        </p:nvSpPr>
        <p:spPr>
          <a:xfrm>
            <a:off x="940350" y="1338788"/>
            <a:ext cx="7263300" cy="22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Char char="●"/>
            </a:pPr>
            <a:r>
              <a:rPr lang="en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What are key attributes of individual and/or community flood resiliency? 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Char char="●"/>
            </a:pPr>
            <a:r>
              <a:rPr lang="en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How can we build these attributes? 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Char char="●"/>
            </a:pPr>
            <a:r>
              <a:rPr lang="en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What do you want to see included in the West Virginia Flood Resiliency Framework?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37" name="Google Shape;437;p44"/>
          <p:cNvSpPr txBox="1"/>
          <p:nvPr>
            <p:ph type="title"/>
          </p:nvPr>
        </p:nvSpPr>
        <p:spPr>
          <a:xfrm>
            <a:off x="720000" y="3669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Breakout 2 Questions</a:t>
            </a:r>
            <a:endParaRPr b="1" sz="30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2"/>
          <p:cNvSpPr txBox="1"/>
          <p:nvPr>
            <p:ph type="title"/>
          </p:nvPr>
        </p:nvSpPr>
        <p:spPr>
          <a:xfrm>
            <a:off x="720000" y="1874875"/>
            <a:ext cx="2444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Introductions </a:t>
            </a:r>
            <a:endParaRPr/>
          </a:p>
        </p:txBody>
      </p:sp>
      <p:sp>
        <p:nvSpPr>
          <p:cNvPr id="260" name="Google Shape;260;p32"/>
          <p:cNvSpPr txBox="1"/>
          <p:nvPr>
            <p:ph idx="2" type="title"/>
          </p:nvPr>
        </p:nvSpPr>
        <p:spPr>
          <a:xfrm>
            <a:off x="720000" y="1330575"/>
            <a:ext cx="1275300" cy="5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61" name="Google Shape;261;p32"/>
          <p:cNvSpPr txBox="1"/>
          <p:nvPr>
            <p:ph idx="1" type="subTitle"/>
          </p:nvPr>
        </p:nvSpPr>
        <p:spPr>
          <a:xfrm>
            <a:off x="720000" y="2325813"/>
            <a:ext cx="24441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Meet the research team</a:t>
            </a:r>
            <a:endParaRPr/>
          </a:p>
        </p:txBody>
      </p:sp>
      <p:sp>
        <p:nvSpPr>
          <p:cNvPr id="262" name="Google Shape;262;p32"/>
          <p:cNvSpPr txBox="1"/>
          <p:nvPr>
            <p:ph idx="3" type="title"/>
          </p:nvPr>
        </p:nvSpPr>
        <p:spPr>
          <a:xfrm>
            <a:off x="3327300" y="1874875"/>
            <a:ext cx="2597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Special Guests</a:t>
            </a:r>
            <a:endParaRPr/>
          </a:p>
        </p:txBody>
      </p:sp>
      <p:sp>
        <p:nvSpPr>
          <p:cNvPr id="263" name="Google Shape;263;p32"/>
          <p:cNvSpPr txBox="1"/>
          <p:nvPr>
            <p:ph idx="4" type="title"/>
          </p:nvPr>
        </p:nvSpPr>
        <p:spPr>
          <a:xfrm>
            <a:off x="3327300" y="1330575"/>
            <a:ext cx="1275300" cy="5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64" name="Google Shape;264;p32"/>
          <p:cNvSpPr txBox="1"/>
          <p:nvPr>
            <p:ph idx="5" type="subTitle"/>
          </p:nvPr>
        </p:nvSpPr>
        <p:spPr>
          <a:xfrm>
            <a:off x="3327300" y="2329300"/>
            <a:ext cx="25971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Introductions &amp; Remarks</a:t>
            </a:r>
            <a:endParaRPr/>
          </a:p>
        </p:txBody>
      </p:sp>
      <p:sp>
        <p:nvSpPr>
          <p:cNvPr id="265" name="Google Shape;265;p32"/>
          <p:cNvSpPr txBox="1"/>
          <p:nvPr>
            <p:ph idx="6" type="title"/>
          </p:nvPr>
        </p:nvSpPr>
        <p:spPr>
          <a:xfrm>
            <a:off x="6087600" y="1874875"/>
            <a:ext cx="2444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few </a:t>
            </a:r>
            <a:r>
              <a:rPr lang="en"/>
              <a:t>formalities</a:t>
            </a:r>
            <a:endParaRPr/>
          </a:p>
        </p:txBody>
      </p:sp>
      <p:sp>
        <p:nvSpPr>
          <p:cNvPr id="266" name="Google Shape;266;p32"/>
          <p:cNvSpPr txBox="1"/>
          <p:nvPr>
            <p:ph idx="7" type="title"/>
          </p:nvPr>
        </p:nvSpPr>
        <p:spPr>
          <a:xfrm>
            <a:off x="6087600" y="1330575"/>
            <a:ext cx="1275300" cy="5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67" name="Google Shape;267;p32"/>
          <p:cNvSpPr txBox="1"/>
          <p:nvPr>
            <p:ph idx="8" type="subTitle"/>
          </p:nvPr>
        </p:nvSpPr>
        <p:spPr>
          <a:xfrm>
            <a:off x="6087600" y="2329300"/>
            <a:ext cx="24441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 </a:t>
            </a:r>
            <a:r>
              <a:rPr lang="en"/>
              <a:t>project guidelines </a:t>
            </a:r>
            <a:endParaRPr/>
          </a:p>
        </p:txBody>
      </p:sp>
      <p:sp>
        <p:nvSpPr>
          <p:cNvPr id="268" name="Google Shape;268;p32"/>
          <p:cNvSpPr txBox="1"/>
          <p:nvPr>
            <p:ph idx="9" type="title"/>
          </p:nvPr>
        </p:nvSpPr>
        <p:spPr>
          <a:xfrm>
            <a:off x="720000" y="3664275"/>
            <a:ext cx="2444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 Project</a:t>
            </a:r>
            <a:endParaRPr/>
          </a:p>
        </p:txBody>
      </p:sp>
      <p:sp>
        <p:nvSpPr>
          <p:cNvPr id="269" name="Google Shape;269;p32"/>
          <p:cNvSpPr txBox="1"/>
          <p:nvPr>
            <p:ph idx="13" type="title"/>
          </p:nvPr>
        </p:nvSpPr>
        <p:spPr>
          <a:xfrm>
            <a:off x="720000" y="3119975"/>
            <a:ext cx="1275300" cy="5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70" name="Google Shape;270;p32"/>
          <p:cNvSpPr txBox="1"/>
          <p:nvPr>
            <p:ph idx="14" type="subTitle"/>
          </p:nvPr>
        </p:nvSpPr>
        <p:spPr>
          <a:xfrm>
            <a:off x="720000" y="4118700"/>
            <a:ext cx="24441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 &amp; Goals of WVFRF </a:t>
            </a:r>
            <a:endParaRPr/>
          </a:p>
        </p:txBody>
      </p:sp>
      <p:sp>
        <p:nvSpPr>
          <p:cNvPr id="271" name="Google Shape;271;p32"/>
          <p:cNvSpPr txBox="1"/>
          <p:nvPr>
            <p:ph idx="15" type="title"/>
          </p:nvPr>
        </p:nvSpPr>
        <p:spPr>
          <a:xfrm>
            <a:off x="3327300" y="3664275"/>
            <a:ext cx="2597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Symposium Overview</a:t>
            </a:r>
            <a:endParaRPr/>
          </a:p>
        </p:txBody>
      </p:sp>
      <p:sp>
        <p:nvSpPr>
          <p:cNvPr id="272" name="Google Shape;272;p32"/>
          <p:cNvSpPr txBox="1"/>
          <p:nvPr>
            <p:ph idx="16" type="title"/>
          </p:nvPr>
        </p:nvSpPr>
        <p:spPr>
          <a:xfrm>
            <a:off x="3327300" y="3119975"/>
            <a:ext cx="1275300" cy="5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273" name="Google Shape;273;p32"/>
          <p:cNvSpPr txBox="1"/>
          <p:nvPr>
            <p:ph idx="17" type="subTitle"/>
          </p:nvPr>
        </p:nvSpPr>
        <p:spPr>
          <a:xfrm>
            <a:off x="3327300" y="4118700"/>
            <a:ext cx="25971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Visions &amp; Goals</a:t>
            </a:r>
            <a:endParaRPr/>
          </a:p>
        </p:txBody>
      </p:sp>
      <p:sp>
        <p:nvSpPr>
          <p:cNvPr id="274" name="Google Shape;274;p32"/>
          <p:cNvSpPr txBox="1"/>
          <p:nvPr>
            <p:ph idx="18" type="title"/>
          </p:nvPr>
        </p:nvSpPr>
        <p:spPr>
          <a:xfrm>
            <a:off x="6087600" y="3664275"/>
            <a:ext cx="2444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State Resiliency Office (SRO)</a:t>
            </a:r>
            <a:endParaRPr/>
          </a:p>
        </p:txBody>
      </p:sp>
      <p:sp>
        <p:nvSpPr>
          <p:cNvPr id="275" name="Google Shape;275;p32"/>
          <p:cNvSpPr txBox="1"/>
          <p:nvPr>
            <p:ph idx="19" type="title"/>
          </p:nvPr>
        </p:nvSpPr>
        <p:spPr>
          <a:xfrm>
            <a:off x="6087600" y="3119975"/>
            <a:ext cx="1334100" cy="5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276" name="Google Shape;276;p32"/>
          <p:cNvSpPr txBox="1"/>
          <p:nvPr>
            <p:ph idx="20" type="subTitle"/>
          </p:nvPr>
        </p:nvSpPr>
        <p:spPr>
          <a:xfrm>
            <a:off x="6087600" y="4118700"/>
            <a:ext cx="24441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Remarks from SRO</a:t>
            </a:r>
            <a:endParaRPr/>
          </a:p>
        </p:txBody>
      </p:sp>
      <p:sp>
        <p:nvSpPr>
          <p:cNvPr id="277" name="Google Shape;277;p32"/>
          <p:cNvSpPr txBox="1"/>
          <p:nvPr>
            <p:ph idx="21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 for this morning </a:t>
            </a:r>
            <a:endParaRPr/>
          </a:p>
        </p:txBody>
      </p:sp>
      <p:sp>
        <p:nvSpPr>
          <p:cNvPr id="278" name="Google Shape;278;p32"/>
          <p:cNvSpPr/>
          <p:nvPr/>
        </p:nvSpPr>
        <p:spPr>
          <a:xfrm>
            <a:off x="2304375" y="-797750"/>
            <a:ext cx="2028900" cy="220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3"/>
          <p:cNvSpPr txBox="1"/>
          <p:nvPr/>
        </p:nvSpPr>
        <p:spPr>
          <a:xfrm>
            <a:off x="0" y="1069975"/>
            <a:ext cx="8674800" cy="39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○"/>
            </a:pPr>
            <a:r>
              <a:rPr b="1" lang="en" sz="13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Dr. Jamie Shinn</a:t>
            </a:r>
            <a:r>
              <a:rPr lang="en" sz="13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, Project Leader, Assistant Professor of Environmental Studies at the SUNY College of Environmental Science and Forestry (SUNY ESF)</a:t>
            </a:r>
            <a:endParaRPr sz="1300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○"/>
            </a:pPr>
            <a:r>
              <a:rPr b="1" lang="en" sz="13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Dr. Aaron Maxwell</a:t>
            </a:r>
            <a:r>
              <a:rPr lang="en" sz="13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, Project Co-leader, Assistant Professor of Geography at WVU</a:t>
            </a:r>
            <a:endParaRPr sz="1300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○"/>
            </a:pPr>
            <a:r>
              <a:rPr b="1" lang="en" sz="13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Julian Levine</a:t>
            </a:r>
            <a:r>
              <a:rPr lang="en" sz="13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, Project Co-leader, Director of Population Health &amp; Community Engagement at the West Virginia School of Osteopathic Medicine Center for Rural and Community Health</a:t>
            </a:r>
            <a:endParaRPr sz="1300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naheim"/>
              <a:buChar char="○"/>
            </a:pPr>
            <a:r>
              <a:rPr b="1" lang="en" sz="13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Kurt Donaldson</a:t>
            </a:r>
            <a:r>
              <a:rPr lang="en" sz="13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, Director, West Virginia GIS Technical Center</a:t>
            </a:r>
            <a:endParaRPr sz="1300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naheim"/>
              <a:buChar char="○"/>
            </a:pPr>
            <a:r>
              <a:rPr b="1" lang="en" sz="13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Eric Hopkins, Behrang Bidadian, &amp; Annie Mahmoudi,</a:t>
            </a:r>
            <a:r>
              <a:rPr lang="en" sz="13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 West Virginia GIS Technical Center</a:t>
            </a:r>
            <a:endParaRPr sz="1300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naheim"/>
              <a:buChar char="○"/>
            </a:pPr>
            <a:r>
              <a:rPr b="1" lang="en" sz="13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Katherine Garvey &amp; Jared Anderson</a:t>
            </a:r>
            <a:r>
              <a:rPr lang="en" sz="13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, WVU Land Use and Sustainable Development Law Clinic</a:t>
            </a:r>
            <a:endParaRPr sz="1300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naheim"/>
              <a:buChar char="○"/>
            </a:pPr>
            <a:r>
              <a:rPr b="1" lang="en" sz="13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Robert Martin &amp; Edwin Martin</a:t>
            </a:r>
            <a:r>
              <a:rPr lang="en" sz="13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, West Virginia State Resiliency Office (SRO)</a:t>
            </a:r>
            <a:endParaRPr sz="1300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naheim"/>
              <a:buChar char="○"/>
            </a:pPr>
            <a:r>
              <a:rPr b="1" lang="en" sz="13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David Lumsden</a:t>
            </a:r>
            <a:r>
              <a:rPr lang="en" sz="13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, Episcopal Diocese of WV</a:t>
            </a:r>
            <a:endParaRPr sz="1300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naheim"/>
              <a:buChar char="○"/>
            </a:pPr>
            <a:r>
              <a:rPr b="1" lang="en" sz="13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Paula Brown</a:t>
            </a:r>
            <a:r>
              <a:rPr lang="en" sz="13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, Greenbrier County Homeland Security &amp; Emergency Management</a:t>
            </a:r>
            <a:endParaRPr sz="1300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naheim"/>
              <a:buChar char="○"/>
            </a:pPr>
            <a:r>
              <a:rPr b="1" lang="en" sz="13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Jenny Gannaway</a:t>
            </a:r>
            <a:r>
              <a:rPr lang="en" sz="13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, West Virginia Voluntary Organizations Active in Disasters (WV VOAD)</a:t>
            </a:r>
            <a:endParaRPr sz="1300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naheim"/>
              <a:buChar char="○"/>
            </a:pPr>
            <a:r>
              <a:rPr b="1" lang="en" sz="13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Debbie Sizemore</a:t>
            </a:r>
            <a:r>
              <a:rPr lang="en" sz="13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, Williamsburg Area Response Team (WART)</a:t>
            </a:r>
            <a:endParaRPr sz="1300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naheim"/>
              <a:buChar char="○"/>
            </a:pPr>
            <a:r>
              <a:rPr b="1" lang="en" sz="13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Cathy Rennard</a:t>
            </a:r>
            <a:r>
              <a:rPr lang="en" sz="13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, Former Disaster Case Manager Supervisor for WV VOAD</a:t>
            </a:r>
            <a:endParaRPr sz="1300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naheim"/>
              <a:buChar char="○"/>
            </a:pPr>
            <a:r>
              <a:rPr b="1" lang="en" sz="13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Andrea Cass</a:t>
            </a:r>
            <a:r>
              <a:rPr lang="en" sz="13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, PhD student, SUNY ESF</a:t>
            </a:r>
            <a:endParaRPr sz="1300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naheim"/>
              <a:buChar char="○"/>
            </a:pPr>
            <a:r>
              <a:rPr b="1" lang="en" sz="13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Dara Vance</a:t>
            </a:r>
            <a:r>
              <a:rPr lang="en" sz="13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, West Virginia School of Osteopathic Medicine</a:t>
            </a:r>
            <a:endParaRPr sz="1300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284" name="Google Shape;284;p3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The research team</a:t>
            </a:r>
            <a:endParaRPr sz="3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4"/>
          <p:cNvSpPr/>
          <p:nvPr/>
        </p:nvSpPr>
        <p:spPr>
          <a:xfrm flipH="1" rot="5400000">
            <a:off x="-778986" y="2629573"/>
            <a:ext cx="2757313" cy="1267592"/>
          </a:xfrm>
          <a:custGeom>
            <a:rect b="b" l="l" r="r" t="t"/>
            <a:pathLst>
              <a:path extrusionOk="0" h="70944" w="154320">
                <a:moveTo>
                  <a:pt x="0" y="70944"/>
                </a:moveTo>
                <a:lnTo>
                  <a:pt x="154319" y="70944"/>
                </a:lnTo>
                <a:cubicBezTo>
                  <a:pt x="153894" y="70579"/>
                  <a:pt x="153468" y="70153"/>
                  <a:pt x="153073" y="69819"/>
                </a:cubicBezTo>
                <a:cubicBezTo>
                  <a:pt x="147359" y="65138"/>
                  <a:pt x="139699" y="63193"/>
                  <a:pt x="132404" y="61187"/>
                </a:cubicBezTo>
                <a:cubicBezTo>
                  <a:pt x="124987" y="59120"/>
                  <a:pt x="119334" y="56931"/>
                  <a:pt x="113315" y="51794"/>
                </a:cubicBezTo>
                <a:cubicBezTo>
                  <a:pt x="107814" y="47083"/>
                  <a:pt x="99029" y="31703"/>
                  <a:pt x="95230" y="28025"/>
                </a:cubicBezTo>
                <a:cubicBezTo>
                  <a:pt x="80944" y="14134"/>
                  <a:pt x="62980" y="20578"/>
                  <a:pt x="46414" y="23648"/>
                </a:cubicBezTo>
                <a:cubicBezTo>
                  <a:pt x="36961" y="25381"/>
                  <a:pt x="27478" y="24134"/>
                  <a:pt x="19210" y="18998"/>
                </a:cubicBezTo>
                <a:cubicBezTo>
                  <a:pt x="11824" y="14408"/>
                  <a:pt x="4316" y="7903"/>
                  <a:pt x="638" y="0"/>
                </a:cubicBezTo>
                <a:lnTo>
                  <a:pt x="31" y="6657"/>
                </a:lnTo>
                <a:lnTo>
                  <a:pt x="31" y="709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4"/>
          <p:cNvSpPr/>
          <p:nvPr/>
        </p:nvSpPr>
        <p:spPr>
          <a:xfrm>
            <a:off x="6435122" y="2567054"/>
            <a:ext cx="2708879" cy="2576444"/>
          </a:xfrm>
          <a:custGeom>
            <a:rect b="b" l="l" r="r" t="t"/>
            <a:pathLst>
              <a:path extrusionOk="0" h="132465" w="139274">
                <a:moveTo>
                  <a:pt x="0" y="130701"/>
                </a:moveTo>
                <a:cubicBezTo>
                  <a:pt x="2553" y="101066"/>
                  <a:pt x="29150" y="108178"/>
                  <a:pt x="40548" y="99637"/>
                </a:cubicBezTo>
                <a:cubicBezTo>
                  <a:pt x="55624" y="88300"/>
                  <a:pt x="52402" y="65320"/>
                  <a:pt x="69394" y="55837"/>
                </a:cubicBezTo>
                <a:cubicBezTo>
                  <a:pt x="75473" y="52433"/>
                  <a:pt x="82798" y="51764"/>
                  <a:pt x="89759" y="50427"/>
                </a:cubicBezTo>
                <a:cubicBezTo>
                  <a:pt x="96689" y="49089"/>
                  <a:pt x="104045" y="46627"/>
                  <a:pt x="107844" y="41004"/>
                </a:cubicBezTo>
                <a:cubicBezTo>
                  <a:pt x="110580" y="36961"/>
                  <a:pt x="111066" y="31946"/>
                  <a:pt x="111461" y="27174"/>
                </a:cubicBezTo>
                <a:cubicBezTo>
                  <a:pt x="111826" y="22402"/>
                  <a:pt x="112252" y="17356"/>
                  <a:pt x="114957" y="13314"/>
                </a:cubicBezTo>
                <a:cubicBezTo>
                  <a:pt x="117632" y="9241"/>
                  <a:pt x="127358" y="0"/>
                  <a:pt x="137237" y="4803"/>
                </a:cubicBezTo>
                <a:cubicBezTo>
                  <a:pt x="138118" y="5198"/>
                  <a:pt x="139273" y="132464"/>
                  <a:pt x="139273" y="1324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Special Guests</a:t>
            </a:r>
            <a:endParaRPr sz="3000"/>
          </a:p>
        </p:txBody>
      </p:sp>
      <p:sp>
        <p:nvSpPr>
          <p:cNvPr id="292" name="Google Shape;292;p34"/>
          <p:cNvSpPr/>
          <p:nvPr/>
        </p:nvSpPr>
        <p:spPr>
          <a:xfrm rot="10646967">
            <a:off x="-32964" y="3858759"/>
            <a:ext cx="3375031" cy="1351895"/>
          </a:xfrm>
          <a:custGeom>
            <a:rect b="b" l="l" r="r" t="t"/>
            <a:pathLst>
              <a:path extrusionOk="0" h="65929" w="164593">
                <a:moveTo>
                  <a:pt x="0" y="1"/>
                </a:moveTo>
                <a:cubicBezTo>
                  <a:pt x="1216" y="4074"/>
                  <a:pt x="6353" y="12736"/>
                  <a:pt x="13374" y="15593"/>
                </a:cubicBezTo>
                <a:cubicBezTo>
                  <a:pt x="21855" y="18998"/>
                  <a:pt x="40427" y="17964"/>
                  <a:pt x="53649" y="29819"/>
                </a:cubicBezTo>
                <a:cubicBezTo>
                  <a:pt x="57630" y="33405"/>
                  <a:pt x="60761" y="37843"/>
                  <a:pt x="63862" y="42190"/>
                </a:cubicBezTo>
                <a:cubicBezTo>
                  <a:pt x="66992" y="46536"/>
                  <a:pt x="70275" y="50883"/>
                  <a:pt x="74591" y="54074"/>
                </a:cubicBezTo>
                <a:cubicBezTo>
                  <a:pt x="90731" y="65929"/>
                  <a:pt x="107206" y="53892"/>
                  <a:pt x="122829" y="48178"/>
                </a:cubicBezTo>
                <a:cubicBezTo>
                  <a:pt x="131766" y="44956"/>
                  <a:pt x="140915" y="44257"/>
                  <a:pt x="149790" y="48208"/>
                </a:cubicBezTo>
                <a:cubicBezTo>
                  <a:pt x="157663" y="51764"/>
                  <a:pt x="160611" y="57843"/>
                  <a:pt x="163803" y="65199"/>
                </a:cubicBezTo>
                <a:lnTo>
                  <a:pt x="164593" y="711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34"/>
          <p:cNvSpPr/>
          <p:nvPr/>
        </p:nvSpPr>
        <p:spPr>
          <a:xfrm flipH="1" rot="-5400000">
            <a:off x="6940773" y="2940276"/>
            <a:ext cx="2030923" cy="2375515"/>
          </a:xfrm>
          <a:custGeom>
            <a:rect b="b" l="l" r="r" t="t"/>
            <a:pathLst>
              <a:path extrusionOk="0" h="110003" w="94046">
                <a:moveTo>
                  <a:pt x="94045" y="5138"/>
                </a:moveTo>
                <a:cubicBezTo>
                  <a:pt x="80367" y="1"/>
                  <a:pt x="69577" y="12159"/>
                  <a:pt x="71978" y="25412"/>
                </a:cubicBezTo>
                <a:cubicBezTo>
                  <a:pt x="74014" y="36932"/>
                  <a:pt x="73163" y="45807"/>
                  <a:pt x="70732" y="53558"/>
                </a:cubicBezTo>
                <a:cubicBezTo>
                  <a:pt x="67874" y="62707"/>
                  <a:pt x="61856" y="72403"/>
                  <a:pt x="52859" y="75777"/>
                </a:cubicBezTo>
                <a:cubicBezTo>
                  <a:pt x="46263" y="78270"/>
                  <a:pt x="38968" y="77449"/>
                  <a:pt x="31886" y="77327"/>
                </a:cubicBezTo>
                <a:cubicBezTo>
                  <a:pt x="24804" y="77206"/>
                  <a:pt x="17114" y="78178"/>
                  <a:pt x="12159" y="83194"/>
                </a:cubicBezTo>
                <a:cubicBezTo>
                  <a:pt x="6050" y="89364"/>
                  <a:pt x="6293" y="99395"/>
                  <a:pt x="2068" y="107054"/>
                </a:cubicBezTo>
                <a:cubicBezTo>
                  <a:pt x="1460" y="108118"/>
                  <a:pt x="761" y="109091"/>
                  <a:pt x="1" y="110003"/>
                </a:cubicBezTo>
                <a:lnTo>
                  <a:pt x="94045" y="11000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34"/>
          <p:cNvSpPr/>
          <p:nvPr/>
        </p:nvSpPr>
        <p:spPr>
          <a:xfrm flipH="1">
            <a:off x="11" y="4329557"/>
            <a:ext cx="1322003" cy="813937"/>
          </a:xfrm>
          <a:custGeom>
            <a:rect b="b" l="l" r="r" t="t"/>
            <a:pathLst>
              <a:path extrusionOk="0" h="37691" w="61218">
                <a:moveTo>
                  <a:pt x="61217" y="0"/>
                </a:moveTo>
                <a:cubicBezTo>
                  <a:pt x="58208" y="4499"/>
                  <a:pt x="54196" y="8146"/>
                  <a:pt x="49180" y="10031"/>
                </a:cubicBezTo>
                <a:cubicBezTo>
                  <a:pt x="42554" y="12553"/>
                  <a:pt x="35259" y="11702"/>
                  <a:pt x="28207" y="11581"/>
                </a:cubicBezTo>
                <a:cubicBezTo>
                  <a:pt x="21125" y="11490"/>
                  <a:pt x="13405" y="12432"/>
                  <a:pt x="8481" y="17447"/>
                </a:cubicBezTo>
                <a:cubicBezTo>
                  <a:pt x="3283" y="22675"/>
                  <a:pt x="2675" y="30730"/>
                  <a:pt x="0" y="37691"/>
                </a:cubicBezTo>
                <a:lnTo>
                  <a:pt x="61217" y="3769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34"/>
          <p:cNvSpPr txBox="1"/>
          <p:nvPr/>
        </p:nvSpPr>
        <p:spPr>
          <a:xfrm>
            <a:off x="1104900" y="1443450"/>
            <a:ext cx="6934200" cy="22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○"/>
            </a:pPr>
            <a:r>
              <a:rPr b="1" lang="en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Brian Aluise</a:t>
            </a:r>
            <a:r>
              <a:rPr lang="en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, Senator Joe Manchin’s office</a:t>
            </a:r>
            <a:endParaRPr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○"/>
            </a:pPr>
            <a:r>
              <a:rPr b="1" lang="en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Thomas Smith</a:t>
            </a:r>
            <a:r>
              <a:rPr lang="en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, Senator Shelley Moore Capito’s office</a:t>
            </a:r>
            <a:endParaRPr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○"/>
            </a:pPr>
            <a:r>
              <a:rPr b="1" lang="en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Darian David</a:t>
            </a:r>
            <a:r>
              <a:rPr lang="en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, Congresswoman Carol Miller’s office</a:t>
            </a:r>
            <a:endParaRPr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○"/>
            </a:pPr>
            <a:r>
              <a:rPr b="1" lang="en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State Senator Mike Caputo</a:t>
            </a:r>
            <a:r>
              <a:rPr lang="en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, member of joint legislative committee on flooding</a:t>
            </a:r>
            <a:endParaRPr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○"/>
            </a:pPr>
            <a:r>
              <a:rPr b="1" lang="en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Dr. Jacob Kravetz,</a:t>
            </a:r>
            <a:r>
              <a:rPr lang="en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 National Science Foundation</a:t>
            </a:r>
            <a:endParaRPr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○"/>
            </a:pPr>
            <a:r>
              <a:rPr b="1" lang="en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Aaron Titus,</a:t>
            </a:r>
            <a:r>
              <a:rPr lang="en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 Executive Director of Crisis Cleanup</a:t>
            </a:r>
            <a:endParaRPr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○"/>
            </a:pPr>
            <a:r>
              <a:rPr b="1" lang="en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Governor Jim Justice</a:t>
            </a:r>
            <a:r>
              <a:rPr lang="en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 (not present)</a:t>
            </a:r>
            <a:endParaRPr sz="1300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5"/>
          <p:cNvSpPr/>
          <p:nvPr/>
        </p:nvSpPr>
        <p:spPr>
          <a:xfrm flipH="1" rot="5400000">
            <a:off x="-778986" y="2629573"/>
            <a:ext cx="2757313" cy="1267592"/>
          </a:xfrm>
          <a:custGeom>
            <a:rect b="b" l="l" r="r" t="t"/>
            <a:pathLst>
              <a:path extrusionOk="0" h="70944" w="154320">
                <a:moveTo>
                  <a:pt x="0" y="70944"/>
                </a:moveTo>
                <a:lnTo>
                  <a:pt x="154319" y="70944"/>
                </a:lnTo>
                <a:cubicBezTo>
                  <a:pt x="153894" y="70579"/>
                  <a:pt x="153468" y="70153"/>
                  <a:pt x="153073" y="69819"/>
                </a:cubicBezTo>
                <a:cubicBezTo>
                  <a:pt x="147359" y="65138"/>
                  <a:pt x="139699" y="63193"/>
                  <a:pt x="132404" y="61187"/>
                </a:cubicBezTo>
                <a:cubicBezTo>
                  <a:pt x="124987" y="59120"/>
                  <a:pt x="119334" y="56931"/>
                  <a:pt x="113315" y="51794"/>
                </a:cubicBezTo>
                <a:cubicBezTo>
                  <a:pt x="107814" y="47083"/>
                  <a:pt x="99029" y="31703"/>
                  <a:pt x="95230" y="28025"/>
                </a:cubicBezTo>
                <a:cubicBezTo>
                  <a:pt x="80944" y="14134"/>
                  <a:pt x="62980" y="20578"/>
                  <a:pt x="46414" y="23648"/>
                </a:cubicBezTo>
                <a:cubicBezTo>
                  <a:pt x="36961" y="25381"/>
                  <a:pt x="27478" y="24134"/>
                  <a:pt x="19210" y="18998"/>
                </a:cubicBezTo>
                <a:cubicBezTo>
                  <a:pt x="11824" y="14408"/>
                  <a:pt x="4316" y="7903"/>
                  <a:pt x="638" y="0"/>
                </a:cubicBezTo>
                <a:lnTo>
                  <a:pt x="31" y="6657"/>
                </a:lnTo>
                <a:lnTo>
                  <a:pt x="31" y="709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35"/>
          <p:cNvSpPr/>
          <p:nvPr/>
        </p:nvSpPr>
        <p:spPr>
          <a:xfrm>
            <a:off x="6435122" y="2567054"/>
            <a:ext cx="2708879" cy="2576444"/>
          </a:xfrm>
          <a:custGeom>
            <a:rect b="b" l="l" r="r" t="t"/>
            <a:pathLst>
              <a:path extrusionOk="0" h="132465" w="139274">
                <a:moveTo>
                  <a:pt x="0" y="130701"/>
                </a:moveTo>
                <a:cubicBezTo>
                  <a:pt x="2553" y="101066"/>
                  <a:pt x="29150" y="108178"/>
                  <a:pt x="40548" y="99637"/>
                </a:cubicBezTo>
                <a:cubicBezTo>
                  <a:pt x="55624" y="88300"/>
                  <a:pt x="52402" y="65320"/>
                  <a:pt x="69394" y="55837"/>
                </a:cubicBezTo>
                <a:cubicBezTo>
                  <a:pt x="75473" y="52433"/>
                  <a:pt x="82798" y="51764"/>
                  <a:pt x="89759" y="50427"/>
                </a:cubicBezTo>
                <a:cubicBezTo>
                  <a:pt x="96689" y="49089"/>
                  <a:pt x="104045" y="46627"/>
                  <a:pt x="107844" y="41004"/>
                </a:cubicBezTo>
                <a:cubicBezTo>
                  <a:pt x="110580" y="36961"/>
                  <a:pt x="111066" y="31946"/>
                  <a:pt x="111461" y="27174"/>
                </a:cubicBezTo>
                <a:cubicBezTo>
                  <a:pt x="111826" y="22402"/>
                  <a:pt x="112252" y="17356"/>
                  <a:pt x="114957" y="13314"/>
                </a:cubicBezTo>
                <a:cubicBezTo>
                  <a:pt x="117632" y="9241"/>
                  <a:pt x="127358" y="0"/>
                  <a:pt x="137237" y="4803"/>
                </a:cubicBezTo>
                <a:cubicBezTo>
                  <a:pt x="138118" y="5198"/>
                  <a:pt x="139273" y="132464"/>
                  <a:pt x="139273" y="1324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35"/>
          <p:cNvSpPr/>
          <p:nvPr/>
        </p:nvSpPr>
        <p:spPr>
          <a:xfrm rot="10646967">
            <a:off x="-32964" y="3858759"/>
            <a:ext cx="3375031" cy="1351895"/>
          </a:xfrm>
          <a:custGeom>
            <a:rect b="b" l="l" r="r" t="t"/>
            <a:pathLst>
              <a:path extrusionOk="0" h="65929" w="164593">
                <a:moveTo>
                  <a:pt x="0" y="1"/>
                </a:moveTo>
                <a:cubicBezTo>
                  <a:pt x="1216" y="4074"/>
                  <a:pt x="6353" y="12736"/>
                  <a:pt x="13374" y="15593"/>
                </a:cubicBezTo>
                <a:cubicBezTo>
                  <a:pt x="21855" y="18998"/>
                  <a:pt x="40427" y="17964"/>
                  <a:pt x="53649" y="29819"/>
                </a:cubicBezTo>
                <a:cubicBezTo>
                  <a:pt x="57630" y="33405"/>
                  <a:pt x="60761" y="37843"/>
                  <a:pt x="63862" y="42190"/>
                </a:cubicBezTo>
                <a:cubicBezTo>
                  <a:pt x="66992" y="46536"/>
                  <a:pt x="70275" y="50883"/>
                  <a:pt x="74591" y="54074"/>
                </a:cubicBezTo>
                <a:cubicBezTo>
                  <a:pt x="90731" y="65929"/>
                  <a:pt x="107206" y="53892"/>
                  <a:pt x="122829" y="48178"/>
                </a:cubicBezTo>
                <a:cubicBezTo>
                  <a:pt x="131766" y="44956"/>
                  <a:pt x="140915" y="44257"/>
                  <a:pt x="149790" y="48208"/>
                </a:cubicBezTo>
                <a:cubicBezTo>
                  <a:pt x="157663" y="51764"/>
                  <a:pt x="160611" y="57843"/>
                  <a:pt x="163803" y="65199"/>
                </a:cubicBezTo>
                <a:lnTo>
                  <a:pt x="164593" y="711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35"/>
          <p:cNvSpPr/>
          <p:nvPr/>
        </p:nvSpPr>
        <p:spPr>
          <a:xfrm flipH="1" rot="-5400000">
            <a:off x="6940773" y="2940276"/>
            <a:ext cx="2030923" cy="2375515"/>
          </a:xfrm>
          <a:custGeom>
            <a:rect b="b" l="l" r="r" t="t"/>
            <a:pathLst>
              <a:path extrusionOk="0" h="110003" w="94046">
                <a:moveTo>
                  <a:pt x="94045" y="5138"/>
                </a:moveTo>
                <a:cubicBezTo>
                  <a:pt x="80367" y="1"/>
                  <a:pt x="69577" y="12159"/>
                  <a:pt x="71978" y="25412"/>
                </a:cubicBezTo>
                <a:cubicBezTo>
                  <a:pt x="74014" y="36932"/>
                  <a:pt x="73163" y="45807"/>
                  <a:pt x="70732" y="53558"/>
                </a:cubicBezTo>
                <a:cubicBezTo>
                  <a:pt x="67874" y="62707"/>
                  <a:pt x="61856" y="72403"/>
                  <a:pt x="52859" y="75777"/>
                </a:cubicBezTo>
                <a:cubicBezTo>
                  <a:pt x="46263" y="78270"/>
                  <a:pt x="38968" y="77449"/>
                  <a:pt x="31886" y="77327"/>
                </a:cubicBezTo>
                <a:cubicBezTo>
                  <a:pt x="24804" y="77206"/>
                  <a:pt x="17114" y="78178"/>
                  <a:pt x="12159" y="83194"/>
                </a:cubicBezTo>
                <a:cubicBezTo>
                  <a:pt x="6050" y="89364"/>
                  <a:pt x="6293" y="99395"/>
                  <a:pt x="2068" y="107054"/>
                </a:cubicBezTo>
                <a:cubicBezTo>
                  <a:pt x="1460" y="108118"/>
                  <a:pt x="761" y="109091"/>
                  <a:pt x="1" y="110003"/>
                </a:cubicBezTo>
                <a:lnTo>
                  <a:pt x="94045" y="11000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35"/>
          <p:cNvSpPr/>
          <p:nvPr/>
        </p:nvSpPr>
        <p:spPr>
          <a:xfrm flipH="1">
            <a:off x="11" y="4329557"/>
            <a:ext cx="1322003" cy="813937"/>
          </a:xfrm>
          <a:custGeom>
            <a:rect b="b" l="l" r="r" t="t"/>
            <a:pathLst>
              <a:path extrusionOk="0" h="37691" w="61218">
                <a:moveTo>
                  <a:pt x="61217" y="0"/>
                </a:moveTo>
                <a:cubicBezTo>
                  <a:pt x="58208" y="4499"/>
                  <a:pt x="54196" y="8146"/>
                  <a:pt x="49180" y="10031"/>
                </a:cubicBezTo>
                <a:cubicBezTo>
                  <a:pt x="42554" y="12553"/>
                  <a:pt x="35259" y="11702"/>
                  <a:pt x="28207" y="11581"/>
                </a:cubicBezTo>
                <a:cubicBezTo>
                  <a:pt x="21125" y="11490"/>
                  <a:pt x="13405" y="12432"/>
                  <a:pt x="8481" y="17447"/>
                </a:cubicBezTo>
                <a:cubicBezTo>
                  <a:pt x="3283" y="22675"/>
                  <a:pt x="2675" y="30730"/>
                  <a:pt x="0" y="37691"/>
                </a:cubicBezTo>
                <a:lnTo>
                  <a:pt x="61217" y="3769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35"/>
          <p:cNvSpPr txBox="1"/>
          <p:nvPr/>
        </p:nvSpPr>
        <p:spPr>
          <a:xfrm>
            <a:off x="940350" y="1123725"/>
            <a:ext cx="7263300" cy="29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naheim"/>
              <a:buChar char="●"/>
            </a:pPr>
            <a:r>
              <a:rPr b="1" lang="en" sz="12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Participation: </a:t>
            </a:r>
            <a:r>
              <a:rPr lang="en" sz="12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Your participation is completely voluntary and you may take a break or leave at any time</a:t>
            </a:r>
            <a:endParaRPr sz="1200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naheim"/>
              <a:buChar char="●"/>
            </a:pPr>
            <a:r>
              <a:rPr b="1" lang="en" sz="12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Risks:</a:t>
            </a:r>
            <a:r>
              <a:rPr lang="en" sz="12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 Potential for psychological or emotional discomfort as a result of discussing flood events</a:t>
            </a:r>
            <a:endParaRPr sz="1200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naheim"/>
              <a:buChar char="●"/>
            </a:pPr>
            <a:r>
              <a:rPr b="1" lang="en" sz="12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Benefits: </a:t>
            </a:r>
            <a:r>
              <a:rPr lang="en" sz="12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No compensation for your participation, but we hope for beneficial outcomes </a:t>
            </a:r>
            <a:endParaRPr sz="1200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naheim"/>
              <a:buChar char="●"/>
            </a:pPr>
            <a:r>
              <a:rPr b="1" lang="en" sz="12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Confidentiality:</a:t>
            </a:r>
            <a:r>
              <a:rPr lang="en" sz="12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 No identifiable written data will ever be made public and any direct quotes used will be anonymous; our team will be taking photographs and videos. If you would not like your photo used, please inform any member of our team</a:t>
            </a:r>
            <a:endParaRPr sz="1200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naheim"/>
              <a:buChar char="●"/>
            </a:pPr>
            <a:r>
              <a:rPr b="1" lang="en" sz="12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Questions: </a:t>
            </a:r>
            <a:r>
              <a:rPr lang="en" sz="12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Jamie at jeshinn@esf.edu or (315) 565-3022; Institutional Review Board at (315) 443-3013</a:t>
            </a:r>
            <a:endParaRPr sz="1200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naheim"/>
              <a:buChar char="●"/>
            </a:pPr>
            <a:r>
              <a:rPr lang="en" sz="12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We assume everyone present: </a:t>
            </a:r>
            <a:endParaRPr sz="1200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naheim"/>
              <a:buChar char="○"/>
            </a:pPr>
            <a:r>
              <a:rPr lang="en" sz="12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Agrees to participate in the </a:t>
            </a:r>
            <a:r>
              <a:rPr lang="en" sz="12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research</a:t>
            </a:r>
            <a:r>
              <a:rPr lang="en" sz="12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 project</a:t>
            </a:r>
            <a:endParaRPr sz="1200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naheim"/>
              <a:buChar char="○"/>
            </a:pPr>
            <a:r>
              <a:rPr lang="en" sz="12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Is 18 years of age or older</a:t>
            </a:r>
            <a:endParaRPr sz="1200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naheim"/>
              <a:buChar char="○"/>
            </a:pPr>
            <a:r>
              <a:rPr lang="en" sz="12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Understands that part of the symposium will be video recorded and photographed</a:t>
            </a:r>
            <a:endParaRPr sz="1200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naheim"/>
              <a:buChar char="○"/>
            </a:pPr>
            <a:r>
              <a:rPr lang="en" sz="12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You have been given a copy of this information in your welcome packets  </a:t>
            </a:r>
            <a:endParaRPr sz="1200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06" name="Google Shape;306;p35"/>
          <p:cNvSpPr txBox="1"/>
          <p:nvPr>
            <p:ph type="title"/>
          </p:nvPr>
        </p:nvSpPr>
        <p:spPr>
          <a:xfrm>
            <a:off x="720000" y="3669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Research Project Formalities </a:t>
            </a:r>
            <a:endParaRPr sz="3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6"/>
          <p:cNvSpPr txBox="1"/>
          <p:nvPr>
            <p:ph type="title"/>
          </p:nvPr>
        </p:nvSpPr>
        <p:spPr>
          <a:xfrm>
            <a:off x="1485688" y="840450"/>
            <a:ext cx="6426600" cy="114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</a:rPr>
              <a:t>The West Virginia Flood Resiliency Framework (WVFRF)</a:t>
            </a:r>
            <a:endParaRPr sz="3000">
              <a:solidFill>
                <a:schemeClr val="dk2"/>
              </a:solidFill>
            </a:endParaRPr>
          </a:p>
        </p:txBody>
      </p:sp>
      <p:pic>
        <p:nvPicPr>
          <p:cNvPr id="312" name="Google Shape;31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3501" y="1926550"/>
            <a:ext cx="2396974" cy="2187091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6"/>
          <p:cNvSpPr/>
          <p:nvPr/>
        </p:nvSpPr>
        <p:spPr>
          <a:xfrm>
            <a:off x="10701738" y="17209763"/>
            <a:ext cx="10600500" cy="3251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76200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1C4587"/>
                </a:solidFill>
                <a:latin typeface="Georgia"/>
                <a:ea typeface="Georgia"/>
                <a:cs typeface="Georgia"/>
                <a:sym typeface="Georgia"/>
              </a:rPr>
              <a:t>While designed for WV, project outcomes and processes will be transferable to communities across Appalachia and the US as a model for using social science and PGIS methods to create community-driven disaster response systems</a:t>
            </a:r>
            <a:endParaRPr sz="3600">
              <a:solidFill>
                <a:srgbClr val="1C458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14" name="Google Shape;314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21915" y="20676644"/>
            <a:ext cx="2296275" cy="1978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24413" y="20729091"/>
            <a:ext cx="1873875" cy="1873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6"/>
          <p:cNvPicPr preferRelativeResize="0"/>
          <p:nvPr/>
        </p:nvPicPr>
        <p:blipFill rotWithShape="1">
          <a:blip r:embed="rId6">
            <a:alphaModFix/>
          </a:blip>
          <a:srcRect b="14611" l="14757" r="11304" t="12036"/>
          <a:stretch/>
        </p:blipFill>
        <p:spPr>
          <a:xfrm>
            <a:off x="8114466" y="20676645"/>
            <a:ext cx="1964075" cy="197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34368" y="20712870"/>
            <a:ext cx="1873867" cy="190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194718" y="20683946"/>
            <a:ext cx="1964075" cy="1964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6212" y="20863082"/>
            <a:ext cx="1605725" cy="160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274971" y="20863157"/>
            <a:ext cx="5392627" cy="160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3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7783776" y="20863157"/>
            <a:ext cx="4834677" cy="160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3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727375" y="15561850"/>
            <a:ext cx="6139760" cy="4614337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36"/>
          <p:cNvSpPr txBox="1"/>
          <p:nvPr/>
        </p:nvSpPr>
        <p:spPr>
          <a:xfrm>
            <a:off x="2911100" y="20107838"/>
            <a:ext cx="5772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rgbClr val="1C4587"/>
                </a:solidFill>
                <a:latin typeface="Georgia"/>
                <a:ea typeface="Georgia"/>
                <a:cs typeface="Georgia"/>
                <a:sym typeface="Georgia"/>
              </a:rPr>
              <a:t>Flood risk indicator report for Rainelle, WV</a:t>
            </a:r>
            <a:endParaRPr i="1" sz="2000">
              <a:solidFill>
                <a:srgbClr val="1C458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24" name="Google Shape;324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2938" y="4608495"/>
            <a:ext cx="516663" cy="445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0795" y="4620296"/>
            <a:ext cx="421622" cy="421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6"/>
          <p:cNvPicPr preferRelativeResize="0"/>
          <p:nvPr/>
        </p:nvPicPr>
        <p:blipFill rotWithShape="1">
          <a:blip r:embed="rId6">
            <a:alphaModFix/>
          </a:blip>
          <a:srcRect b="14611" l="14757" r="11304" t="12036"/>
          <a:stretch/>
        </p:blipFill>
        <p:spPr>
          <a:xfrm>
            <a:off x="3789381" y="4608495"/>
            <a:ext cx="441917" cy="445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52211" y="4616646"/>
            <a:ext cx="421620" cy="428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83739" y="4610138"/>
            <a:ext cx="441917" cy="441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3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04166" y="4650444"/>
            <a:ext cx="361288" cy="361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3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978097" y="4650460"/>
            <a:ext cx="1213341" cy="361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3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552041" y="4650460"/>
            <a:ext cx="1087802" cy="36126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36"/>
          <p:cNvSpPr txBox="1"/>
          <p:nvPr/>
        </p:nvSpPr>
        <p:spPr>
          <a:xfrm>
            <a:off x="1866600" y="4003950"/>
            <a:ext cx="5476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Project Website: https://mapwv.gov/civic/</a:t>
            </a:r>
            <a:endParaRPr b="1" sz="1600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338" y="743600"/>
            <a:ext cx="8350075" cy="205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2350" y="2794425"/>
            <a:ext cx="8350075" cy="1948879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37"/>
          <p:cNvSpPr txBox="1"/>
          <p:nvPr/>
        </p:nvSpPr>
        <p:spPr>
          <a:xfrm>
            <a:off x="1837351" y="4743300"/>
            <a:ext cx="5469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More information available at: </a:t>
            </a:r>
            <a:r>
              <a:rPr b="1" lang="en" sz="16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https://nsfcivicinnovation.org/</a:t>
            </a:r>
            <a:endParaRPr b="1" sz="1600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8"/>
          <p:cNvSpPr txBox="1"/>
          <p:nvPr>
            <p:ph type="title"/>
          </p:nvPr>
        </p:nvSpPr>
        <p:spPr>
          <a:xfrm>
            <a:off x="513225" y="248650"/>
            <a:ext cx="7403100" cy="115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Stage 1 Award: Lessons Learned from 2016 Flood in Greenbrier County (2022-2023)</a:t>
            </a:r>
            <a:endParaRPr sz="2600"/>
          </a:p>
        </p:txBody>
      </p:sp>
      <p:sp>
        <p:nvSpPr>
          <p:cNvPr id="345" name="Google Shape;345;p38"/>
          <p:cNvSpPr/>
          <p:nvPr/>
        </p:nvSpPr>
        <p:spPr>
          <a:xfrm flipH="1">
            <a:off x="6761925" y="-156750"/>
            <a:ext cx="2753875" cy="3251575"/>
          </a:xfrm>
          <a:custGeom>
            <a:rect b="b" l="l" r="r" t="t"/>
            <a:pathLst>
              <a:path extrusionOk="0" h="130063" w="110155">
                <a:moveTo>
                  <a:pt x="0" y="0"/>
                </a:moveTo>
                <a:lnTo>
                  <a:pt x="0" y="130063"/>
                </a:lnTo>
                <a:cubicBezTo>
                  <a:pt x="730" y="129242"/>
                  <a:pt x="1338" y="128391"/>
                  <a:pt x="1763" y="127601"/>
                </a:cubicBezTo>
                <a:cubicBezTo>
                  <a:pt x="4134" y="123042"/>
                  <a:pt x="4164" y="117692"/>
                  <a:pt x="4164" y="112555"/>
                </a:cubicBezTo>
                <a:cubicBezTo>
                  <a:pt x="4164" y="107418"/>
                  <a:pt x="4225" y="102069"/>
                  <a:pt x="6657" y="97540"/>
                </a:cubicBezTo>
                <a:cubicBezTo>
                  <a:pt x="10031" y="91278"/>
                  <a:pt x="17143" y="88056"/>
                  <a:pt x="23952" y="86020"/>
                </a:cubicBezTo>
                <a:cubicBezTo>
                  <a:pt x="30791" y="84014"/>
                  <a:pt x="38056" y="82676"/>
                  <a:pt x="43831" y="78573"/>
                </a:cubicBezTo>
                <a:cubicBezTo>
                  <a:pt x="60032" y="67023"/>
                  <a:pt x="54986" y="42828"/>
                  <a:pt x="69150" y="29545"/>
                </a:cubicBezTo>
                <a:cubicBezTo>
                  <a:pt x="79880" y="19453"/>
                  <a:pt x="103862" y="18025"/>
                  <a:pt x="110154" y="237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38"/>
          <p:cNvSpPr/>
          <p:nvPr/>
        </p:nvSpPr>
        <p:spPr>
          <a:xfrm rot="10800000">
            <a:off x="7464700" y="-106825"/>
            <a:ext cx="2299450" cy="2113275"/>
          </a:xfrm>
          <a:custGeom>
            <a:rect b="b" l="l" r="r" t="t"/>
            <a:pathLst>
              <a:path extrusionOk="0" h="84531" w="91978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38"/>
          <p:cNvSpPr txBox="1"/>
          <p:nvPr/>
        </p:nvSpPr>
        <p:spPr>
          <a:xfrm>
            <a:off x="96000" y="1543600"/>
            <a:ext cx="6041700" cy="26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aheim"/>
              <a:buChar char="●"/>
            </a:pPr>
            <a:r>
              <a:rPr lang="en" sz="16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Survey of residents on flooding (2,215 responses)</a:t>
            </a:r>
            <a:endParaRPr sz="1600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aheim"/>
              <a:buChar char="●"/>
            </a:pPr>
            <a:r>
              <a:rPr lang="en" sz="16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Community and </a:t>
            </a:r>
            <a:r>
              <a:rPr lang="en" sz="16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virtual</a:t>
            </a:r>
            <a:r>
              <a:rPr lang="en" sz="16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 focus groups to identify lessons learned</a:t>
            </a:r>
            <a:endParaRPr sz="1600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aheim"/>
              <a:buChar char="●"/>
            </a:pPr>
            <a:r>
              <a:rPr lang="en" sz="16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Creation of flood risk vulnerability maps and visualizations</a:t>
            </a:r>
            <a:endParaRPr sz="1600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aheim"/>
              <a:buChar char="●"/>
            </a:pPr>
            <a:r>
              <a:rPr lang="en" sz="16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Confirmed hypotheses: </a:t>
            </a:r>
            <a:endParaRPr sz="1600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aheim"/>
              <a:buChar char="○"/>
            </a:pPr>
            <a:r>
              <a:rPr lang="en" sz="16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Organizations in the response and recovery network require increased capacity</a:t>
            </a:r>
            <a:endParaRPr sz="1600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aheim"/>
              <a:buChar char="○"/>
            </a:pPr>
            <a:r>
              <a:rPr lang="en" sz="16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There is a need for improved cross network coordination</a:t>
            </a:r>
            <a:endParaRPr sz="1600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aheim"/>
              <a:buChar char="○"/>
            </a:pPr>
            <a:r>
              <a:rPr lang="en" sz="16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Additional flood risk knowledge is essential to better prepare communities for future floods</a:t>
            </a:r>
            <a:endParaRPr b="1" sz="1600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pic>
        <p:nvPicPr>
          <p:cNvPr id="348" name="Google Shape;34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8875" y="1405750"/>
            <a:ext cx="2111651" cy="2811876"/>
          </a:xfrm>
          <a:prstGeom prst="rect">
            <a:avLst/>
          </a:prstGeom>
          <a:noFill/>
          <a:ln cap="flat" cmpd="sng" w="19050">
            <a:solidFill>
              <a:srgbClr val="004065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49" name="Google Shape;349;p38"/>
          <p:cNvSpPr txBox="1"/>
          <p:nvPr/>
        </p:nvSpPr>
        <p:spPr>
          <a:xfrm>
            <a:off x="6137700" y="4240300"/>
            <a:ext cx="2754000" cy="6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Presenting flood maps at community focus group in Rainelle, WV</a:t>
            </a:r>
            <a:endParaRPr sz="1200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50" name="Google Shape;350;p38"/>
          <p:cNvSpPr txBox="1"/>
          <p:nvPr/>
        </p:nvSpPr>
        <p:spPr>
          <a:xfrm>
            <a:off x="433300" y="4378150"/>
            <a:ext cx="54762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Read report at: https://www.greenbriercountyhealthalliance.org/civic-report</a:t>
            </a:r>
            <a:endParaRPr b="1" sz="1600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9"/>
          <p:cNvSpPr txBox="1"/>
          <p:nvPr>
            <p:ph type="title"/>
          </p:nvPr>
        </p:nvSpPr>
        <p:spPr>
          <a:xfrm>
            <a:off x="-150625" y="64550"/>
            <a:ext cx="6203400" cy="115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fortaa SemiBold"/>
                <a:ea typeface="Comfortaa SemiBold"/>
                <a:cs typeface="Comfortaa SemiBold"/>
                <a:sym typeface="Comfortaa SemiBold"/>
              </a:rPr>
              <a:t>Stage 2 Award: C</a:t>
            </a:r>
            <a:r>
              <a:rPr lang="en" sz="1800">
                <a:latin typeface="Comfortaa SemiBold"/>
                <a:ea typeface="Comfortaa SemiBold"/>
                <a:cs typeface="Comfortaa SemiBold"/>
                <a:sym typeface="Comfortaa SemiBold"/>
              </a:rPr>
              <a:t>reating the WVFRF</a:t>
            </a:r>
            <a:endParaRPr sz="1800"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  <p:sp>
        <p:nvSpPr>
          <p:cNvPr id="356" name="Google Shape;356;p39"/>
          <p:cNvSpPr/>
          <p:nvPr/>
        </p:nvSpPr>
        <p:spPr>
          <a:xfrm flipH="1">
            <a:off x="6761925" y="-156750"/>
            <a:ext cx="2753875" cy="3251575"/>
          </a:xfrm>
          <a:custGeom>
            <a:rect b="b" l="l" r="r" t="t"/>
            <a:pathLst>
              <a:path extrusionOk="0" h="130063" w="110155">
                <a:moveTo>
                  <a:pt x="0" y="0"/>
                </a:moveTo>
                <a:lnTo>
                  <a:pt x="0" y="130063"/>
                </a:lnTo>
                <a:cubicBezTo>
                  <a:pt x="730" y="129242"/>
                  <a:pt x="1338" y="128391"/>
                  <a:pt x="1763" y="127601"/>
                </a:cubicBezTo>
                <a:cubicBezTo>
                  <a:pt x="4134" y="123042"/>
                  <a:pt x="4164" y="117692"/>
                  <a:pt x="4164" y="112555"/>
                </a:cubicBezTo>
                <a:cubicBezTo>
                  <a:pt x="4164" y="107418"/>
                  <a:pt x="4225" y="102069"/>
                  <a:pt x="6657" y="97540"/>
                </a:cubicBezTo>
                <a:cubicBezTo>
                  <a:pt x="10031" y="91278"/>
                  <a:pt x="17143" y="88056"/>
                  <a:pt x="23952" y="86020"/>
                </a:cubicBezTo>
                <a:cubicBezTo>
                  <a:pt x="30791" y="84014"/>
                  <a:pt x="38056" y="82676"/>
                  <a:pt x="43831" y="78573"/>
                </a:cubicBezTo>
                <a:cubicBezTo>
                  <a:pt x="60032" y="67023"/>
                  <a:pt x="54986" y="42828"/>
                  <a:pt x="69150" y="29545"/>
                </a:cubicBezTo>
                <a:cubicBezTo>
                  <a:pt x="79880" y="19453"/>
                  <a:pt x="103862" y="18025"/>
                  <a:pt x="110154" y="237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39"/>
          <p:cNvSpPr/>
          <p:nvPr/>
        </p:nvSpPr>
        <p:spPr>
          <a:xfrm rot="10800000">
            <a:off x="7464700" y="-106825"/>
            <a:ext cx="2299450" cy="2113275"/>
          </a:xfrm>
          <a:custGeom>
            <a:rect b="b" l="l" r="r" t="t"/>
            <a:pathLst>
              <a:path extrusionOk="0" h="84531" w="91978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39"/>
          <p:cNvSpPr txBox="1"/>
          <p:nvPr/>
        </p:nvSpPr>
        <p:spPr>
          <a:xfrm>
            <a:off x="128275" y="936450"/>
            <a:ext cx="60417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Georgia"/>
              <a:buChar char="●"/>
            </a:pPr>
            <a:r>
              <a:rPr lang="en" sz="12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$800,000, 12-month award, began Oct 1, 2023</a:t>
            </a:r>
            <a:endParaRPr sz="1200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Georgia"/>
              <a:buChar char="●"/>
            </a:pPr>
            <a:r>
              <a:rPr lang="en" sz="12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Statewide</a:t>
            </a:r>
            <a:r>
              <a:rPr b="1" lang="en" sz="12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 survey </a:t>
            </a:r>
            <a:r>
              <a:rPr lang="en" sz="12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on flood recovery and preparation</a:t>
            </a:r>
            <a:r>
              <a:rPr b="1" lang="en" sz="12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2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- just launched!</a:t>
            </a:r>
            <a:endParaRPr sz="1200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b="1" lang="en" sz="12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Flood risk indicator reports </a:t>
            </a:r>
            <a:r>
              <a:rPr lang="en" sz="12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for all 286 floodplain communities </a:t>
            </a:r>
            <a:endParaRPr sz="1200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 sz="12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Flood risk </a:t>
            </a:r>
            <a:r>
              <a:rPr b="1" lang="en" sz="12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visualization tools </a:t>
            </a:r>
            <a:r>
              <a:rPr lang="en" sz="12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for high-risk communities </a:t>
            </a:r>
            <a:endParaRPr sz="1200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 sz="12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Floodplain management </a:t>
            </a:r>
            <a:r>
              <a:rPr b="1" lang="en" sz="12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trainings</a:t>
            </a:r>
            <a:endParaRPr b="1" sz="1200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Georgia"/>
              <a:buChar char="●"/>
            </a:pPr>
            <a:r>
              <a:rPr b="1" lang="en" sz="12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Symposium </a:t>
            </a:r>
            <a:r>
              <a:rPr lang="en" sz="12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on Building Flood Resiliency in WV Communities</a:t>
            </a:r>
            <a:endParaRPr sz="1200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Georgia"/>
              <a:buChar char="●"/>
            </a:pPr>
            <a:r>
              <a:rPr b="1" lang="en" sz="12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Creation of WVFRF: </a:t>
            </a:r>
            <a:r>
              <a:rPr lang="en" sz="12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A freely available online resource for residents, local leaders, non-profit organizations, state and regional officials, and others to catalyze flood resilience for WV communities through improved flood risk knowledge, floodplain management, comprehensive disaster preparation, and long-term resilience planning</a:t>
            </a:r>
            <a:endParaRPr sz="1200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pic>
        <p:nvPicPr>
          <p:cNvPr id="359" name="Google Shape;35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8674" y="476900"/>
            <a:ext cx="2633127" cy="3298248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60" name="Google Shape;360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91398" y="2968361"/>
            <a:ext cx="1715449" cy="1715476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61" name="Google Shape;361;p39"/>
          <p:cNvSpPr txBox="1"/>
          <p:nvPr/>
        </p:nvSpPr>
        <p:spPr>
          <a:xfrm>
            <a:off x="2030575" y="4776475"/>
            <a:ext cx="2237100" cy="2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C4587"/>
                </a:solidFill>
                <a:latin typeface="Anaheim"/>
                <a:ea typeface="Anaheim"/>
                <a:cs typeface="Anaheim"/>
                <a:sym typeface="Anaheim"/>
              </a:rPr>
              <a:t>WV floodplain communities</a:t>
            </a:r>
            <a:endParaRPr>
              <a:solidFill>
                <a:srgbClr val="1C4587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62" name="Google Shape;362;p39"/>
          <p:cNvSpPr txBox="1"/>
          <p:nvPr/>
        </p:nvSpPr>
        <p:spPr>
          <a:xfrm>
            <a:off x="6796933" y="3775150"/>
            <a:ext cx="1836600" cy="1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24275" lIns="24275" spcFirstLastPara="1" rIns="24275" wrap="square" tIns="2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C4587"/>
                </a:solidFill>
                <a:latin typeface="Anaheim"/>
                <a:ea typeface="Anaheim"/>
                <a:cs typeface="Anaheim"/>
                <a:sym typeface="Anaheim"/>
              </a:rPr>
              <a:t>WVFRF conceptualization</a:t>
            </a:r>
            <a:endParaRPr>
              <a:solidFill>
                <a:srgbClr val="1C4587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Watery Shapes Style MK Campaign by Slidesgo">
  <a:themeElements>
    <a:clrScheme name="Simple Light">
      <a:dk1>
        <a:srgbClr val="091D31"/>
      </a:dk1>
      <a:lt1>
        <a:srgbClr val="FFFFFF"/>
      </a:lt1>
      <a:dk2>
        <a:srgbClr val="336E94"/>
      </a:dk2>
      <a:lt2>
        <a:srgbClr val="9ED2F2"/>
      </a:lt2>
      <a:accent1>
        <a:srgbClr val="46A9E7"/>
      </a:accent1>
      <a:accent2>
        <a:srgbClr val="C1E7FF"/>
      </a:accent2>
      <a:accent3>
        <a:srgbClr val="BCDFF6"/>
      </a:accent3>
      <a:accent4>
        <a:srgbClr val="E6F5FF"/>
      </a:accent4>
      <a:accent5>
        <a:srgbClr val="0097A7"/>
      </a:accent5>
      <a:accent6>
        <a:srgbClr val="FFFFFF"/>
      </a:accent6>
      <a:hlink>
        <a:srgbClr val="091D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