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4"/>
  </p:sldMasterIdLst>
  <p:notesMasterIdLst>
    <p:notesMasterId r:id="rId15"/>
  </p:notesMasterIdLst>
  <p:handoutMasterIdLst>
    <p:handoutMasterId r:id="rId16"/>
  </p:handoutMasterIdLst>
  <p:sldIdLst>
    <p:sldId id="1638" r:id="rId5"/>
    <p:sldId id="259" r:id="rId6"/>
    <p:sldId id="1612" r:id="rId7"/>
    <p:sldId id="261" r:id="rId8"/>
    <p:sldId id="1641" r:id="rId9"/>
    <p:sldId id="1642" r:id="rId10"/>
    <p:sldId id="257" r:id="rId11"/>
    <p:sldId id="260" r:id="rId12"/>
    <p:sldId id="1640" r:id="rId13"/>
    <p:sldId id="163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779D"/>
    <a:srgbClr val="20758C"/>
    <a:srgbClr val="0D222D"/>
    <a:srgbClr val="304E48"/>
    <a:srgbClr val="60BBD4"/>
    <a:srgbClr val="FFC62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7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16464"/>
    </p:cViewPr>
  </p:sorterViewPr>
  <p:notesViewPr>
    <p:cSldViewPr snapToGrid="0">
      <p:cViewPr>
        <p:scale>
          <a:sx n="1" d="2"/>
          <a:sy n="1" d="2"/>
        </p:scale>
        <p:origin x="4632" y="10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4D0D36FE-2517-024E-B081-D0B2295EA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7864" y="760144"/>
            <a:ext cx="5356272" cy="53562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3AD774-9783-18D4-7A22-0650BD37C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10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4216" y="1746504"/>
            <a:ext cx="4160520" cy="18836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9704" y="4288536"/>
            <a:ext cx="3218688" cy="13167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D728580C-8778-854F-6D1B-9AF8BF5B2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3ECBF32-23F4-84AC-A92D-D9821052A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ABA7367A-7087-E045-A8D9-1DB09D3DE1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FFA8EE-2172-4D56-A955-977809E8E914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674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7B311658-326E-8930-CE47-FD49EE7B3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7864" y="750864"/>
            <a:ext cx="5356272" cy="53562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5FCFEE1-80FB-1203-A596-BBE1536F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7E0F55-068E-56E0-8F55-92F1DDFB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D804B75-28A8-B638-C43D-B5CD2E5BA8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25DAD9-7C57-4EE5-8C19-7CC0CB966ECE}" type="datetime4">
              <a:rPr lang="en-US" smtClean="0"/>
              <a:t>July 17, 2026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2426" y="1984248"/>
            <a:ext cx="4462272" cy="288950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513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2A7A0-B9EE-41A8-8016-28E5803F20B2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176" y="484632"/>
            <a:ext cx="7772400" cy="59436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1801368"/>
            <a:ext cx="7772400" cy="4572000"/>
          </a:xfrm>
        </p:spPr>
        <p:txBody>
          <a:bodyPr anchor="b">
            <a:normAutofit/>
          </a:bodyPr>
          <a:lstStyle>
            <a:lvl1pPr algn="l">
              <a:defRPr sz="7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6998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A713FDA-ABFC-FBE4-9C4A-3A90A2222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197" y="1114197"/>
            <a:ext cx="4629606" cy="46296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803" y="1987906"/>
            <a:ext cx="3606394" cy="288218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66715" y="608991"/>
            <a:ext cx="4943704" cy="5640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80D44E4-BAE9-45B9-6C67-A2C19D45908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76D5F1B-44E3-F258-DAEF-5F05DA2DC8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85486D6-8955-5E05-F3AA-A1190FAD74A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F987B6F1-20E0-4730-B472-4F9747DD0066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315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D08455-64EF-6D3F-F544-C7CBF0D57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0"/>
            <a:ext cx="609325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302" y="2357324"/>
            <a:ext cx="4396436" cy="214335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0568" y="608991"/>
            <a:ext cx="4325112" cy="5640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lphaLcPeriod"/>
              <a:defRPr lang="en-US" dirty="0"/>
            </a:lvl2pPr>
            <a:lvl3pPr marL="800100" indent="-342900">
              <a:buFont typeface="+mj-lt"/>
              <a:buAutoNum type="romanLcPeriod"/>
              <a:defRPr lang="en-US" dirty="0"/>
            </a:lvl3pPr>
            <a:lvl4pPr marL="914400" indent="-228600">
              <a:buFont typeface="+mj-lt"/>
              <a:buAutoNum type="arabicParenR"/>
              <a:defRPr lang="en-US" dirty="0"/>
            </a:lvl4pPr>
            <a:lvl5pPr marL="1143000" indent="-228600">
              <a:buFont typeface="+mj-lt"/>
              <a:buAutoNum type="alphaLcParenR"/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80D44E4-BAE9-45B9-6C67-A2C19D45908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76D5F1B-44E3-F258-DAEF-5F05DA2DC8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85486D6-8955-5E05-F3AA-A1190FAD74A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F987B6F1-20E0-4730-B472-4F9747DD0066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505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467" y="2320290"/>
            <a:ext cx="3691890" cy="221742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2FB81A4-D995-C460-96DC-F799CEACAB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6092825" cy="6858000"/>
          </a:xfrm>
          <a:custGeom>
            <a:avLst/>
            <a:gdLst>
              <a:gd name="connsiteX0" fmla="*/ 3046412 w 6092825"/>
              <a:gd name="connsiteY0" fmla="*/ 1298448 h 6858000"/>
              <a:gd name="connsiteX1" fmla="*/ 915860 w 6092825"/>
              <a:gd name="connsiteY1" fmla="*/ 3429000 h 6858000"/>
              <a:gd name="connsiteX2" fmla="*/ 3046412 w 6092825"/>
              <a:gd name="connsiteY2" fmla="*/ 5559552 h 6858000"/>
              <a:gd name="connsiteX3" fmla="*/ 5176964 w 6092825"/>
              <a:gd name="connsiteY3" fmla="*/ 3429000 h 6858000"/>
              <a:gd name="connsiteX4" fmla="*/ 3046412 w 6092825"/>
              <a:gd name="connsiteY4" fmla="*/ 1298448 h 6858000"/>
              <a:gd name="connsiteX5" fmla="*/ 0 w 6092825"/>
              <a:gd name="connsiteY5" fmla="*/ 0 h 6858000"/>
              <a:gd name="connsiteX6" fmla="*/ 6092825 w 6092825"/>
              <a:gd name="connsiteY6" fmla="*/ 0 h 6858000"/>
              <a:gd name="connsiteX7" fmla="*/ 6092825 w 6092825"/>
              <a:gd name="connsiteY7" fmla="*/ 6858000 h 6858000"/>
              <a:gd name="connsiteX8" fmla="*/ 0 w 6092825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2825" h="6858000">
                <a:moveTo>
                  <a:pt x="3046412" y="1298448"/>
                </a:moveTo>
                <a:cubicBezTo>
                  <a:pt x="1869741" y="1298448"/>
                  <a:pt x="915860" y="2252329"/>
                  <a:pt x="915860" y="3429000"/>
                </a:cubicBezTo>
                <a:cubicBezTo>
                  <a:pt x="915860" y="4605671"/>
                  <a:pt x="1869741" y="5559552"/>
                  <a:pt x="3046412" y="5559552"/>
                </a:cubicBezTo>
                <a:cubicBezTo>
                  <a:pt x="4223083" y="5559552"/>
                  <a:pt x="5176964" y="4605671"/>
                  <a:pt x="5176964" y="3429000"/>
                </a:cubicBezTo>
                <a:cubicBezTo>
                  <a:pt x="5176964" y="2252329"/>
                  <a:pt x="4223083" y="1298448"/>
                  <a:pt x="3046412" y="1298448"/>
                </a:cubicBezTo>
                <a:close/>
                <a:moveTo>
                  <a:pt x="0" y="0"/>
                </a:moveTo>
                <a:lnTo>
                  <a:pt x="6092825" y="0"/>
                </a:lnTo>
                <a:lnTo>
                  <a:pt x="609282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0568" y="608991"/>
            <a:ext cx="4427524" cy="5640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buFont typeface="+mj-lt"/>
              <a:buAutoNum type="arabicPeriod"/>
              <a:defRPr lang="en-US" dirty="0">
                <a:solidFill>
                  <a:schemeClr val="bg1"/>
                </a:solidFill>
              </a:defRPr>
            </a:lvl1pPr>
            <a:lvl2pPr marL="571500" indent="-342900">
              <a:buFont typeface="+mj-lt"/>
              <a:buAutoNum type="alphaLcPeriod"/>
              <a:defRPr lang="en-US" dirty="0">
                <a:solidFill>
                  <a:schemeClr val="bg1"/>
                </a:solidFill>
              </a:defRPr>
            </a:lvl2pPr>
            <a:lvl3pPr marL="800100" indent="-342900">
              <a:buFont typeface="+mj-lt"/>
              <a:buAutoNum type="romanLcPeriod"/>
              <a:defRPr lang="en-US" dirty="0">
                <a:solidFill>
                  <a:schemeClr val="bg1"/>
                </a:solidFill>
              </a:defRPr>
            </a:lvl3pPr>
            <a:lvl4pPr marL="914400" indent="-228600">
              <a:buFont typeface="+mj-lt"/>
              <a:buAutoNum type="arabicParenR"/>
              <a:defRPr lang="en-US" dirty="0">
                <a:solidFill>
                  <a:schemeClr val="bg1"/>
                </a:solidFill>
              </a:defRPr>
            </a:lvl4pPr>
            <a:lvl5pPr marL="1143000" indent="-228600">
              <a:buFont typeface="+mj-lt"/>
              <a:buAutoNum type="alphaLcParenR"/>
              <a:defRPr lang="en-US" dirty="0">
                <a:solidFill>
                  <a:schemeClr val="bg1"/>
                </a:solidFill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80D44E4-BAE9-45B9-6C67-A2C19D45908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76D5F1B-44E3-F258-DAEF-5F05DA2DC8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85486D6-8955-5E05-F3AA-A1190FAD74A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87B6F1-20E0-4730-B472-4F9747DD0066}" type="datetime4">
              <a:rPr lang="en-US" smtClean="0"/>
              <a:pPr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028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676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982EE-7EF5-2FCA-4FED-13EAB746A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92240"/>
            <a:ext cx="36576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0E446A1-A859-B438-0A68-770468ED9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79008" y="6455664"/>
            <a:ext cx="630936" cy="429768"/>
          </a:xfr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FEF04-4D1E-3014-0055-82DE245039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4192" y="6483096"/>
            <a:ext cx="3657600" cy="365125"/>
          </a:xfrm>
        </p:spPr>
        <p:txBody>
          <a:bodyPr/>
          <a:lstStyle>
            <a:lvl1pPr algn="r">
              <a:defRPr/>
            </a:lvl1pPr>
          </a:lstStyle>
          <a:p>
            <a:fld id="{3968F040-9A2D-487C-9838-D433833E9BE2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278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92240"/>
            <a:ext cx="3657600" cy="36576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80532" y="6455664"/>
            <a:ext cx="630936" cy="429768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240" y="6492240"/>
            <a:ext cx="3657600" cy="365760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CF743D32-6A3E-4A64-8C79-B02CFF48A7E1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720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402336"/>
            <a:ext cx="10634472" cy="1088136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068" y="1771561"/>
            <a:ext cx="10639044" cy="4738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C13AFFC-4568-3E17-7C33-09B92BCA6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DB5C042-810A-BFD3-4734-36B6D4034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6179C94-72AD-605C-3C39-C90A5F2E89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82A871AB-7ED5-4D4E-8A6F-E8F3178D2332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59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4332BD-3B0A-AAC1-7FB3-E6D50A1D4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10422" y="3429000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952" y="950976"/>
            <a:ext cx="6108192" cy="20391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2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15E685B-79A8-DE9F-775F-AF1351EBAD5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667125" y="3849688"/>
            <a:ext cx="4864100" cy="171926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buNone/>
              <a:defRPr/>
            </a:lvl1pPr>
            <a:lvl2pPr marL="457200" indent="0" algn="ctr">
              <a:lnSpc>
                <a:spcPct val="130000"/>
              </a:lnSpc>
              <a:buNone/>
              <a:defRPr/>
            </a:lvl2pPr>
            <a:lvl3pPr marL="914400" indent="0" algn="ctr">
              <a:lnSpc>
                <a:spcPct val="130000"/>
              </a:lnSpc>
              <a:buNone/>
              <a:defRPr/>
            </a:lvl3pPr>
            <a:lvl4pPr marL="1371600" indent="0" algn="ctr">
              <a:lnSpc>
                <a:spcPct val="130000"/>
              </a:lnSpc>
              <a:buNone/>
              <a:defRPr/>
            </a:lvl4pPr>
            <a:lvl5pPr marL="1828800" indent="0" algn="ctr">
              <a:lnSpc>
                <a:spcPct val="130000"/>
              </a:lnSpc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E581FC-7877-B0CE-121D-A868F22C51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274D3-BE15-58C3-8621-19800A18B9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80F01D-414D-407C-1408-9645303C8BA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05861B11-817A-478B-9F27-B7D56C03E9A1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620891"/>
      </p:ext>
    </p:extLst>
  </p:cSld>
  <p:clrMapOvr>
    <a:masterClrMapping/>
  </p:clrMapOvr>
  <p:hf hd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464" y="1856232"/>
            <a:ext cx="3904488" cy="217627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15E685B-79A8-DE9F-775F-AF1351EBAD5E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99048" y="1856232"/>
            <a:ext cx="4480560" cy="382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EE581FC-7877-B0CE-121D-A868F22C51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274D3-BE15-58C3-8621-19800A18B96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80F01D-414D-407C-1408-9645303C8BA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05861B11-817A-478B-9F27-B7D56C03E9A1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639421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C940CC8-5401-3EF9-398C-2A2492181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106680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6142CE-648A-1FF7-D28A-1CDAA4821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10423" y="3960586"/>
            <a:ext cx="9711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746504"/>
            <a:ext cx="7616952" cy="18836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4288536"/>
            <a:ext cx="7616952" cy="104241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384EBF-3E88-4A0B-FB51-6F3F98FA7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351BD1-E526-ACBD-4244-F9E89D08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F249E0-8120-4E46-8D3C-FFDE09A5C3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A2AE6C5D-24D6-447C-983C-8076C54F4633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230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382DE3D-8384-2ED9-7C71-665F47AAD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722376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88" y="2002536"/>
            <a:ext cx="5586984" cy="289864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91272" y="758952"/>
            <a:ext cx="3200400" cy="533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AA9F39B-6447-60F2-A02B-7241C415ABA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3154C80-9BCD-5911-3E82-CB97ECBB41E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16BA4B7-B6C7-185E-7431-9A13D584D75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22E6E2B2-89ED-4010-BF21-01AAF1B26176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040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1344168"/>
            <a:ext cx="3986784" cy="381304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0952" y="1344168"/>
            <a:ext cx="5486400" cy="4581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4BCAAF6-AC06-E7D8-D0C6-D9D520E07E6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D48925-A360-AD49-BC43-5262EA064B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585171-F384-B8C1-2D82-898DAB291C8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8C1E04B3-6EFC-4A78-AA6A-60832F17CF00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737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4E3C4E9-3EF9-F1D7-9682-F8F8A2128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" name="Oval 5">
            <a:extLst>
              <a:ext uri="{FF2B5EF4-FFF2-40B4-BE49-F238E27FC236}">
                <a16:creationId xmlns:a16="http://schemas.microsoft.com/office/drawing/2014/main" id="{E6D9E92F-86F7-70EE-6794-AB1238672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197" y="1113411"/>
            <a:ext cx="4629606" cy="46296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416" y="2286000"/>
            <a:ext cx="3968496" cy="2286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0568" y="758952"/>
            <a:ext cx="4398264" cy="533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B6EFBAA-5DC1-29BB-5E7C-D3161CE848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AB4F126-3659-1B8C-0217-AAEB427F48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C5560928-8A30-5E32-D337-B8F5011C068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56C8F4CF-B70B-4C15-984E-A2819317B9BC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74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711" y="1042416"/>
            <a:ext cx="8778239" cy="85953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24712" y="2286000"/>
            <a:ext cx="8778240" cy="3858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61483D3-774D-9D68-68CB-5A93723227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048750-D97F-4F3E-349E-380EE5D3BD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B169CA-5488-CD07-6516-947BBA28AB3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EFC9B9E8-80AD-45CC-95E9-27F5BB7F39C8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304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4E3C4E9-3EF9-F1D7-9682-F8F8A2128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050792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0784"/>
            <a:ext cx="3127248" cy="344728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82312" y="758952"/>
            <a:ext cx="6419088" cy="533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6B6EFBAA-5DC1-29BB-5E7C-D3161CE848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AB4F126-3659-1B8C-0217-AAEB427F48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C5560928-8A30-5E32-D337-B8F5011C068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975AFCBC-EAEB-42CB-8D24-30DB5DBF59BF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745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3026664" cy="41148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87952" y="548640"/>
            <a:ext cx="7159752" cy="5952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61483D3-774D-9D68-68CB-5A93723227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048750-D97F-4F3E-349E-380EE5D3BD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B169CA-5488-CD07-6516-947BBA28AB3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3C1D2A58-BBFE-4FA3-82C9-F8405E63A9E3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922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04DE9B-00A7-2020-4385-0B94AAD6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8952"/>
            <a:ext cx="6720840" cy="11521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258568"/>
            <a:ext cx="6720840" cy="3950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535D10-41EB-053D-2D2E-87120111A0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2064" y="758952"/>
            <a:ext cx="3300984" cy="5330952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5591F76-1715-4F67-B3D5-49AB2AC038C7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668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04DE9B-00A7-2020-4385-0B94AAD6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2312" y="603504"/>
            <a:ext cx="6464808" cy="1307592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535D10-41EB-053D-2D2E-87120111A0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4050792" cy="6858000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82312" y="2258568"/>
            <a:ext cx="6464808" cy="3995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60B1AB68-E524-45F3-BDEF-1171DB6F8FE2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9864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04DE9B-00A7-2020-4385-0B94AAD6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256032"/>
            <a:ext cx="6949439" cy="1124712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1755648"/>
            <a:ext cx="694944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7C02181-FA39-ABBD-5759-8846E0FE79F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9016" y="758952"/>
            <a:ext cx="3300984" cy="5330952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B656B529-8CC8-41AF-B3B9-5F6CBDD653EB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7443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04DE9B-00A7-2020-4385-0B94AAD6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74914"/>
            <a:ext cx="4544568" cy="1228925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258568"/>
            <a:ext cx="4544568" cy="3950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DB4AEC6-2EA4-A5BD-A76D-1C38CE894E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8293" y="750863"/>
            <a:ext cx="5358384" cy="5358384"/>
          </a:xfrm>
          <a:custGeom>
            <a:avLst/>
            <a:gdLst>
              <a:gd name="connsiteX0" fmla="*/ 2679192 w 5358384"/>
              <a:gd name="connsiteY0" fmla="*/ 0 h 5358384"/>
              <a:gd name="connsiteX1" fmla="*/ 5358384 w 5358384"/>
              <a:gd name="connsiteY1" fmla="*/ 2679192 h 5358384"/>
              <a:gd name="connsiteX2" fmla="*/ 2679192 w 5358384"/>
              <a:gd name="connsiteY2" fmla="*/ 5358384 h 5358384"/>
              <a:gd name="connsiteX3" fmla="*/ 0 w 5358384"/>
              <a:gd name="connsiteY3" fmla="*/ 2679192 h 5358384"/>
              <a:gd name="connsiteX4" fmla="*/ 2679192 w 5358384"/>
              <a:gd name="connsiteY4" fmla="*/ 0 h 535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8384" h="5358384">
                <a:moveTo>
                  <a:pt x="2679192" y="0"/>
                </a:moveTo>
                <a:cubicBezTo>
                  <a:pt x="4158869" y="0"/>
                  <a:pt x="5358384" y="1199515"/>
                  <a:pt x="5358384" y="2679192"/>
                </a:cubicBezTo>
                <a:cubicBezTo>
                  <a:pt x="5358384" y="4158869"/>
                  <a:pt x="4158869" y="5358384"/>
                  <a:pt x="2679192" y="5358384"/>
                </a:cubicBezTo>
                <a:cubicBezTo>
                  <a:pt x="1199515" y="5358384"/>
                  <a:pt x="0" y="4158869"/>
                  <a:pt x="0" y="2679192"/>
                </a:cubicBezTo>
                <a:cubicBezTo>
                  <a:pt x="0" y="1199515"/>
                  <a:pt x="1199515" y="0"/>
                  <a:pt x="2679192" y="0"/>
                </a:cubicBezTo>
                <a:close/>
              </a:path>
            </a:pathLst>
          </a:custGeom>
          <a:blipFill dpi="0" rotWithShape="1"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1E524DE9-A152-4C31-ADCE-A986CED17DA5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35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C940CC8-5401-3EF9-398C-2A2492181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106680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6142CE-648A-1FF7-D28A-1CDAA4821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10423" y="3960586"/>
            <a:ext cx="9711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746504"/>
            <a:ext cx="7616952" cy="188366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4288536"/>
            <a:ext cx="7616952" cy="10424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384EBF-3E88-4A0B-FB51-6F3F98FA7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351BD1-E526-ACBD-4244-F9E89D08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F249E0-8120-4E46-8D3C-FFDE09A5C3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990C99E4-5640-4B3E-A97D-2F1D970847AA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9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04DE9B-00A7-2020-4385-0B94AAD6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8952"/>
            <a:ext cx="5477256" cy="114300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258568"/>
            <a:ext cx="5330952" cy="384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DB4AEC6-2EA4-A5BD-A76D-1C38CE894E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38544" y="1115568"/>
            <a:ext cx="4626864" cy="4626864"/>
          </a:xfrm>
          <a:custGeom>
            <a:avLst/>
            <a:gdLst>
              <a:gd name="connsiteX0" fmla="*/ 2679192 w 5358384"/>
              <a:gd name="connsiteY0" fmla="*/ 0 h 5358384"/>
              <a:gd name="connsiteX1" fmla="*/ 5358384 w 5358384"/>
              <a:gd name="connsiteY1" fmla="*/ 2679192 h 5358384"/>
              <a:gd name="connsiteX2" fmla="*/ 2679192 w 5358384"/>
              <a:gd name="connsiteY2" fmla="*/ 5358384 h 5358384"/>
              <a:gd name="connsiteX3" fmla="*/ 0 w 5358384"/>
              <a:gd name="connsiteY3" fmla="*/ 2679192 h 5358384"/>
              <a:gd name="connsiteX4" fmla="*/ 2679192 w 5358384"/>
              <a:gd name="connsiteY4" fmla="*/ 0 h 535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8384" h="5358384">
                <a:moveTo>
                  <a:pt x="2679192" y="0"/>
                </a:moveTo>
                <a:cubicBezTo>
                  <a:pt x="4158869" y="0"/>
                  <a:pt x="5358384" y="1199515"/>
                  <a:pt x="5358384" y="2679192"/>
                </a:cubicBezTo>
                <a:cubicBezTo>
                  <a:pt x="5358384" y="4158869"/>
                  <a:pt x="4158869" y="5358384"/>
                  <a:pt x="2679192" y="5358384"/>
                </a:cubicBezTo>
                <a:cubicBezTo>
                  <a:pt x="1199515" y="5358384"/>
                  <a:pt x="0" y="4158869"/>
                  <a:pt x="0" y="2679192"/>
                </a:cubicBezTo>
                <a:cubicBezTo>
                  <a:pt x="0" y="1199515"/>
                  <a:pt x="1199515" y="0"/>
                  <a:pt x="2679192" y="0"/>
                </a:cubicBezTo>
                <a:close/>
              </a:path>
            </a:pathLst>
          </a:cu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C0AA3DF6-7586-4554-A0A7-5EA6F634DD80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5343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04DE9B-00A7-2020-4385-0B94AAD6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8952"/>
            <a:ext cx="10570464" cy="621792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DB4AEC6-2EA4-A5BD-A76D-1C38CE894E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2648" y="1837944"/>
            <a:ext cx="4261104" cy="4261104"/>
          </a:xfrm>
          <a:custGeom>
            <a:avLst/>
            <a:gdLst>
              <a:gd name="connsiteX0" fmla="*/ 2679192 w 5358384"/>
              <a:gd name="connsiteY0" fmla="*/ 0 h 5358384"/>
              <a:gd name="connsiteX1" fmla="*/ 5358384 w 5358384"/>
              <a:gd name="connsiteY1" fmla="*/ 2679192 h 5358384"/>
              <a:gd name="connsiteX2" fmla="*/ 2679192 w 5358384"/>
              <a:gd name="connsiteY2" fmla="*/ 5358384 h 5358384"/>
              <a:gd name="connsiteX3" fmla="*/ 0 w 5358384"/>
              <a:gd name="connsiteY3" fmla="*/ 2679192 h 5358384"/>
              <a:gd name="connsiteX4" fmla="*/ 2679192 w 5358384"/>
              <a:gd name="connsiteY4" fmla="*/ 0 h 535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8384" h="5358384">
                <a:moveTo>
                  <a:pt x="2679192" y="0"/>
                </a:moveTo>
                <a:cubicBezTo>
                  <a:pt x="4158869" y="0"/>
                  <a:pt x="5358384" y="1199515"/>
                  <a:pt x="5358384" y="2679192"/>
                </a:cubicBezTo>
                <a:cubicBezTo>
                  <a:pt x="5358384" y="4158869"/>
                  <a:pt x="4158869" y="5358384"/>
                  <a:pt x="2679192" y="5358384"/>
                </a:cubicBezTo>
                <a:cubicBezTo>
                  <a:pt x="1199515" y="5358384"/>
                  <a:pt x="0" y="4158869"/>
                  <a:pt x="0" y="2679192"/>
                </a:cubicBezTo>
                <a:cubicBezTo>
                  <a:pt x="0" y="1199515"/>
                  <a:pt x="1199515" y="0"/>
                  <a:pt x="2679192" y="0"/>
                </a:cubicBezTo>
                <a:close/>
              </a:path>
            </a:pathLst>
          </a:cu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42432" y="1755648"/>
            <a:ext cx="5376672" cy="4416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3F678DD5-4A78-4915-8B2F-9F728F25EACB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4149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8952"/>
            <a:ext cx="4736592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258568"/>
            <a:ext cx="4754880" cy="384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425CE9-1989-E4AC-20C4-20216538CD6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83808" y="0"/>
            <a:ext cx="6108192" cy="6857999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296D8935-F81E-4ACE-9357-FFBB85497D10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3423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E0D260-A526-F079-44B3-C9B03816F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582" y="758952"/>
            <a:ext cx="384213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425CE9-1989-E4AC-20C4-20216538CD6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" y="0"/>
            <a:ext cx="6835155" cy="6857999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69582" y="2258568"/>
            <a:ext cx="3700397" cy="384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9032EC0-3635-4E84-9DBA-120CF3291268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0828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8952"/>
            <a:ext cx="370497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9" y="2258568"/>
            <a:ext cx="3704970" cy="384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425CE9-1989-E4AC-20C4-20216538CD6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69897" y="758952"/>
            <a:ext cx="6360104" cy="5330952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AE086B11-F8F7-41A1-8100-A1B2A659A8BB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673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619" y="1078992"/>
            <a:ext cx="2898648" cy="19476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1A58A98-8307-74B9-8466-17F65EA798A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7810394" cy="6858000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73619" y="3099816"/>
            <a:ext cx="2898648" cy="2953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488F9E5-3D9D-C4E8-DF44-34F555905C9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7F38DE2-1429-FE2C-93AA-9AB9D9950E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FAB3D1-987F-D6AE-2703-22238530CE3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3141F61D-9B6F-4991-8217-155448F8718E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4342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910328"/>
            <a:ext cx="3621024" cy="13863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9DAB963-58B8-E061-879B-826ED90F4AD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40664" y="0"/>
            <a:ext cx="10680192" cy="4562856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56048" y="4910328"/>
            <a:ext cx="6473952" cy="1499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0BDC3-84FA-EB76-95E5-B0B30F2D69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5928215-E177-7864-608E-E316FDF22E3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E53CA-A1D0-15C5-B9BF-4F653C8DE88C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F9A12704-D1A4-47EE-A678-E3D89F2457B6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0513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04DE9B-00A7-2020-4385-0B94AAD6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57200"/>
            <a:ext cx="10277856" cy="923544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7C02181-FA39-ABBD-5759-8846E0FE79F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2648" y="1892808"/>
            <a:ext cx="3054096" cy="4206240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87952" y="1755648"/>
            <a:ext cx="7159752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fld id="{70153AA3-4A38-4943-836A-2819A5E5EE8A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228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995928"/>
            <a:ext cx="3456432" cy="192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en-US" sz="2600" dirty="0">
                <a:solidFill>
                  <a:schemeClr val="tx1"/>
                </a:solidFill>
              </a:defRPr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DB4AEC6-2EA4-A5BD-A76D-1C38CE894E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60120" y="960120"/>
            <a:ext cx="2752344" cy="2752344"/>
          </a:xfrm>
          <a:custGeom>
            <a:avLst/>
            <a:gdLst>
              <a:gd name="connsiteX0" fmla="*/ 2679192 w 5358384"/>
              <a:gd name="connsiteY0" fmla="*/ 0 h 5358384"/>
              <a:gd name="connsiteX1" fmla="*/ 5358384 w 5358384"/>
              <a:gd name="connsiteY1" fmla="*/ 2679192 h 5358384"/>
              <a:gd name="connsiteX2" fmla="*/ 2679192 w 5358384"/>
              <a:gd name="connsiteY2" fmla="*/ 5358384 h 5358384"/>
              <a:gd name="connsiteX3" fmla="*/ 0 w 5358384"/>
              <a:gd name="connsiteY3" fmla="*/ 2679192 h 5358384"/>
              <a:gd name="connsiteX4" fmla="*/ 2679192 w 5358384"/>
              <a:gd name="connsiteY4" fmla="*/ 0 h 535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8384" h="5358384">
                <a:moveTo>
                  <a:pt x="2679192" y="0"/>
                </a:moveTo>
                <a:cubicBezTo>
                  <a:pt x="4158869" y="0"/>
                  <a:pt x="5358384" y="1199515"/>
                  <a:pt x="5358384" y="2679192"/>
                </a:cubicBezTo>
                <a:cubicBezTo>
                  <a:pt x="5358384" y="4158869"/>
                  <a:pt x="4158869" y="5358384"/>
                  <a:pt x="2679192" y="5358384"/>
                </a:cubicBezTo>
                <a:cubicBezTo>
                  <a:pt x="1199515" y="5358384"/>
                  <a:pt x="0" y="4158869"/>
                  <a:pt x="0" y="2679192"/>
                </a:cubicBezTo>
                <a:cubicBezTo>
                  <a:pt x="0" y="1199515"/>
                  <a:pt x="1199515" y="0"/>
                  <a:pt x="2679192" y="0"/>
                </a:cubicBezTo>
                <a:close/>
              </a:path>
            </a:pathLst>
          </a:cu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82312" y="758952"/>
            <a:ext cx="6382512" cy="533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EA17BE6-69A3-4517-A7DD-30A057B4C187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5828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19477"/>
            <a:ext cx="4617720" cy="1197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>
              <a:defRPr lang="en-US" sz="2800" dirty="0">
                <a:solidFill>
                  <a:schemeClr val="tx1"/>
                </a:solidFill>
              </a:defRPr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DB4AEC6-2EA4-A5BD-A76D-1C38CE894E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0976" y="2148840"/>
            <a:ext cx="3877056" cy="3877056"/>
          </a:xfrm>
          <a:custGeom>
            <a:avLst/>
            <a:gdLst>
              <a:gd name="connsiteX0" fmla="*/ 2679192 w 5358384"/>
              <a:gd name="connsiteY0" fmla="*/ 0 h 5358384"/>
              <a:gd name="connsiteX1" fmla="*/ 5358384 w 5358384"/>
              <a:gd name="connsiteY1" fmla="*/ 2679192 h 5358384"/>
              <a:gd name="connsiteX2" fmla="*/ 2679192 w 5358384"/>
              <a:gd name="connsiteY2" fmla="*/ 5358384 h 5358384"/>
              <a:gd name="connsiteX3" fmla="*/ 0 w 5358384"/>
              <a:gd name="connsiteY3" fmla="*/ 2679192 h 5358384"/>
              <a:gd name="connsiteX4" fmla="*/ 2679192 w 5358384"/>
              <a:gd name="connsiteY4" fmla="*/ 0 h 535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8384" h="5358384">
                <a:moveTo>
                  <a:pt x="2679192" y="0"/>
                </a:moveTo>
                <a:cubicBezTo>
                  <a:pt x="4158869" y="0"/>
                  <a:pt x="5358384" y="1199515"/>
                  <a:pt x="5358384" y="2679192"/>
                </a:cubicBezTo>
                <a:cubicBezTo>
                  <a:pt x="5358384" y="4158869"/>
                  <a:pt x="4158869" y="5358384"/>
                  <a:pt x="2679192" y="5358384"/>
                </a:cubicBezTo>
                <a:cubicBezTo>
                  <a:pt x="1199515" y="5358384"/>
                  <a:pt x="0" y="4158869"/>
                  <a:pt x="0" y="2679192"/>
                </a:cubicBezTo>
                <a:cubicBezTo>
                  <a:pt x="0" y="1199515"/>
                  <a:pt x="1199515" y="0"/>
                  <a:pt x="2679192" y="0"/>
                </a:cubicBezTo>
                <a:close/>
              </a:path>
            </a:pathLst>
          </a:cu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43016" y="950976"/>
            <a:ext cx="5586984" cy="533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2AB56CD-0412-499D-B7C9-AB2AAC92AE15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2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C940CC8-5401-3EF9-398C-2A2492181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10668000" cy="533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3313" y="1231637"/>
            <a:ext cx="6137453" cy="26984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2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3315" y="5010911"/>
            <a:ext cx="6137452" cy="81930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23037B3-8974-2599-9C16-662BA5948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59441" y="4804589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D728580C-8778-854F-6D1B-9AF8BF5B2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3ECBF32-23F4-84AC-A92D-D9821052A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ABA7367A-7087-E045-A8D9-1DB09D3DE1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A0788F-C47A-4688-AAC9-8212EC625843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52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832104"/>
            <a:ext cx="3026664" cy="19751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US"/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62DDFA9-B759-66BE-7432-9BA3B78BA1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9808" y="3127248"/>
            <a:ext cx="2752344" cy="2971800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87952" y="832104"/>
            <a:ext cx="7159752" cy="5266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132C641-BBC6-FDF1-6E07-A4ECB6F4E07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269CA60-CDC8-6DFB-019E-C9EAC0FF936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A71B670-6276-528F-4109-EE99F8B6D50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1A9647B-C464-4C42-94AF-33C5B2DD47F7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7450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484" y="552299"/>
            <a:ext cx="10543032" cy="4114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20000"/>
              </a:lnSpc>
              <a:defRPr sz="2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33244" y="4824374"/>
            <a:ext cx="7525512" cy="1545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30000"/>
              </a:lnSpc>
              <a:buNone/>
              <a:defRPr sz="2800">
                <a:solidFill>
                  <a:schemeClr val="bg1"/>
                </a:solidFill>
              </a:defRPr>
            </a:lvl1pPr>
            <a:lvl2pPr marL="228600" indent="0" algn="ctr">
              <a:lnSpc>
                <a:spcPct val="130000"/>
              </a:lnSpc>
              <a:buNone/>
              <a:defRPr sz="2400">
                <a:solidFill>
                  <a:schemeClr val="bg1"/>
                </a:solidFill>
              </a:defRPr>
            </a:lvl2pPr>
            <a:lvl3pPr marL="457200" indent="0" algn="ctr">
              <a:lnSpc>
                <a:spcPct val="130000"/>
              </a:lnSpc>
              <a:buNone/>
              <a:defRPr sz="2000">
                <a:solidFill>
                  <a:schemeClr val="bg1"/>
                </a:solidFill>
              </a:defRPr>
            </a:lvl3pPr>
            <a:lvl4pPr marL="685800" indent="0" algn="ctr">
              <a:lnSpc>
                <a:spcPct val="130000"/>
              </a:lnSpc>
              <a:buNone/>
              <a:defRPr sz="1800">
                <a:solidFill>
                  <a:schemeClr val="bg1"/>
                </a:solidFill>
              </a:defRPr>
            </a:lvl4pPr>
            <a:lvl5pPr marL="914400" indent="0" algn="ctr">
              <a:lnSpc>
                <a:spcPct val="130000"/>
              </a:lnSpc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3A61EC-7FBA-4A9E-9442-8C179449C2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7FCA03-0EA5-26E8-F7C9-22AD8F298A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252C1B-CBF0-4A4D-8F57-7FB989103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237A3-2F09-B8A5-B137-C37686B24A0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1A9E56-5432-4BBA-932A-7E3894D85703}" type="datetime4">
              <a:rPr lang="en-US" smtClean="0"/>
              <a:pPr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842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7B0096CA-75D7-CA25-573B-355156CF4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9587" y="753291"/>
            <a:ext cx="5356272" cy="53562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5840" y="1399032"/>
            <a:ext cx="5029200" cy="38862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65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32321" y="1481328"/>
            <a:ext cx="3977640" cy="3886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800">
                <a:solidFill>
                  <a:schemeClr val="bg1"/>
                </a:solidFill>
              </a:defRPr>
            </a:lvl1pPr>
            <a:lvl2pPr marL="228600" indent="0" algn="ctr">
              <a:lnSpc>
                <a:spcPct val="120000"/>
              </a:lnSpc>
              <a:buNone/>
              <a:defRPr sz="2400">
                <a:solidFill>
                  <a:schemeClr val="bg1"/>
                </a:solidFill>
              </a:defRPr>
            </a:lvl2pPr>
            <a:lvl3pPr marL="457200" indent="0" algn="ctr">
              <a:lnSpc>
                <a:spcPct val="120000"/>
              </a:lnSpc>
              <a:buNone/>
              <a:defRPr sz="2000">
                <a:solidFill>
                  <a:schemeClr val="bg1"/>
                </a:solidFill>
              </a:defRPr>
            </a:lvl3pPr>
            <a:lvl4pPr marL="685800" indent="0" algn="ctr">
              <a:lnSpc>
                <a:spcPct val="120000"/>
              </a:lnSpc>
              <a:buNone/>
              <a:defRPr sz="1800">
                <a:solidFill>
                  <a:schemeClr val="bg1"/>
                </a:solidFill>
              </a:defRPr>
            </a:lvl4pPr>
            <a:lvl5pPr marL="914400" indent="0" algn="ctr">
              <a:lnSpc>
                <a:spcPct val="120000"/>
              </a:lnSpc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2D2E6B6-CCB6-19E2-A69D-C764AA1EC3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2A74F3A-BE47-0CC8-D1E7-D40F9DDE66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252C1B-CBF0-4A4D-8F57-7FB989103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0ED7D16-DAA8-49C0-BE4C-4EC3B6D1CAC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83F280-2EB0-4207-82F1-32148C5EE73C}" type="datetime4">
              <a:rPr lang="en-US" smtClean="0"/>
              <a:pPr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1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9959" y="603504"/>
            <a:ext cx="10718602" cy="42062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39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##%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9957" y="5155385"/>
            <a:ext cx="6931152" cy="13533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lnSpc>
                <a:spcPct val="120000"/>
              </a:lnSpc>
              <a:buNone/>
              <a:defRPr sz="2800">
                <a:solidFill>
                  <a:schemeClr val="tx1"/>
                </a:solidFill>
              </a:defRPr>
            </a:lvl1pPr>
            <a:lvl2pPr marL="228600" indent="0" algn="l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2pPr>
            <a:lvl3pPr marL="457200" indent="0" algn="l">
              <a:lnSpc>
                <a:spcPct val="120000"/>
              </a:lnSpc>
              <a:buNone/>
              <a:defRPr sz="2000">
                <a:solidFill>
                  <a:schemeClr val="tx1"/>
                </a:solidFill>
              </a:defRPr>
            </a:lvl3pPr>
            <a:lvl4pPr marL="685800" indent="0" algn="l">
              <a:lnSpc>
                <a:spcPct val="120000"/>
              </a:lnSpc>
              <a:buNone/>
              <a:defRPr sz="1800">
                <a:solidFill>
                  <a:schemeClr val="tx1"/>
                </a:solidFill>
              </a:defRPr>
            </a:lvl4pPr>
            <a:lvl5pPr marL="914400" indent="0" algn="l">
              <a:lnSpc>
                <a:spcPct val="120000"/>
              </a:lnSpc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ED1247-19CB-941A-555D-BFD7877EED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6675B0-35FF-8058-9035-92E7585782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3D79712-39C8-4014-C5C0-7E12BC6E3B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6418C53-827A-443E-BB57-B185D3D183F7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89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823960" cy="560527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6600" b="1"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6000" b="1"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5400" b="1"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4800" b="1"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4400" b="1"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38DD6E-BA45-325F-FC98-6AB079993A2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61359-17E3-A6CE-455E-CE886396C4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B755257-CD66-9127-946E-3A75867E9B5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DEC2F4-E8D2-4DB7-837F-84F095865B45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2257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52DDDF4-404D-D47E-DF36-45AD969EF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106680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45996" y="1243585"/>
            <a:ext cx="9363456" cy="43525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400" b="1">
                <a:solidFill>
                  <a:schemeClr val="bg1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800" b="1">
                <a:solidFill>
                  <a:schemeClr val="bg1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BF4B512-F99C-D9B7-72D2-817D72EBA2D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3845CAD-AC7C-64D8-6E51-EE79214F6F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0EBA60-CA19-124A-5E9C-A6B0920F6C6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1F6430-FBBC-4753-9696-7B6AFCBE2C44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0538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37E67D-6FAD-0A99-C787-882ED71E2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106680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78305" y="1725930"/>
            <a:ext cx="8835390" cy="34061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800" b="1" cap="all" spc="400" baseline="0">
                <a:solidFill>
                  <a:schemeClr val="bg1"/>
                </a:solidFill>
                <a:latin typeface="+mj-lt"/>
              </a:defRPr>
            </a:lvl1pPr>
            <a:lvl2pPr marL="228600" indent="0" algn="ctr">
              <a:lnSpc>
                <a:spcPct val="120000"/>
              </a:lnSpc>
              <a:buNone/>
              <a:defRPr sz="2400" b="1" cap="all" spc="400" baseline="0">
                <a:solidFill>
                  <a:schemeClr val="bg1"/>
                </a:solidFill>
                <a:latin typeface="+mj-lt"/>
              </a:defRPr>
            </a:lvl2pPr>
            <a:lvl3pPr marL="457200" indent="0" algn="ctr">
              <a:lnSpc>
                <a:spcPct val="120000"/>
              </a:lnSpc>
              <a:buNone/>
              <a:defRPr sz="2000" b="1" cap="all" spc="400" baseline="0">
                <a:solidFill>
                  <a:schemeClr val="bg1"/>
                </a:solidFill>
                <a:latin typeface="+mj-lt"/>
              </a:defRPr>
            </a:lvl3pPr>
            <a:lvl4pPr marL="685800" indent="0" algn="ctr">
              <a:lnSpc>
                <a:spcPct val="120000"/>
              </a:lnSpc>
              <a:buNone/>
              <a:defRPr sz="1800" b="1" cap="all" spc="400" baseline="0">
                <a:solidFill>
                  <a:schemeClr val="bg1"/>
                </a:solidFill>
                <a:latin typeface="+mj-lt"/>
              </a:defRPr>
            </a:lvl4pPr>
            <a:lvl5pPr marL="914400" indent="0" algn="ctr">
              <a:lnSpc>
                <a:spcPct val="120000"/>
              </a:lnSpc>
              <a:buNone/>
              <a:defRPr sz="1600" b="1" cap="all" spc="400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E137C-5ECC-1E5D-1B32-66980AF57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9DE64-06FD-C076-B922-72AA59778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56F58-A38D-4FF6-B9F8-7CB586DD10D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91F6430-FBBC-4753-9696-7B6AFCBE2C44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357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146922C-B449-F6B9-ADBA-E2C367CDC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106680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DFD8E85-05F5-BAC6-422E-E268C4862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76430" y="4874984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9304" y="1344168"/>
            <a:ext cx="9070848" cy="32095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19456" indent="-219456" algn="l">
              <a:lnSpc>
                <a:spcPct val="12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2184" y="5148072"/>
            <a:ext cx="9198864" cy="5943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C9610-E7A0-F082-C265-8307A79F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70228-70F6-14E2-BAE4-57263D060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252C1B-CBF0-4A4D-8F57-7FB989103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6C0DA-BDEA-BCA8-48B7-4FAE9B501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861B11-817A-478B-9F27-B7D56C03E9A1}" type="datetime4">
              <a:rPr lang="en-US" smtClean="0"/>
              <a:pPr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241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8016" y="1371295"/>
            <a:ext cx="9643263" cy="4061460"/>
          </a:xfrm>
          <a:prstGeom prst="rect">
            <a:avLst/>
          </a:prstGeom>
        </p:spPr>
        <p:txBody>
          <a:bodyPr anchor="b">
            <a:normAutofit/>
          </a:bodyPr>
          <a:lstStyle>
            <a:lvl1pPr marL="237744" indent="-237744" algn="l">
              <a:lnSpc>
                <a:spcPct val="12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828" y="5509260"/>
            <a:ext cx="9403451" cy="75986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C9610-E7A0-F082-C265-8307A79F1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70228-70F6-14E2-BAE4-57263D060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6C0DA-BDEA-BCA8-48B7-4FAE9B501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7415D-AD92-413A-BBF9-193857B34DAC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394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A9BE37-C8D5-7C3D-5E7A-7D47F9A5D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10423" y="4905775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5850" y="1040131"/>
            <a:ext cx="8820301" cy="350903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4000" b="0" cap="none" spc="0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3380" y="5225814"/>
            <a:ext cx="8105240" cy="104338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 b="1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EF408-F86C-A1CC-03B6-4211B666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1D0C5-9C94-4C68-AA5E-1C1F692A1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0B983-0D8E-626D-6E29-14A18FA2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474E-E50C-4D0B-A819-76B332536B63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912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9752AE3-E97E-6381-3066-90B73D6C2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3"/>
            <a:ext cx="10667999" cy="53339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1FC1D47-D22E-C8B6-52EE-977FA326B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550741" y="4572000"/>
            <a:ext cx="9711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20D13D9-271B-1B45-E2B5-49ADC53F7EFB}"/>
              </a:ext>
            </a:extLst>
          </p:cNvPr>
          <p:cNvSpPr/>
          <p:nvPr/>
        </p:nvSpPr>
        <p:spPr>
          <a:xfrm>
            <a:off x="6590056" y="1283542"/>
            <a:ext cx="4306824" cy="43068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5999" y="1235176"/>
            <a:ext cx="4672584" cy="284122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5999" y="4983480"/>
            <a:ext cx="4672584" cy="7863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Picture Placeholder 20">
            <a:extLst>
              <a:ext uri="{FF2B5EF4-FFF2-40B4-BE49-F238E27FC236}">
                <a16:creationId xmlns:a16="http://schemas.microsoft.com/office/drawing/2014/main" id="{FBACAA98-741E-5E01-790D-22D994E62DD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81777" y="1264436"/>
            <a:ext cx="4329128" cy="4329128"/>
          </a:xfrm>
          <a:custGeom>
            <a:avLst/>
            <a:gdLst>
              <a:gd name="connsiteX0" fmla="*/ 2164564 w 4329128"/>
              <a:gd name="connsiteY0" fmla="*/ 0 h 4329128"/>
              <a:gd name="connsiteX1" fmla="*/ 4329128 w 4329128"/>
              <a:gd name="connsiteY1" fmla="*/ 2164564 h 4329128"/>
              <a:gd name="connsiteX2" fmla="*/ 2164564 w 4329128"/>
              <a:gd name="connsiteY2" fmla="*/ 4329128 h 4329128"/>
              <a:gd name="connsiteX3" fmla="*/ 0 w 4329128"/>
              <a:gd name="connsiteY3" fmla="*/ 2164564 h 4329128"/>
              <a:gd name="connsiteX4" fmla="*/ 2164564 w 4329128"/>
              <a:gd name="connsiteY4" fmla="*/ 0 h 4329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9128" h="4329128">
                <a:moveTo>
                  <a:pt x="2164564" y="0"/>
                </a:moveTo>
                <a:cubicBezTo>
                  <a:pt x="3360020" y="0"/>
                  <a:pt x="4329128" y="969108"/>
                  <a:pt x="4329128" y="2164564"/>
                </a:cubicBezTo>
                <a:cubicBezTo>
                  <a:pt x="4329128" y="3360020"/>
                  <a:pt x="3360020" y="4329128"/>
                  <a:pt x="2164564" y="4329128"/>
                </a:cubicBezTo>
                <a:cubicBezTo>
                  <a:pt x="969108" y="4329128"/>
                  <a:pt x="0" y="3360020"/>
                  <a:pt x="0" y="2164564"/>
                </a:cubicBezTo>
                <a:cubicBezTo>
                  <a:pt x="0" y="969108"/>
                  <a:pt x="969108" y="0"/>
                  <a:pt x="2164564" y="0"/>
                </a:cubicBezTo>
                <a:close/>
              </a:path>
            </a:pathLst>
          </a:custGeom>
          <a:blipFill dpi="0" rotWithShape="1"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C8C939-7FAD-347B-1591-43D9B323152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AACDE-68BE-0B6C-22AE-1B3B232E296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D31B72-8374-965C-518F-8B0878FD79D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05861B11-817A-478B-9F27-B7D56C03E9A1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67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CC37573-F5E7-3B70-12CF-C28516681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106680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A9BE37-C8D5-7C3D-5E7A-7D47F9A5D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610423" y="4905775"/>
            <a:ext cx="9711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5850" y="1337309"/>
            <a:ext cx="8820301" cy="310896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4000" b="0" cap="none" spc="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3380" y="5225814"/>
            <a:ext cx="8105240" cy="59205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 b="1" cap="all" spc="3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EF408-F86C-A1CC-03B6-4211B666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1D0C5-9C94-4C68-AA5E-1C1F692A1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0B983-0D8E-626D-6E29-14A18FA2D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474E-E50C-4D0B-A819-76B332536B63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206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429768"/>
            <a:ext cx="10817352" cy="9584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120000"/>
              </a:lnSpc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648" y="2020825"/>
            <a:ext cx="5029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20824"/>
            <a:ext cx="5029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D34EBE88-C826-A0CB-2F99-4593AD9310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ABF7200-8BFC-1209-D217-A05B147C73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A1910647-79B7-6086-34D9-EBD4D6E4C95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7B77741-45FC-4222-874D-9A051E494613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2810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518219-E186-2E63-46B3-4C1D3A82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29768"/>
            <a:ext cx="10817352" cy="96012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2025333"/>
            <a:ext cx="502920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648" y="2665477"/>
            <a:ext cx="5029200" cy="3698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2025333"/>
            <a:ext cx="502920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665477"/>
            <a:ext cx="5029200" cy="36987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D28A929-F039-96E6-B29C-717106871CB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6D40EC-432B-24BD-14A2-EA02DE69B66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405654AF-A639-3FB5-E967-011B97C87C6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334C91E-202E-4F31-89CE-0789502AC959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0360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29768"/>
            <a:ext cx="10817352" cy="96012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B4DD502-5BE6-822B-DB91-B6295D99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BD9E88-9DFA-2EB7-34D5-E029BD46F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6035DAD-0E07-921A-1F16-10A8BBFC3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20626-9DFB-409D-967E-45C89655DB7A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0237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11FDDA-B97C-DDC5-8DB1-E60BD2AA1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2A1C0-DA96-EA1E-D5A0-508F879B0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F18BD-749C-B50F-D44C-F42AA6AAB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1A3DC-DD83-4773-AD6C-D60629042765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5422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8952"/>
            <a:ext cx="3595634" cy="221284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2971800"/>
            <a:ext cx="3309608" cy="312724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lnSpc>
                <a:spcPct val="13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6" y="758952"/>
            <a:ext cx="6284130" cy="5340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47FD854-00E9-7A1B-6B8C-0458F22F1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05E2392-B840-3FDD-E39D-8521DC827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542EA063-3C1A-D1D2-916B-C1A4F124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3576C-593A-47BB-B516-D2528E5E552A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0736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62000"/>
            <a:ext cx="3713996" cy="221231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8" y="3401567"/>
            <a:ext cx="3300984" cy="273100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3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E5C5A3E-7D50-F47F-EB7E-84E9BE86B0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61359" y="762000"/>
            <a:ext cx="6068641" cy="5334000"/>
          </a:xfrm>
          <a:prstGeom prst="rect">
            <a:avLst/>
          </a:prstGeo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7DBDBE0-7D82-CCC0-82C8-C75970BFD28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098B971C-659F-56B1-E5C8-1551C52DEB0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1018BD95-468D-0282-9949-1A03432399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852720-599F-48B5-9C00-11A46BDCDC83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919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37FE2A9-21DD-FB38-F9C9-5420B56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93007" y="761998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33272"/>
            <a:ext cx="7342632" cy="190195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8" y="3593592"/>
            <a:ext cx="10680192" cy="2688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tx1"/>
                </a:solidFill>
              </a:defRPr>
            </a:lvl1pPr>
            <a:lvl2pPr>
              <a:defRPr lang="en-US">
                <a:solidFill>
                  <a:schemeClr val="tx1"/>
                </a:solidFill>
              </a:defRPr>
            </a:lvl2pPr>
            <a:lvl3pPr>
              <a:defRPr lang="en-US">
                <a:solidFill>
                  <a:schemeClr val="tx1"/>
                </a:solidFill>
              </a:defRPr>
            </a:lvl3pPr>
            <a:lvl4pPr>
              <a:defRPr lang="en-US">
                <a:solidFill>
                  <a:schemeClr val="tx1"/>
                </a:solidFill>
              </a:defRPr>
            </a:lvl4pPr>
            <a:lvl5pPr>
              <a:defRPr lang="en-US">
                <a:solidFill>
                  <a:schemeClr val="tx1"/>
                </a:solidFill>
              </a:defRPr>
            </a:lvl5pPr>
          </a:lstStyle>
          <a:p>
            <a:pPr lvl="0">
              <a:lnSpc>
                <a:spcPct val="130000"/>
              </a:lnSpc>
            </a:pPr>
            <a:r>
              <a:rPr lang="en-US"/>
              <a:t>Click to edit Master text styles</a:t>
            </a:r>
          </a:p>
          <a:p>
            <a:pPr lvl="1">
              <a:lnSpc>
                <a:spcPct val="130000"/>
              </a:lnSpc>
            </a:pPr>
            <a:r>
              <a:rPr lang="en-US"/>
              <a:t>Second level</a:t>
            </a:r>
          </a:p>
          <a:p>
            <a:pPr lvl="2">
              <a:lnSpc>
                <a:spcPct val="130000"/>
              </a:lnSpc>
            </a:pPr>
            <a:r>
              <a:rPr lang="en-US"/>
              <a:t>Third level</a:t>
            </a:r>
          </a:p>
          <a:p>
            <a:pPr lvl="3">
              <a:lnSpc>
                <a:spcPct val="130000"/>
              </a:lnSpc>
            </a:pPr>
            <a:r>
              <a:rPr lang="en-US"/>
              <a:t>Fourth level</a:t>
            </a:r>
          </a:p>
          <a:p>
            <a:pPr lvl="4">
              <a:lnSpc>
                <a:spcPct val="130000"/>
              </a:lnSpc>
            </a:pPr>
            <a:r>
              <a:rPr lang="en-US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424D638-A40E-7DBE-0BDA-0653484A371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432539E-E64F-6ECB-8128-09189D20DD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252C1B-CBF0-4A4D-8F57-7FB989103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0958E1-1A6E-215C-E558-5C2B7E025D1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D59AC0F-8E77-4F74-A460-12024CA04876}" type="datetime4">
              <a:rPr lang="en-US" smtClean="0"/>
              <a:pPr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24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89CBFB52-CE70-A084-2784-8ADA5CBB0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197" y="1114197"/>
            <a:ext cx="4629606" cy="462960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2441448"/>
            <a:ext cx="4389120" cy="198424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72786" y="1792224"/>
            <a:ext cx="4626864" cy="3529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lnSpc>
                <a:spcPct val="130000"/>
              </a:lnSpc>
              <a:buNone/>
              <a:defRPr lang="en-US" sz="2400" dirty="0">
                <a:solidFill>
                  <a:schemeClr val="bg1"/>
                </a:solidFill>
              </a:defRPr>
            </a:lvl1pPr>
            <a:lvl2pPr marL="228600" indent="0">
              <a:lnSpc>
                <a:spcPct val="130000"/>
              </a:lnSpc>
              <a:buNone/>
              <a:defRPr lang="en-US" sz="2000" dirty="0">
                <a:solidFill>
                  <a:schemeClr val="bg1"/>
                </a:solidFill>
              </a:defRPr>
            </a:lvl2pPr>
            <a:lvl3pPr marL="457200" indent="0">
              <a:lnSpc>
                <a:spcPct val="130000"/>
              </a:lnSpc>
              <a:buNone/>
              <a:defRPr lang="en-US" sz="1800" dirty="0">
                <a:solidFill>
                  <a:schemeClr val="bg1"/>
                </a:solidFill>
              </a:defRPr>
            </a:lvl3pPr>
            <a:lvl4pPr marL="685800" indent="0">
              <a:lnSpc>
                <a:spcPct val="130000"/>
              </a:lnSpc>
              <a:buNone/>
              <a:defRPr lang="en-US" sz="1600" dirty="0">
                <a:solidFill>
                  <a:schemeClr val="bg1"/>
                </a:solidFill>
              </a:defRPr>
            </a:lvl4pPr>
            <a:lvl5pPr marL="914400" indent="0">
              <a:lnSpc>
                <a:spcPct val="130000"/>
              </a:lnSpc>
              <a:buNone/>
              <a:defRPr lang="en-US" sz="140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D01EFD6-9B00-587B-896E-04546E348CB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6E3DBA5-3A5D-C80F-F079-E97456BEC2F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252C1B-CBF0-4A4D-8F57-7FB9891032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7470B87B-1EC8-FB40-1A35-1CFC24500D8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4478ED8-172F-4F2D-A6E6-A5C5E0653480}" type="datetime4">
              <a:rPr lang="en-US" smtClean="0"/>
              <a:pPr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985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Content Photo 13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425CE9-1989-E4AC-20C4-20216538CD6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39868" y="0"/>
            <a:ext cx="7152132" cy="6857999"/>
          </a:xfrm>
          <a:blipFill>
            <a:blip r:embed="rId2" cstate="screen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FC80B3-DCFA-D45D-AE8E-A26A743D969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2/6/2025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24D8FCC-5F89-BD9A-1A9F-45F99E8917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387031-1FAB-58C5-4405-B9154D8D4EF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258568"/>
            <a:ext cx="3703320" cy="3840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758952"/>
            <a:ext cx="370332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287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C940CC8-5401-3EF9-398C-2A2492181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000" y="762000"/>
            <a:ext cx="5330953" cy="533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5999" y="1236272"/>
            <a:ext cx="3959352" cy="288584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2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5143" y="5029200"/>
            <a:ext cx="3941064" cy="78638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230C97-C8C3-2142-5720-3E811CE1E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63059" y="4732259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081DABC-6343-A24F-FE45-96400F8FB4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9048" y="758951"/>
            <a:ext cx="5340096" cy="5333995"/>
          </a:xfrm>
          <a:prstGeom prst="rect">
            <a:avLst/>
          </a:pr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D728580C-8778-854F-6D1B-9AF8BF5B2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3ECBF32-23F4-84AC-A92D-D9821052A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ABA7367A-7087-E045-A8D9-1DB09D3DE1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4E192D-1418-4101-9BFA-55C137A025CB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663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Content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37176" y="548640"/>
            <a:ext cx="6455664" cy="59527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B169CA-5488-CD07-6516-947BBA28AB3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2/6/2025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61483D3-774D-9D68-68CB-5A937232274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048750-D97F-4F3E-349E-380EE5D3BD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/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3538728" cy="22860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99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Oval 14">
            <a:extLst>
              <a:ext uri="{FF2B5EF4-FFF2-40B4-BE49-F238E27FC236}">
                <a16:creationId xmlns:a16="http://schemas.microsoft.com/office/drawing/2014/main" id="{D9699E7E-EA95-258E-EE85-5B6712A5D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5096" y="1082040"/>
            <a:ext cx="4692243" cy="46922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2212848"/>
            <a:ext cx="3941064" cy="1426464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lnSpc>
                <a:spcPct val="12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251960"/>
            <a:ext cx="3044952" cy="8778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60E5C64-41A3-7E7F-EE42-A3FC02532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48000 w 12192000"/>
              <a:gd name="connsiteY0" fmla="*/ 1114197 h 6858000"/>
              <a:gd name="connsiteX1" fmla="*/ 733197 w 12192000"/>
              <a:gd name="connsiteY1" fmla="*/ 3429000 h 6858000"/>
              <a:gd name="connsiteX2" fmla="*/ 3048000 w 12192000"/>
              <a:gd name="connsiteY2" fmla="*/ 5743803 h 6858000"/>
              <a:gd name="connsiteX3" fmla="*/ 5362803 w 12192000"/>
              <a:gd name="connsiteY3" fmla="*/ 3429000 h 6858000"/>
              <a:gd name="connsiteX4" fmla="*/ 3048000 w 12192000"/>
              <a:gd name="connsiteY4" fmla="*/ 1114197 h 6858000"/>
              <a:gd name="connsiteX5" fmla="*/ 0 w 12192000"/>
              <a:gd name="connsiteY5" fmla="*/ 0 h 6858000"/>
              <a:gd name="connsiteX6" fmla="*/ 12192000 w 12192000"/>
              <a:gd name="connsiteY6" fmla="*/ 0 h 6858000"/>
              <a:gd name="connsiteX7" fmla="*/ 12192000 w 12192000"/>
              <a:gd name="connsiteY7" fmla="*/ 6858000 h 6858000"/>
              <a:gd name="connsiteX8" fmla="*/ 0 w 12192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3048000" y="1114197"/>
                </a:moveTo>
                <a:cubicBezTo>
                  <a:pt x="1769570" y="1114197"/>
                  <a:pt x="733197" y="2150570"/>
                  <a:pt x="733197" y="3429000"/>
                </a:cubicBezTo>
                <a:cubicBezTo>
                  <a:pt x="733197" y="4707430"/>
                  <a:pt x="1769570" y="5743803"/>
                  <a:pt x="3048000" y="5743803"/>
                </a:cubicBezTo>
                <a:cubicBezTo>
                  <a:pt x="4326430" y="5743803"/>
                  <a:pt x="5362803" y="4707430"/>
                  <a:pt x="5362803" y="3429000"/>
                </a:cubicBezTo>
                <a:cubicBezTo>
                  <a:pt x="5362803" y="2150570"/>
                  <a:pt x="4326430" y="1114197"/>
                  <a:pt x="3048000" y="1114197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7A2E3A-6DE5-8378-A089-49E8A2E29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62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9FA0CB7-81FD-E5AB-555F-E1C775A24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14A870A-A927-4B80-CF98-DCEAE185B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479C96-7BEB-F059-03DB-852A6D277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98E39E0-F096-42B0-9F1A-210D01A1F008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6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9EC672D3-D8F8-3D61-3C4C-5C95F5E26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197" y="1113411"/>
            <a:ext cx="4629606" cy="462960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538975B-8704-9783-3024-A904B1D27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62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6" y="2286000"/>
            <a:ext cx="3941064" cy="13533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251960"/>
            <a:ext cx="3044952" cy="8778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4FC6076-33D1-25E4-ECF0-EBA6547E6F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9048" y="0"/>
            <a:ext cx="6099048" cy="6858000"/>
          </a:xfrm>
          <a:prstGeom prst="rect">
            <a:avLst/>
          </a:prstGeom>
          <a:blipFill>
            <a:blip r:embed="rId2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AC1630BD-E1B7-AF29-7C4B-B85965A099D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5400000">
            <a:off x="10469880" y="1609344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984E9A52-4A3D-D4E9-EB81-3D3DF57174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algn="ctr"/>
            <a:fld id="{CC057153-B650-4DEB-B370-79DDCFDCE934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BBD33975-EBFD-2750-DA6E-80E55F7B5DC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 rot="5400000">
            <a:off x="10469880" y="4892040"/>
            <a:ext cx="2670048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980C1F5F-6B70-4E44-A8D8-9F024A0B017D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967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080AD5-EDF0-8614-3A6E-738026A99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99874" y="972179"/>
            <a:ext cx="971155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2091" y="3072384"/>
            <a:ext cx="6812280" cy="28895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705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84B65554-DB7D-CC81-D612-8170BD71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6EA75EC-5FB9-4085-AA9C-B50367B6E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E5B98-AB07-09F6-04F8-C2EB3C12C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69880" y="1609344"/>
            <a:ext cx="2670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pPr algn="r"/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2D13A-F013-C2CA-B786-0E62D0843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4008" y="3218688"/>
            <a:ext cx="630936" cy="4297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/>
                </a:solidFill>
                <a:latin typeface="+mj-lt"/>
              </a:defRPr>
            </a:lvl1pPr>
          </a:lstStyle>
          <a:p>
            <a:pPr algn="ctr"/>
            <a:fld id="{8D252C1B-CBF0-4A4D-8F57-7FB989103249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F681B-72AC-AD9A-C239-A41763E16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9024" y="4882896"/>
            <a:ext cx="2670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05861B11-817A-478B-9F27-B7D56C03E9A1}" type="datetime4">
              <a:rPr lang="en-US" smtClean="0"/>
              <a:t>July 17, 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8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92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  <p:sldLayoutId id="2147483883" r:id="rId18"/>
    <p:sldLayoutId id="2147483884" r:id="rId19"/>
    <p:sldLayoutId id="2147483885" r:id="rId20"/>
    <p:sldLayoutId id="2147483886" r:id="rId21"/>
    <p:sldLayoutId id="2147483887" r:id="rId22"/>
    <p:sldLayoutId id="2147483888" r:id="rId23"/>
    <p:sldLayoutId id="2147483889" r:id="rId24"/>
    <p:sldLayoutId id="2147483890" r:id="rId25"/>
    <p:sldLayoutId id="2147483891" r:id="rId26"/>
    <p:sldLayoutId id="2147483892" r:id="rId27"/>
    <p:sldLayoutId id="2147483893" r:id="rId28"/>
    <p:sldLayoutId id="2147483894" r:id="rId29"/>
    <p:sldLayoutId id="2147483895" r:id="rId30"/>
    <p:sldLayoutId id="2147483896" r:id="rId31"/>
    <p:sldLayoutId id="2147483897" r:id="rId32"/>
    <p:sldLayoutId id="2147483898" r:id="rId33"/>
    <p:sldLayoutId id="2147483899" r:id="rId34"/>
    <p:sldLayoutId id="2147483900" r:id="rId35"/>
    <p:sldLayoutId id="2147483901" r:id="rId36"/>
    <p:sldLayoutId id="2147483902" r:id="rId37"/>
    <p:sldLayoutId id="2147483903" r:id="rId38"/>
    <p:sldLayoutId id="2147483904" r:id="rId39"/>
    <p:sldLayoutId id="2147483905" r:id="rId40"/>
    <p:sldLayoutId id="2147483906" r:id="rId41"/>
    <p:sldLayoutId id="2147483907" r:id="rId42"/>
    <p:sldLayoutId id="2147483908" r:id="rId43"/>
    <p:sldLayoutId id="2147483909" r:id="rId44"/>
    <p:sldLayoutId id="2147483910" r:id="rId45"/>
    <p:sldLayoutId id="2147483911" r:id="rId46"/>
    <p:sldLayoutId id="2147483912" r:id="rId47"/>
    <p:sldLayoutId id="2147483913" r:id="rId48"/>
    <p:sldLayoutId id="2147483914" r:id="rId49"/>
    <p:sldLayoutId id="2147483915" r:id="rId50"/>
    <p:sldLayoutId id="2147483916" r:id="rId51"/>
    <p:sldLayoutId id="2147483917" r:id="rId52"/>
    <p:sldLayoutId id="2147483918" r:id="rId53"/>
    <p:sldLayoutId id="2147483919" r:id="rId54"/>
    <p:sldLayoutId id="2147483920" r:id="rId55"/>
    <p:sldLayoutId id="2147483921" r:id="rId56"/>
    <p:sldLayoutId id="2147483922" r:id="rId57"/>
    <p:sldLayoutId id="2147483923" r:id="rId58"/>
    <p:sldLayoutId id="2147483924" r:id="rId59"/>
    <p:sldLayoutId id="2147483927" r:id="rId60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lang="en-US" sz="2800" b="1" kern="1200" cap="all" spc="50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lang="en-US" sz="18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lang="en-US"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ehrin.k.starcher@wv.gov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07639-133C-611B-1F88-588BF405F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4ACF04-75B0-FDB3-3777-7B6DC545C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523" y="0"/>
            <a:ext cx="9998477" cy="6169900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7A017444-F3E5-193A-C7A3-2252C97344C7}"/>
              </a:ext>
            </a:extLst>
          </p:cNvPr>
          <p:cNvSpPr/>
          <p:nvPr/>
        </p:nvSpPr>
        <p:spPr>
          <a:xfrm>
            <a:off x="-161365" y="-2489227"/>
            <a:ext cx="14625918" cy="9508593"/>
          </a:xfrm>
          <a:prstGeom prst="rtTriangle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A078CD-E4CB-9500-6BD7-9B17BB4DF8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915" y="1845464"/>
            <a:ext cx="5217774" cy="2880705"/>
          </a:xfrm>
        </p:spPr>
        <p:txBody>
          <a:bodyPr>
            <a:normAutofit/>
          </a:bodyPr>
          <a:lstStyle/>
          <a:p>
            <a:pPr algn="l"/>
            <a:r>
              <a:rPr lang="en-US" sz="36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Ins and Outs of FEMA’s Group </a:t>
            </a:r>
            <a:r>
              <a:rPr lang="en-US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36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lood </a:t>
            </a:r>
            <a:r>
              <a:rPr lang="en-US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6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nsurance Policy (GFIP)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8CB61-C179-FAF2-AC0C-7A09952C0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793" y="5660402"/>
            <a:ext cx="5848019" cy="449436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 Virginia Emergency Management Division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94FF16-4BB1-F773-F5D8-B7BF700A62B9}"/>
              </a:ext>
            </a:extLst>
          </p:cNvPr>
          <p:cNvSpPr/>
          <p:nvPr/>
        </p:nvSpPr>
        <p:spPr>
          <a:xfrm>
            <a:off x="-420861" y="3314381"/>
            <a:ext cx="550258" cy="1051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A65F0CB-9035-DE44-BA55-A76CD3821886}"/>
              </a:ext>
            </a:extLst>
          </p:cNvPr>
          <p:cNvCxnSpPr>
            <a:cxnSpLocks/>
          </p:cNvCxnSpPr>
          <p:nvPr/>
        </p:nvCxnSpPr>
        <p:spPr>
          <a:xfrm>
            <a:off x="2093205" y="-991518"/>
            <a:ext cx="10939749" cy="710135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02F4931D-BC58-2E8F-254D-DCFF0047A686}"/>
              </a:ext>
            </a:extLst>
          </p:cNvPr>
          <p:cNvSpPr/>
          <p:nvPr/>
        </p:nvSpPr>
        <p:spPr>
          <a:xfrm>
            <a:off x="-291465" y="3387338"/>
            <a:ext cx="550258" cy="105197"/>
          </a:xfrm>
          <a:prstGeom prst="rect">
            <a:avLst/>
          </a:prstGeom>
          <a:solidFill>
            <a:srgbClr val="FFC62E"/>
          </a:solidFill>
          <a:ln>
            <a:solidFill>
              <a:srgbClr val="FFC6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D0B402-774F-FB52-5320-6FF0C7273A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481" y="2069639"/>
            <a:ext cx="2489484" cy="248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3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E9B724-354E-C2E7-A1CF-C3743A293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02168D3-1C4B-02B6-450E-9D81192EE089}"/>
              </a:ext>
            </a:extLst>
          </p:cNvPr>
          <p:cNvSpPr/>
          <p:nvPr/>
        </p:nvSpPr>
        <p:spPr>
          <a:xfrm>
            <a:off x="3325838" y="953030"/>
            <a:ext cx="5540324" cy="49519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25660F-09DA-D656-A6A1-6FEB67381EC7}"/>
              </a:ext>
            </a:extLst>
          </p:cNvPr>
          <p:cNvSpPr txBox="1">
            <a:spLocks/>
          </p:cNvSpPr>
          <p:nvPr/>
        </p:nvSpPr>
        <p:spPr>
          <a:xfrm>
            <a:off x="3511470" y="1134880"/>
            <a:ext cx="5169060" cy="44835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lang="en-US" sz="2800" b="1" kern="1200" cap="all" spc="50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</a:t>
            </a:r>
          </a:p>
          <a:p>
            <a:pPr algn="ctr"/>
            <a:br>
              <a:rPr lang="en-US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Ehrin Starcher</a:t>
            </a:r>
          </a:p>
          <a:p>
            <a:pPr algn="ctr">
              <a:lnSpc>
                <a:spcPct val="150000"/>
              </a:lnSpc>
            </a:pPr>
            <a:r>
              <a:rPr lang="en-US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Assistance Coordinator</a:t>
            </a:r>
          </a:p>
          <a:p>
            <a:pPr algn="ctr">
              <a:lnSpc>
                <a:spcPct val="150000"/>
              </a:lnSpc>
            </a:pPr>
            <a:r>
              <a:rPr lang="en-US" sz="2400" b="0" cap="none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ehrin.k.starcher@wv.gov</a:t>
            </a:r>
            <a:endParaRPr lang="en-US" sz="2400" b="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304-414-7688</a:t>
            </a:r>
          </a:p>
          <a:p>
            <a:pPr algn="ctr"/>
            <a:endParaRPr lang="en-US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493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396161-8DCD-943E-CFEE-ECBB41067AEB}"/>
              </a:ext>
            </a:extLst>
          </p:cNvPr>
          <p:cNvSpPr/>
          <p:nvPr/>
        </p:nvSpPr>
        <p:spPr>
          <a:xfrm>
            <a:off x="766353" y="768531"/>
            <a:ext cx="10711413" cy="5413905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E133A0-1764-3DC0-A9D7-7733B04AF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413" y="1541255"/>
            <a:ext cx="10097174" cy="2834094"/>
          </a:xfrm>
        </p:spPr>
        <p:txBody>
          <a:bodyPr/>
          <a:lstStyle/>
          <a:p>
            <a:pPr algn="ctr"/>
            <a:r>
              <a:rPr lang="en-US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“Preparation Through Education Is Less Costly Than Learning Through Tragedy.”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C6822A-D1D9-EA6C-D8F4-6F6AB9565D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Max Mayfield, Former National Hurricane Center Director</a:t>
            </a:r>
          </a:p>
        </p:txBody>
      </p:sp>
      <p:pic>
        <p:nvPicPr>
          <p:cNvPr id="1028" name="Picture 4" descr="Street flooding illustration Images - Free Download on Magnific (formerly  Freepik)">
            <a:extLst>
              <a:ext uri="{FF2B5EF4-FFF2-40B4-BE49-F238E27FC236}">
                <a16:creationId xmlns:a16="http://schemas.microsoft.com/office/drawing/2014/main" id="{3A0D3D05-10AD-E9EB-76BD-811504A0A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000" y="3982676"/>
            <a:ext cx="4246767" cy="26681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03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ata 6">
            <a:extLst>
              <a:ext uri="{FF2B5EF4-FFF2-40B4-BE49-F238E27FC236}">
                <a16:creationId xmlns:a16="http://schemas.microsoft.com/office/drawing/2014/main" id="{B52EA127-4423-BA80-E213-3CF170F77FE0}"/>
              </a:ext>
            </a:extLst>
          </p:cNvPr>
          <p:cNvSpPr/>
          <p:nvPr/>
        </p:nvSpPr>
        <p:spPr>
          <a:xfrm rot="3251026">
            <a:off x="-40726" y="-2382295"/>
            <a:ext cx="3074328" cy="5219427"/>
          </a:xfrm>
          <a:prstGeom prst="flowChartInputOutput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44E5B301-091D-6A0F-7853-E926FE93C4EB}"/>
              </a:ext>
            </a:extLst>
          </p:cNvPr>
          <p:cNvSpPr/>
          <p:nvPr/>
        </p:nvSpPr>
        <p:spPr>
          <a:xfrm>
            <a:off x="6817701" y="-5878"/>
            <a:ext cx="4632960" cy="6869756"/>
          </a:xfrm>
          <a:prstGeom prst="parallelogram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85359-5FD3-D5C8-1467-F7082543AA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6240" y="2367384"/>
            <a:ext cx="3703320" cy="3195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Assistance and NFIP intersect post disaster.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NFIP looks at the affected areas after flooding and decides if it will be beneficial to administer the GFIP.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only applicable to those who did not have flood insurance during the event.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C21066-F726-B553-8DB9-93AE77007F20}"/>
              </a:ext>
            </a:extLst>
          </p:cNvPr>
          <p:cNvSpPr/>
          <p:nvPr/>
        </p:nvSpPr>
        <p:spPr>
          <a:xfrm>
            <a:off x="4779034" y="579295"/>
            <a:ext cx="6671627" cy="5095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047040-3313-049C-515F-B0261EBFB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064" y="691512"/>
            <a:ext cx="6175783" cy="48711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D4DC044-79E6-7907-AB67-0293EC8FDEE5}"/>
              </a:ext>
            </a:extLst>
          </p:cNvPr>
          <p:cNvSpPr/>
          <p:nvPr/>
        </p:nvSpPr>
        <p:spPr>
          <a:xfrm>
            <a:off x="706825" y="660857"/>
            <a:ext cx="3538495" cy="10456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E1CDC2-EEE0-21AF-8F46-64ACFC13EDCF}"/>
              </a:ext>
            </a:extLst>
          </p:cNvPr>
          <p:cNvSpPr/>
          <p:nvPr/>
        </p:nvSpPr>
        <p:spPr>
          <a:xfrm>
            <a:off x="771648" y="720781"/>
            <a:ext cx="3408851" cy="925821"/>
          </a:xfrm>
          <a:prstGeom prst="rect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A144A5-0283-F980-85F3-EE51746FC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647" y="935020"/>
            <a:ext cx="3703320" cy="497344"/>
          </a:xfrm>
        </p:spPr>
        <p:txBody>
          <a:bodyPr/>
          <a:lstStyle/>
          <a:p>
            <a:pPr algn="ctr"/>
            <a:r>
              <a:rPr lang="en-US" sz="36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B7D2BB-ED43-ED4F-63C4-6A6AC37459B9}"/>
              </a:ext>
            </a:extLst>
          </p:cNvPr>
          <p:cNvSpPr/>
          <p:nvPr/>
        </p:nvSpPr>
        <p:spPr>
          <a:xfrm>
            <a:off x="-291465" y="3387338"/>
            <a:ext cx="550258" cy="105197"/>
          </a:xfrm>
          <a:prstGeom prst="rect">
            <a:avLst/>
          </a:prstGeom>
          <a:solidFill>
            <a:srgbClr val="FFC62E"/>
          </a:solidFill>
          <a:ln>
            <a:solidFill>
              <a:srgbClr val="FFC6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CA63A7-DB44-9D26-2E47-CEE918FF263E}"/>
              </a:ext>
            </a:extLst>
          </p:cNvPr>
          <p:cNvSpPr/>
          <p:nvPr/>
        </p:nvSpPr>
        <p:spPr>
          <a:xfrm>
            <a:off x="-420861" y="3314381"/>
            <a:ext cx="550258" cy="105197"/>
          </a:xfrm>
          <a:prstGeom prst="rect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2D45D0-3F7B-1098-3CAA-F2AE45783609}"/>
              </a:ext>
            </a:extLst>
          </p:cNvPr>
          <p:cNvSpPr/>
          <p:nvPr/>
        </p:nvSpPr>
        <p:spPr>
          <a:xfrm>
            <a:off x="11930135" y="4818926"/>
            <a:ext cx="550258" cy="105197"/>
          </a:xfrm>
          <a:prstGeom prst="rect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FEB000-2182-5E96-4287-34713DD22373}"/>
              </a:ext>
            </a:extLst>
          </p:cNvPr>
          <p:cNvSpPr/>
          <p:nvPr/>
        </p:nvSpPr>
        <p:spPr>
          <a:xfrm>
            <a:off x="11789582" y="4512504"/>
            <a:ext cx="550258" cy="105197"/>
          </a:xfrm>
          <a:prstGeom prst="rect">
            <a:avLst/>
          </a:prstGeom>
          <a:solidFill>
            <a:srgbClr val="FFC62E"/>
          </a:solidFill>
          <a:ln>
            <a:solidFill>
              <a:srgbClr val="FFC6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5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0C595B-B9C6-A004-52C8-3876362A5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B70B6-B9DD-8293-E045-C9E0BE21FE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6854" y="2019870"/>
            <a:ext cx="10846768" cy="4383776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GFIP is short for Group Flood Insurance Policy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a location is declared to be a federal disaster, FEMA’s insurance personnel look at the hardest hit areas.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pertains to survivors who currently do not have flood insurance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FEMA may put survivors in a GFIP, which they must participate in unless they decline the FEMA financial award for their damages.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usually only communicated in small print with the announcement that they received money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FEMA will cover the flood insurance for 3 years, but at 3 years and 1 day the homeowner must pick up their own flood insurance to potentially be covered by FEMA again if there is another federally declared disaster</a:t>
            </a: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593AC0A-E721-8B96-FC4D-EE9F869F9B6F}"/>
              </a:ext>
            </a:extLst>
          </p:cNvPr>
          <p:cNvSpPr/>
          <p:nvPr/>
        </p:nvSpPr>
        <p:spPr>
          <a:xfrm>
            <a:off x="1561806" y="585359"/>
            <a:ext cx="9068388" cy="925821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750E1-014E-2F32-5FE0-025C27322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9400" y="454354"/>
            <a:ext cx="8301676" cy="1100537"/>
          </a:xfrm>
        </p:spPr>
        <p:txBody>
          <a:bodyPr>
            <a:noAutofit/>
          </a:bodyPr>
          <a:lstStyle/>
          <a:p>
            <a:pPr algn="ctr"/>
            <a:r>
              <a:rPr lang="en-US" sz="6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GFIP?</a:t>
            </a:r>
          </a:p>
        </p:txBody>
      </p:sp>
    </p:spTree>
    <p:extLst>
      <p:ext uri="{BB962C8B-B14F-4D97-AF65-F5344CB8AC3E}">
        <p14:creationId xmlns:p14="http://schemas.microsoft.com/office/powerpoint/2010/main" val="187927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0F5FF95-A122-973E-1A45-6208A0A695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72" t="10672" r="8323" b="12224"/>
          <a:stretch>
            <a:fillRect/>
          </a:stretch>
        </p:blipFill>
        <p:spPr>
          <a:xfrm>
            <a:off x="6527260" y="875490"/>
            <a:ext cx="5163360" cy="4951379"/>
          </a:xfrm>
          <a:custGeom>
            <a:avLst/>
            <a:gdLst>
              <a:gd name="connsiteX0" fmla="*/ 2679192 w 5358384"/>
              <a:gd name="connsiteY0" fmla="*/ 0 h 5358384"/>
              <a:gd name="connsiteX1" fmla="*/ 5358384 w 5358384"/>
              <a:gd name="connsiteY1" fmla="*/ 2679192 h 5358384"/>
              <a:gd name="connsiteX2" fmla="*/ 2679192 w 5358384"/>
              <a:gd name="connsiteY2" fmla="*/ 5358384 h 5358384"/>
              <a:gd name="connsiteX3" fmla="*/ 0 w 5358384"/>
              <a:gd name="connsiteY3" fmla="*/ 2679192 h 5358384"/>
              <a:gd name="connsiteX4" fmla="*/ 2679192 w 5358384"/>
              <a:gd name="connsiteY4" fmla="*/ 0 h 5358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58384" h="5358384">
                <a:moveTo>
                  <a:pt x="2679192" y="0"/>
                </a:moveTo>
                <a:cubicBezTo>
                  <a:pt x="4158869" y="0"/>
                  <a:pt x="5358384" y="1199515"/>
                  <a:pt x="5358384" y="2679192"/>
                </a:cubicBezTo>
                <a:cubicBezTo>
                  <a:pt x="5358384" y="4158869"/>
                  <a:pt x="4158869" y="5358384"/>
                  <a:pt x="2679192" y="5358384"/>
                </a:cubicBezTo>
                <a:cubicBezTo>
                  <a:pt x="1199515" y="5358384"/>
                  <a:pt x="0" y="4158869"/>
                  <a:pt x="0" y="2679192"/>
                </a:cubicBezTo>
                <a:cubicBezTo>
                  <a:pt x="0" y="1199515"/>
                  <a:pt x="1199515" y="0"/>
                  <a:pt x="2679192" y="0"/>
                </a:cubicBezTo>
                <a:close/>
              </a:path>
            </a:pathLst>
          </a:custGeom>
          <a:noFill/>
        </p:spPr>
      </p:pic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3EDB82FE-D763-6D79-8366-B645F7016C3D}"/>
              </a:ext>
            </a:extLst>
          </p:cNvPr>
          <p:cNvSpPr/>
          <p:nvPr/>
        </p:nvSpPr>
        <p:spPr>
          <a:xfrm rot="5400000">
            <a:off x="749966" y="-774819"/>
            <a:ext cx="2343630" cy="3843563"/>
          </a:xfrm>
          <a:prstGeom prst="rtTriangle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19FD2A-FD14-9554-1BCA-E372ED3FECF0}"/>
              </a:ext>
            </a:extLst>
          </p:cNvPr>
          <p:cNvSpPr/>
          <p:nvPr/>
        </p:nvSpPr>
        <p:spPr>
          <a:xfrm>
            <a:off x="643356" y="1194264"/>
            <a:ext cx="3538495" cy="1021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AB7132-66F2-7F66-AFC5-B415044408C3}"/>
              </a:ext>
            </a:extLst>
          </p:cNvPr>
          <p:cNvSpPr/>
          <p:nvPr/>
        </p:nvSpPr>
        <p:spPr>
          <a:xfrm>
            <a:off x="678142" y="1241870"/>
            <a:ext cx="3408851" cy="925821"/>
          </a:xfrm>
          <a:prstGeom prst="rect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E61808B-E691-6CB6-1B06-39B2EF9A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359" y="1400500"/>
            <a:ext cx="3278416" cy="49332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Pros Of A GFIP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4AE548-3112-F766-795B-5EFF176C941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56" y="2477408"/>
            <a:ext cx="6175778" cy="319893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flooding event happens within 3 years, whether it is federally declared or not, the GFIP will cover damages up to $89,600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FEMA pays the premiums for 3 years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day the survivor accepts the check from FEMA is the day the GFIP flood protection starts.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reminder is sent 45 days before the GFIP expires</a:t>
            </a:r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3F608AEB-529D-7009-6D49-EF5039249558}"/>
              </a:ext>
            </a:extLst>
          </p:cNvPr>
          <p:cNvSpPr/>
          <p:nvPr/>
        </p:nvSpPr>
        <p:spPr>
          <a:xfrm rot="16200000">
            <a:off x="9098404" y="3764403"/>
            <a:ext cx="2343630" cy="3843563"/>
          </a:xfrm>
          <a:prstGeom prst="rtTriangle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inus Sign 21">
            <a:extLst>
              <a:ext uri="{FF2B5EF4-FFF2-40B4-BE49-F238E27FC236}">
                <a16:creationId xmlns:a16="http://schemas.microsoft.com/office/drawing/2014/main" id="{EA61272B-34D5-E240-D7F4-C8FFACCFFAD9}"/>
              </a:ext>
            </a:extLst>
          </p:cNvPr>
          <p:cNvSpPr/>
          <p:nvPr/>
        </p:nvSpPr>
        <p:spPr>
          <a:xfrm>
            <a:off x="7187158" y="-546652"/>
            <a:ext cx="3843564" cy="1093304"/>
          </a:xfrm>
          <a:prstGeom prst="mathMinus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63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A5E37-FD6F-8019-2DC4-F5FEDA79E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28975C-F1D8-2F2F-17E4-7B0D0136796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3356" y="2281982"/>
            <a:ext cx="6264340" cy="4089001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high number of properties that are required to be put into a GFIP can not afford flood insurance.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GFIP caps out at $89,600 whereas a Standard Flood Insurance Policy (SFIP) caps out at $250,000 for residential homes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Disaster day: most West Virginian’s can not afford flood insurance. 3 years later and most West Virginian’s are in the same boat of not being able to afford insurance.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3 years if you do not get your own flood insurance policy FEMA IA will never help cover insurable losses again. </a:t>
            </a:r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6AA3AF6D-CEC0-C32C-F43B-CDD2E532FE1B}"/>
              </a:ext>
            </a:extLst>
          </p:cNvPr>
          <p:cNvSpPr/>
          <p:nvPr/>
        </p:nvSpPr>
        <p:spPr>
          <a:xfrm rot="5400000">
            <a:off x="749966" y="-774819"/>
            <a:ext cx="2343630" cy="3843563"/>
          </a:xfrm>
          <a:prstGeom prst="rtTriangle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ACF7C8-FF71-7253-E71C-B1E01B49DBC9}"/>
              </a:ext>
            </a:extLst>
          </p:cNvPr>
          <p:cNvSpPr/>
          <p:nvPr/>
        </p:nvSpPr>
        <p:spPr>
          <a:xfrm>
            <a:off x="643356" y="1194264"/>
            <a:ext cx="3538495" cy="1021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3D91CF-07C8-974B-F834-5145FDDD4346}"/>
              </a:ext>
            </a:extLst>
          </p:cNvPr>
          <p:cNvSpPr/>
          <p:nvPr/>
        </p:nvSpPr>
        <p:spPr>
          <a:xfrm>
            <a:off x="678142" y="1241870"/>
            <a:ext cx="3408851" cy="925821"/>
          </a:xfrm>
          <a:prstGeom prst="rect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E9ADFE54-442E-C641-9923-E7F66611287E}"/>
              </a:ext>
            </a:extLst>
          </p:cNvPr>
          <p:cNvSpPr txBox="1">
            <a:spLocks/>
          </p:cNvSpPr>
          <p:nvPr/>
        </p:nvSpPr>
        <p:spPr>
          <a:xfrm>
            <a:off x="743359" y="1400500"/>
            <a:ext cx="3343634" cy="4933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lang="en-US" sz="2800" b="1" kern="1200" cap="all" spc="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 Of A GFIP</a:t>
            </a:r>
          </a:p>
        </p:txBody>
      </p:sp>
      <p:sp>
        <p:nvSpPr>
          <p:cNvPr id="15" name="Minus Sign 14">
            <a:extLst>
              <a:ext uri="{FF2B5EF4-FFF2-40B4-BE49-F238E27FC236}">
                <a16:creationId xmlns:a16="http://schemas.microsoft.com/office/drawing/2014/main" id="{235F927D-E0A9-C181-E51A-CCE1DA698904}"/>
              </a:ext>
            </a:extLst>
          </p:cNvPr>
          <p:cNvSpPr/>
          <p:nvPr/>
        </p:nvSpPr>
        <p:spPr>
          <a:xfrm>
            <a:off x="-266076" y="6311348"/>
            <a:ext cx="3843564" cy="1093304"/>
          </a:xfrm>
          <a:prstGeom prst="mathMinus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495E20D-1786-7C40-D144-64F8F27A2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450" y="1109796"/>
            <a:ext cx="4638408" cy="4638408"/>
          </a:xfrm>
          <a:prstGeom prst="rect">
            <a:avLst/>
          </a:prstGeom>
        </p:spPr>
      </p:pic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B29FBFAD-C879-8C12-3536-DCC4EA0944B0}"/>
              </a:ext>
            </a:extLst>
          </p:cNvPr>
          <p:cNvSpPr/>
          <p:nvPr/>
        </p:nvSpPr>
        <p:spPr>
          <a:xfrm rot="16200000">
            <a:off x="9098404" y="3764403"/>
            <a:ext cx="2343630" cy="3843563"/>
          </a:xfrm>
          <a:prstGeom prst="rtTriangle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62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21A2F2-0F66-E21A-A73F-44AAC95806F9}"/>
              </a:ext>
            </a:extLst>
          </p:cNvPr>
          <p:cNvSpPr/>
          <p:nvPr/>
        </p:nvSpPr>
        <p:spPr>
          <a:xfrm>
            <a:off x="0" y="0"/>
            <a:ext cx="4641011" cy="6858000"/>
          </a:xfrm>
          <a:prstGeom prst="rect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385A88-9BF0-31CD-2E18-7CF6033ED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511" y="4238891"/>
            <a:ext cx="566977" cy="12193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4B95CDF-9F43-224A-D78C-0DF03A44F0A5}"/>
              </a:ext>
            </a:extLst>
          </p:cNvPr>
          <p:cNvSpPr/>
          <p:nvPr/>
        </p:nvSpPr>
        <p:spPr>
          <a:xfrm>
            <a:off x="11763662" y="4020412"/>
            <a:ext cx="550258" cy="105197"/>
          </a:xfrm>
          <a:prstGeom prst="rect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742ED7-31BC-13F6-D566-CB8D83849C42}"/>
              </a:ext>
            </a:extLst>
          </p:cNvPr>
          <p:cNvSpPr/>
          <p:nvPr/>
        </p:nvSpPr>
        <p:spPr>
          <a:xfrm>
            <a:off x="4641011" y="0"/>
            <a:ext cx="145498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C04E6-B771-F1FA-85F4-B7984DE55A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93717" y="649550"/>
            <a:ext cx="6814794" cy="555889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applicable after a Federally Declared Disaster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gets put in one?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not have flood insurance at the time of the disaster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get out of a GFIP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Q&amp;A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A5DCD5-135C-E53B-BB6F-880423991BDC}"/>
              </a:ext>
            </a:extLst>
          </p:cNvPr>
          <p:cNvSpPr/>
          <p:nvPr/>
        </p:nvSpPr>
        <p:spPr>
          <a:xfrm>
            <a:off x="815545" y="2512540"/>
            <a:ext cx="2982097" cy="184828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F973F8-0352-A418-CB23-0BF1B1C58F69}"/>
              </a:ext>
            </a:extLst>
          </p:cNvPr>
          <p:cNvSpPr/>
          <p:nvPr/>
        </p:nvSpPr>
        <p:spPr>
          <a:xfrm>
            <a:off x="885297" y="2562036"/>
            <a:ext cx="2842592" cy="1749287"/>
          </a:xfrm>
          <a:prstGeom prst="ellipse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B255C6-1E2E-E4BD-2E9F-B3321C22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349" y="2833525"/>
            <a:ext cx="2392313" cy="1190946"/>
          </a:xfrm>
        </p:spPr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gfip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DAEC65C-AD50-D8FC-75E3-8620AEFEC736}"/>
              </a:ext>
            </a:extLst>
          </p:cNvPr>
          <p:cNvSpPr/>
          <p:nvPr/>
        </p:nvSpPr>
        <p:spPr>
          <a:xfrm rot="16200000">
            <a:off x="9220323" y="4038662"/>
            <a:ext cx="2343630" cy="3843563"/>
          </a:xfrm>
          <a:prstGeom prst="rtTriangle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523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FECB2C2-20B5-F43B-254A-62E9FEB08C69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2F81C-2BD8-A4FA-1C47-752CDA2813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023" y="1177503"/>
            <a:ext cx="6683693" cy="1095555"/>
          </a:xfrm>
        </p:spPr>
        <p:txBody>
          <a:bodyPr/>
          <a:lstStyle/>
          <a:p>
            <a:r>
              <a:rPr lang="en-US" sz="28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Covered By FEMA If You Have No Flood Insurance: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1FF9CD-BBF8-705F-3D76-B81AB39743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39" r="1488" b="2003"/>
          <a:stretch>
            <a:fillRect/>
          </a:stretch>
        </p:blipFill>
        <p:spPr>
          <a:xfrm>
            <a:off x="7174207" y="707236"/>
            <a:ext cx="4643583" cy="5443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DDBFD7-337B-47FD-549C-5C9D755A75A3}"/>
              </a:ext>
            </a:extLst>
          </p:cNvPr>
          <p:cNvSpPr txBox="1"/>
          <p:nvPr/>
        </p:nvSpPr>
        <p:spPr>
          <a:xfrm>
            <a:off x="374210" y="3125952"/>
            <a:ext cx="62115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Temporary Housing and Lodging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Property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Medical, Dental, and Funeral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Childcare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Septic Tanks </a:t>
            </a: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7648DC11-C012-1393-4004-323FA10747C1}"/>
              </a:ext>
            </a:extLst>
          </p:cNvPr>
          <p:cNvSpPr/>
          <p:nvPr/>
        </p:nvSpPr>
        <p:spPr>
          <a:xfrm rot="5400000">
            <a:off x="103618" y="-1145148"/>
            <a:ext cx="2343630" cy="3843563"/>
          </a:xfrm>
          <a:prstGeom prst="rtTriangle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inus Sign 11">
            <a:extLst>
              <a:ext uri="{FF2B5EF4-FFF2-40B4-BE49-F238E27FC236}">
                <a16:creationId xmlns:a16="http://schemas.microsoft.com/office/drawing/2014/main" id="{ED0CFD61-D8EC-410D-05C2-2067F3D983A7}"/>
              </a:ext>
            </a:extLst>
          </p:cNvPr>
          <p:cNvSpPr/>
          <p:nvPr/>
        </p:nvSpPr>
        <p:spPr>
          <a:xfrm>
            <a:off x="3107152" y="6311348"/>
            <a:ext cx="3843564" cy="1093304"/>
          </a:xfrm>
          <a:prstGeom prst="mathMinus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9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2C883-73B1-1A8F-2B5A-C0901C5E5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8ED601-7FE5-99DE-2B12-7A2C4A866BD7}"/>
              </a:ext>
            </a:extLst>
          </p:cNvPr>
          <p:cNvSpPr/>
          <p:nvPr/>
        </p:nvSpPr>
        <p:spPr>
          <a:xfrm>
            <a:off x="0" y="0"/>
            <a:ext cx="4718649" cy="6858000"/>
          </a:xfrm>
          <a:prstGeom prst="rect">
            <a:avLst/>
          </a:prstGeom>
          <a:solidFill>
            <a:srgbClr val="25779D"/>
          </a:solidFill>
          <a:ln>
            <a:solidFill>
              <a:srgbClr val="25779D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CC27B4-7230-A139-7705-65826A378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06" y="2357323"/>
            <a:ext cx="4396436" cy="214335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SBA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(Small Business Administration)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CEB6DF-BAD2-2800-3B2F-DE1683C8D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8511" y="4238891"/>
            <a:ext cx="566977" cy="12193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189D57-09DE-B2D3-49B2-4537F7295ABE}"/>
              </a:ext>
            </a:extLst>
          </p:cNvPr>
          <p:cNvSpPr/>
          <p:nvPr/>
        </p:nvSpPr>
        <p:spPr>
          <a:xfrm>
            <a:off x="11763662" y="4020412"/>
            <a:ext cx="550258" cy="10519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627B31-055D-4669-D269-FAE560D48DFB}"/>
              </a:ext>
            </a:extLst>
          </p:cNvPr>
          <p:cNvSpPr/>
          <p:nvPr/>
        </p:nvSpPr>
        <p:spPr>
          <a:xfrm>
            <a:off x="4641011" y="0"/>
            <a:ext cx="145498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DB723-F6E2-A8B0-25A4-043D386FE7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15464" y="608991"/>
            <a:ext cx="6978770" cy="564001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applicable after a Federally Declared Disaster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Low-interest disaster loan, with a term agreement of up to 30 years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Homeowners, renters, and businesses are applicable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SBA will require you to get a flood insurance policy as a condition of the loan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Q&amp;A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A458AB3B-DF6C-E673-32FA-3E2FE16B3C10}"/>
              </a:ext>
            </a:extLst>
          </p:cNvPr>
          <p:cNvSpPr/>
          <p:nvPr/>
        </p:nvSpPr>
        <p:spPr>
          <a:xfrm rot="16200000">
            <a:off x="9354815" y="4099507"/>
            <a:ext cx="2343630" cy="3843563"/>
          </a:xfrm>
          <a:prstGeom prst="rtTriangle">
            <a:avLst/>
          </a:prstGeom>
          <a:solidFill>
            <a:srgbClr val="25779D"/>
          </a:solidFill>
          <a:ln>
            <a:solidFill>
              <a:srgbClr val="20758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86100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">
  <a:themeElements>
    <a:clrScheme name="Portal">
      <a:dk1>
        <a:sysClr val="windowText" lastClr="000000"/>
      </a:dk1>
      <a:lt1>
        <a:sysClr val="window" lastClr="FFFFFF"/>
      </a:lt1>
      <a:dk2>
        <a:srgbClr val="051618"/>
      </a:dk2>
      <a:lt2>
        <a:srgbClr val="EEEEE7"/>
      </a:lt2>
      <a:accent1>
        <a:srgbClr val="2E744E"/>
      </a:accent1>
      <a:accent2>
        <a:srgbClr val="64924A"/>
      </a:accent2>
      <a:accent3>
        <a:srgbClr val="A9A747"/>
      </a:accent3>
      <a:accent4>
        <a:srgbClr val="20758C"/>
      </a:accent4>
      <a:accent5>
        <a:srgbClr val="23958F"/>
      </a:accent5>
      <a:accent6>
        <a:srgbClr val="E48754"/>
      </a:accent6>
      <a:hlink>
        <a:srgbClr val="64924A"/>
      </a:hlink>
      <a:folHlink>
        <a:srgbClr val="23958F"/>
      </a:folHlink>
    </a:clrScheme>
    <a:fontScheme name="Portal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rtal_win32_DN_V3" id="{E9FDF70A-E247-4F49-9C0E-6AD845C43691}" vid="{BF28B221-EE61-4668-B95F-EFA93621CEC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09BC48-A25E-455B-9E44-23E768F82AF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920D146-BA81-4F3A-8298-F970ADCFF0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58FA3D-A826-43DA-80EA-B299A09ACEB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{BF28EB04-D6DF-4C65-A749-65986E85C6B4}73846a10-b45f-4a4d-8433-9e1da013ba22-TF31960b5d-6229-40c3-a470-9e72e7d56365_win32</Template>
  <TotalTime>8974</TotalTime>
  <Words>508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Aptos</vt:lpstr>
      <vt:lpstr>Arial</vt:lpstr>
      <vt:lpstr>Times New Roman</vt:lpstr>
      <vt:lpstr>Trade Gothic Next Cond</vt:lpstr>
      <vt:lpstr>Trade Gothic Next Light</vt:lpstr>
      <vt:lpstr>Portal</vt:lpstr>
      <vt:lpstr>The Ins and Outs of FEMA’s Group Flood Insurance Policy (GFIP)</vt:lpstr>
      <vt:lpstr>“Preparation Through Education Is Less Costly Than Learning Through Tragedy.”</vt:lpstr>
      <vt:lpstr>Introduction</vt:lpstr>
      <vt:lpstr>What is GFIP?</vt:lpstr>
      <vt:lpstr>Pros Of A GFIP</vt:lpstr>
      <vt:lpstr>PowerPoint Presentation</vt:lpstr>
      <vt:lpstr>gfip</vt:lpstr>
      <vt:lpstr>What Is Covered By FEMA If You Have No Flood Insurance:</vt:lpstr>
      <vt:lpstr>SBA (Small Business Administration)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Fittro, Kaley L</dc:creator>
  <cp:lastModifiedBy>Behrang Bidadian</cp:lastModifiedBy>
  <cp:revision>9</cp:revision>
  <dcterms:created xsi:type="dcterms:W3CDTF">2026-06-01T17:22:18Z</dcterms:created>
  <dcterms:modified xsi:type="dcterms:W3CDTF">2026-07-17T17:42:49Z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