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handoutMasterIdLst>
    <p:handoutMasterId r:id="rId75"/>
  </p:handoutMasterIdLst>
  <p:sldIdLst>
    <p:sldId id="1035" r:id="rId2"/>
    <p:sldId id="1092" r:id="rId3"/>
    <p:sldId id="1093" r:id="rId4"/>
    <p:sldId id="1089" r:id="rId5"/>
    <p:sldId id="1090" r:id="rId6"/>
    <p:sldId id="1091" r:id="rId7"/>
    <p:sldId id="1098" r:id="rId8"/>
    <p:sldId id="1085" r:id="rId9"/>
    <p:sldId id="1099" r:id="rId10"/>
    <p:sldId id="1094" r:id="rId11"/>
    <p:sldId id="1097" r:id="rId12"/>
    <p:sldId id="1069" r:id="rId13"/>
    <p:sldId id="266" r:id="rId14"/>
    <p:sldId id="292" r:id="rId15"/>
    <p:sldId id="295" r:id="rId16"/>
    <p:sldId id="296" r:id="rId17"/>
    <p:sldId id="297" r:id="rId18"/>
    <p:sldId id="566" r:id="rId19"/>
    <p:sldId id="1095" r:id="rId20"/>
    <p:sldId id="1096" r:id="rId21"/>
    <p:sldId id="1083" r:id="rId22"/>
    <p:sldId id="1101" r:id="rId23"/>
    <p:sldId id="1100" r:id="rId24"/>
    <p:sldId id="1084" r:id="rId25"/>
    <p:sldId id="1087" r:id="rId26"/>
    <p:sldId id="1086" r:id="rId27"/>
    <p:sldId id="1088" r:id="rId28"/>
    <p:sldId id="1079" r:id="rId29"/>
    <p:sldId id="1080" r:id="rId30"/>
    <p:sldId id="1081" r:id="rId31"/>
    <p:sldId id="1102" r:id="rId32"/>
    <p:sldId id="1076" r:id="rId33"/>
    <p:sldId id="1074" r:id="rId34"/>
    <p:sldId id="1030" r:id="rId35"/>
    <p:sldId id="829" r:id="rId36"/>
    <p:sldId id="839" r:id="rId37"/>
    <p:sldId id="841" r:id="rId38"/>
    <p:sldId id="569" r:id="rId39"/>
    <p:sldId id="836" r:id="rId40"/>
    <p:sldId id="570" r:id="rId41"/>
    <p:sldId id="571" r:id="rId42"/>
    <p:sldId id="572" r:id="rId43"/>
    <p:sldId id="577" r:id="rId44"/>
    <p:sldId id="574" r:id="rId45"/>
    <p:sldId id="830" r:id="rId46"/>
    <p:sldId id="573" r:id="rId47"/>
    <p:sldId id="575" r:id="rId48"/>
    <p:sldId id="576" r:id="rId49"/>
    <p:sldId id="581" r:id="rId50"/>
    <p:sldId id="584" r:id="rId51"/>
    <p:sldId id="578" r:id="rId52"/>
    <p:sldId id="831" r:id="rId53"/>
    <p:sldId id="579" r:id="rId54"/>
    <p:sldId id="580" r:id="rId55"/>
    <p:sldId id="582" r:id="rId56"/>
    <p:sldId id="583" r:id="rId57"/>
    <p:sldId id="585" r:id="rId58"/>
    <p:sldId id="833" r:id="rId59"/>
    <p:sldId id="586" r:id="rId60"/>
    <p:sldId id="588" r:id="rId61"/>
    <p:sldId id="587" r:id="rId62"/>
    <p:sldId id="589" r:id="rId63"/>
    <p:sldId id="591" r:id="rId64"/>
    <p:sldId id="596" r:id="rId65"/>
    <p:sldId id="837" r:id="rId66"/>
    <p:sldId id="593" r:id="rId67"/>
    <p:sldId id="594" r:id="rId68"/>
    <p:sldId id="835" r:id="rId69"/>
    <p:sldId id="840" r:id="rId70"/>
    <p:sldId id="483" r:id="rId71"/>
    <p:sldId id="1067" r:id="rId72"/>
    <p:sldId id="1068" r:id="rId7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57C"/>
    <a:srgbClr val="FD87F5"/>
    <a:srgbClr val="DD07A0"/>
    <a:srgbClr val="D09E00"/>
    <a:srgbClr val="F7F7F7"/>
    <a:srgbClr val="FFFF66"/>
    <a:srgbClr val="3E4168"/>
    <a:srgbClr val="008E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45DBC5-68A6-4BD0-90FC-93E5632613E4}" v="258" dt="2026-02-25T19:30:21.0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905" autoAdjust="0"/>
    <p:restoredTop sz="93742" autoAdjust="0"/>
  </p:normalViewPr>
  <p:slideViewPr>
    <p:cSldViewPr snapToGrid="0">
      <p:cViewPr varScale="1">
        <p:scale>
          <a:sx n="79" d="100"/>
          <a:sy n="79" d="100"/>
        </p:scale>
        <p:origin x="365"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1184"/>
    </p:cViewPr>
  </p:sorterViewPr>
  <p:notesViewPr>
    <p:cSldViewPr snapToGrid="0">
      <p:cViewPr varScale="1">
        <p:scale>
          <a:sx n="86" d="100"/>
          <a:sy n="86" d="100"/>
        </p:scale>
        <p:origin x="3798"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 Schwalls" userId="0d2510d6-ac91-4e2a-bc35-d37d9e15d2e2" providerId="ADAL" clId="{0C373EAD-DF0A-4822-A9EA-6C8C10BFB417}"/>
    <pc:docChg chg="undo redo custSel addSld delSld modSld sldOrd delSection modSection">
      <pc:chgData name="Del Schwalls" userId="0d2510d6-ac91-4e2a-bc35-d37d9e15d2e2" providerId="ADAL" clId="{0C373EAD-DF0A-4822-A9EA-6C8C10BFB417}" dt="2026-02-25T19:30:21.033" v="5505"/>
      <pc:docMkLst>
        <pc:docMk/>
      </pc:docMkLst>
      <pc:sldChg chg="del">
        <pc:chgData name="Del Schwalls" userId="0d2510d6-ac91-4e2a-bc35-d37d9e15d2e2" providerId="ADAL" clId="{0C373EAD-DF0A-4822-A9EA-6C8C10BFB417}" dt="2026-02-25T04:33:39.175" v="4061" actId="47"/>
        <pc:sldMkLst>
          <pc:docMk/>
          <pc:sldMk cId="4284430302" sldId="259"/>
        </pc:sldMkLst>
      </pc:sldChg>
      <pc:sldChg chg="del">
        <pc:chgData name="Del Schwalls" userId="0d2510d6-ac91-4e2a-bc35-d37d9e15d2e2" providerId="ADAL" clId="{0C373EAD-DF0A-4822-A9EA-6C8C10BFB417}" dt="2026-02-25T04:32:59.038" v="4056" actId="47"/>
        <pc:sldMkLst>
          <pc:docMk/>
          <pc:sldMk cId="3824207125" sldId="260"/>
        </pc:sldMkLst>
      </pc:sldChg>
      <pc:sldChg chg="add del setBg">
        <pc:chgData name="Del Schwalls" userId="0d2510d6-ac91-4e2a-bc35-d37d9e15d2e2" providerId="ADAL" clId="{0C373EAD-DF0A-4822-A9EA-6C8C10BFB417}" dt="2026-02-25T05:36:14.030" v="4153" actId="47"/>
        <pc:sldMkLst>
          <pc:docMk/>
          <pc:sldMk cId="0" sldId="261"/>
        </pc:sldMkLst>
      </pc:sldChg>
      <pc:sldChg chg="delSp modSp add">
        <pc:chgData name="Del Schwalls" userId="0d2510d6-ac91-4e2a-bc35-d37d9e15d2e2" providerId="ADAL" clId="{0C373EAD-DF0A-4822-A9EA-6C8C10BFB417}" dt="2026-02-25T06:42:16.805" v="4342" actId="14100"/>
        <pc:sldMkLst>
          <pc:docMk/>
          <pc:sldMk cId="0" sldId="266"/>
        </pc:sldMkLst>
        <pc:spChg chg="del">
          <ac:chgData name="Del Schwalls" userId="0d2510d6-ac91-4e2a-bc35-d37d9e15d2e2" providerId="ADAL" clId="{0C373EAD-DF0A-4822-A9EA-6C8C10BFB417}" dt="2026-02-25T06:42:07.412" v="4340" actId="478"/>
          <ac:spMkLst>
            <pc:docMk/>
            <pc:sldMk cId="0" sldId="266"/>
            <ac:spMk id="60436" creationId="{EF0824FB-4F29-4451-2591-43BE58F3386F}"/>
          </ac:spMkLst>
        </pc:spChg>
        <pc:spChg chg="del">
          <ac:chgData name="Del Schwalls" userId="0d2510d6-ac91-4e2a-bc35-d37d9e15d2e2" providerId="ADAL" clId="{0C373EAD-DF0A-4822-A9EA-6C8C10BFB417}" dt="2026-02-25T06:42:00.531" v="4338" actId="478"/>
          <ac:spMkLst>
            <pc:docMk/>
            <pc:sldMk cId="0" sldId="266"/>
            <ac:spMk id="60437" creationId="{FECF0BED-B402-F73F-7E26-00B0AB125E1D}"/>
          </ac:spMkLst>
        </pc:spChg>
        <pc:spChg chg="del">
          <ac:chgData name="Del Schwalls" userId="0d2510d6-ac91-4e2a-bc35-d37d9e15d2e2" providerId="ADAL" clId="{0C373EAD-DF0A-4822-A9EA-6C8C10BFB417}" dt="2026-02-25T06:42:02.280" v="4339" actId="478"/>
          <ac:spMkLst>
            <pc:docMk/>
            <pc:sldMk cId="0" sldId="266"/>
            <ac:spMk id="60438" creationId="{03B2F893-12BB-B1F7-4260-C6E9653A7759}"/>
          </ac:spMkLst>
        </pc:spChg>
        <pc:graphicFrameChg chg="mod">
          <ac:chgData name="Del Schwalls" userId="0d2510d6-ac91-4e2a-bc35-d37d9e15d2e2" providerId="ADAL" clId="{0C373EAD-DF0A-4822-A9EA-6C8C10BFB417}" dt="2026-02-25T06:42:16.805" v="4342" actId="14100"/>
          <ac:graphicFrameMkLst>
            <pc:docMk/>
            <pc:sldMk cId="0" sldId="266"/>
            <ac:graphicFrameMk id="60421" creationId="{50743FE2-5DCD-18DF-6236-C8A5E2F67C65}"/>
          </ac:graphicFrameMkLst>
        </pc:graphicFrameChg>
        <pc:picChg chg="del">
          <ac:chgData name="Del Schwalls" userId="0d2510d6-ac91-4e2a-bc35-d37d9e15d2e2" providerId="ADAL" clId="{0C373EAD-DF0A-4822-A9EA-6C8C10BFB417}" dt="2026-02-25T05:45:56.583" v="4182" actId="478"/>
          <ac:picMkLst>
            <pc:docMk/>
            <pc:sldMk cId="0" sldId="266"/>
            <ac:picMk id="60446" creationId="{AE81E29D-1F5C-0D43-9819-F0B5B2A77F88}"/>
          </ac:picMkLst>
        </pc:picChg>
      </pc:sldChg>
      <pc:sldChg chg="del">
        <pc:chgData name="Del Schwalls" userId="0d2510d6-ac91-4e2a-bc35-d37d9e15d2e2" providerId="ADAL" clId="{0C373EAD-DF0A-4822-A9EA-6C8C10BFB417}" dt="2026-02-25T04:30:40.991" v="4024" actId="47"/>
        <pc:sldMkLst>
          <pc:docMk/>
          <pc:sldMk cId="2360487223" sldId="266"/>
        </pc:sldMkLst>
      </pc:sldChg>
      <pc:sldChg chg="del">
        <pc:chgData name="Del Schwalls" userId="0d2510d6-ac91-4e2a-bc35-d37d9e15d2e2" providerId="ADAL" clId="{0C373EAD-DF0A-4822-A9EA-6C8C10BFB417}" dt="2026-02-25T04:34:04.032" v="4065" actId="47"/>
        <pc:sldMkLst>
          <pc:docMk/>
          <pc:sldMk cId="3824862466" sldId="270"/>
        </pc:sldMkLst>
      </pc:sldChg>
      <pc:sldChg chg="del">
        <pc:chgData name="Del Schwalls" userId="0d2510d6-ac91-4e2a-bc35-d37d9e15d2e2" providerId="ADAL" clId="{0C373EAD-DF0A-4822-A9EA-6C8C10BFB417}" dt="2026-02-25T04:34:44.487" v="4068" actId="47"/>
        <pc:sldMkLst>
          <pc:docMk/>
          <pc:sldMk cId="3870712838" sldId="274"/>
        </pc:sldMkLst>
      </pc:sldChg>
      <pc:sldChg chg="del">
        <pc:chgData name="Del Schwalls" userId="0d2510d6-ac91-4e2a-bc35-d37d9e15d2e2" providerId="ADAL" clId="{0C373EAD-DF0A-4822-A9EA-6C8C10BFB417}" dt="2026-02-25T04:26:31.767" v="4020" actId="47"/>
        <pc:sldMkLst>
          <pc:docMk/>
          <pc:sldMk cId="669289438" sldId="277"/>
        </pc:sldMkLst>
      </pc:sldChg>
      <pc:sldChg chg="del">
        <pc:chgData name="Del Schwalls" userId="0d2510d6-ac91-4e2a-bc35-d37d9e15d2e2" providerId="ADAL" clId="{0C373EAD-DF0A-4822-A9EA-6C8C10BFB417}" dt="2026-02-25T04:30:08.495" v="4021" actId="47"/>
        <pc:sldMkLst>
          <pc:docMk/>
          <pc:sldMk cId="2542004706" sldId="278"/>
        </pc:sldMkLst>
      </pc:sldChg>
      <pc:sldChg chg="del">
        <pc:chgData name="Del Schwalls" userId="0d2510d6-ac91-4e2a-bc35-d37d9e15d2e2" providerId="ADAL" clId="{0C373EAD-DF0A-4822-A9EA-6C8C10BFB417}" dt="2026-02-25T04:30:40.991" v="4024" actId="47"/>
        <pc:sldMkLst>
          <pc:docMk/>
          <pc:sldMk cId="4252522187" sldId="281"/>
        </pc:sldMkLst>
      </pc:sldChg>
      <pc:sldChg chg="del">
        <pc:chgData name="Del Schwalls" userId="0d2510d6-ac91-4e2a-bc35-d37d9e15d2e2" providerId="ADAL" clId="{0C373EAD-DF0A-4822-A9EA-6C8C10BFB417}" dt="2026-02-25T04:30:40.991" v="4024" actId="47"/>
        <pc:sldMkLst>
          <pc:docMk/>
          <pc:sldMk cId="1796465200" sldId="282"/>
        </pc:sldMkLst>
      </pc:sldChg>
      <pc:sldChg chg="del">
        <pc:chgData name="Del Schwalls" userId="0d2510d6-ac91-4e2a-bc35-d37d9e15d2e2" providerId="ADAL" clId="{0C373EAD-DF0A-4822-A9EA-6C8C10BFB417}" dt="2026-02-25T04:30:40.991" v="4024" actId="47"/>
        <pc:sldMkLst>
          <pc:docMk/>
          <pc:sldMk cId="1774926040" sldId="283"/>
        </pc:sldMkLst>
      </pc:sldChg>
      <pc:sldChg chg="del">
        <pc:chgData name="Del Schwalls" userId="0d2510d6-ac91-4e2a-bc35-d37d9e15d2e2" providerId="ADAL" clId="{0C373EAD-DF0A-4822-A9EA-6C8C10BFB417}" dt="2026-02-25T04:26:30.491" v="4019" actId="47"/>
        <pc:sldMkLst>
          <pc:docMk/>
          <pc:sldMk cId="3742421156" sldId="284"/>
        </pc:sldMkLst>
      </pc:sldChg>
      <pc:sldChg chg="del">
        <pc:chgData name="Del Schwalls" userId="0d2510d6-ac91-4e2a-bc35-d37d9e15d2e2" providerId="ADAL" clId="{0C373EAD-DF0A-4822-A9EA-6C8C10BFB417}" dt="2026-02-25T04:33:39.175" v="4061" actId="47"/>
        <pc:sldMkLst>
          <pc:docMk/>
          <pc:sldMk cId="2933982396" sldId="287"/>
        </pc:sldMkLst>
      </pc:sldChg>
      <pc:sldChg chg="del">
        <pc:chgData name="Del Schwalls" userId="0d2510d6-ac91-4e2a-bc35-d37d9e15d2e2" providerId="ADAL" clId="{0C373EAD-DF0A-4822-A9EA-6C8C10BFB417}" dt="2026-02-25T04:33:39.175" v="4061" actId="47"/>
        <pc:sldMkLst>
          <pc:docMk/>
          <pc:sldMk cId="2794755888" sldId="288"/>
        </pc:sldMkLst>
      </pc:sldChg>
      <pc:sldChg chg="del">
        <pc:chgData name="Del Schwalls" userId="0d2510d6-ac91-4e2a-bc35-d37d9e15d2e2" providerId="ADAL" clId="{0C373EAD-DF0A-4822-A9EA-6C8C10BFB417}" dt="2026-02-25T04:33:39.175" v="4061" actId="47"/>
        <pc:sldMkLst>
          <pc:docMk/>
          <pc:sldMk cId="3115524332" sldId="289"/>
        </pc:sldMkLst>
      </pc:sldChg>
      <pc:sldChg chg="del">
        <pc:chgData name="Del Schwalls" userId="0d2510d6-ac91-4e2a-bc35-d37d9e15d2e2" providerId="ADAL" clId="{0C373EAD-DF0A-4822-A9EA-6C8C10BFB417}" dt="2026-02-25T04:33:39.175" v="4061" actId="47"/>
        <pc:sldMkLst>
          <pc:docMk/>
          <pc:sldMk cId="2423226630" sldId="290"/>
        </pc:sldMkLst>
      </pc:sldChg>
      <pc:sldChg chg="delSp add">
        <pc:chgData name="Del Schwalls" userId="0d2510d6-ac91-4e2a-bc35-d37d9e15d2e2" providerId="ADAL" clId="{0C373EAD-DF0A-4822-A9EA-6C8C10BFB417}" dt="2026-02-25T05:46:01.752" v="4183" actId="478"/>
        <pc:sldMkLst>
          <pc:docMk/>
          <pc:sldMk cId="0" sldId="292"/>
        </pc:sldMkLst>
        <pc:picChg chg="del">
          <ac:chgData name="Del Schwalls" userId="0d2510d6-ac91-4e2a-bc35-d37d9e15d2e2" providerId="ADAL" clId="{0C373EAD-DF0A-4822-A9EA-6C8C10BFB417}" dt="2026-02-25T05:46:01.752" v="4183" actId="478"/>
          <ac:picMkLst>
            <pc:docMk/>
            <pc:sldMk cId="0" sldId="292"/>
            <ac:picMk id="112674" creationId="{16E9E51A-8D8E-ADD2-B2C7-524D03945864}"/>
          </ac:picMkLst>
        </pc:picChg>
      </pc:sldChg>
      <pc:sldChg chg="del">
        <pc:chgData name="Del Schwalls" userId="0d2510d6-ac91-4e2a-bc35-d37d9e15d2e2" providerId="ADAL" clId="{0C373EAD-DF0A-4822-A9EA-6C8C10BFB417}" dt="2026-02-25T04:32:59.038" v="4056" actId="47"/>
        <pc:sldMkLst>
          <pc:docMk/>
          <pc:sldMk cId="1829265457" sldId="294"/>
        </pc:sldMkLst>
      </pc:sldChg>
      <pc:sldChg chg="delSp add">
        <pc:chgData name="Del Schwalls" userId="0d2510d6-ac91-4e2a-bc35-d37d9e15d2e2" providerId="ADAL" clId="{0C373EAD-DF0A-4822-A9EA-6C8C10BFB417}" dt="2026-02-25T05:46:03.455" v="4184" actId="478"/>
        <pc:sldMkLst>
          <pc:docMk/>
          <pc:sldMk cId="0" sldId="295"/>
        </pc:sldMkLst>
        <pc:picChg chg="del">
          <ac:chgData name="Del Schwalls" userId="0d2510d6-ac91-4e2a-bc35-d37d9e15d2e2" providerId="ADAL" clId="{0C373EAD-DF0A-4822-A9EA-6C8C10BFB417}" dt="2026-02-25T05:46:03.455" v="4184" actId="478"/>
          <ac:picMkLst>
            <pc:docMk/>
            <pc:sldMk cId="0" sldId="295"/>
            <ac:picMk id="118820" creationId="{0C81A120-1083-A353-E4BB-825BA7AA6E4F}"/>
          </ac:picMkLst>
        </pc:picChg>
      </pc:sldChg>
      <pc:sldChg chg="delSp add">
        <pc:chgData name="Del Schwalls" userId="0d2510d6-ac91-4e2a-bc35-d37d9e15d2e2" providerId="ADAL" clId="{0C373EAD-DF0A-4822-A9EA-6C8C10BFB417}" dt="2026-02-25T05:46:05.844" v="4185" actId="478"/>
        <pc:sldMkLst>
          <pc:docMk/>
          <pc:sldMk cId="0" sldId="296"/>
        </pc:sldMkLst>
        <pc:picChg chg="del">
          <ac:chgData name="Del Schwalls" userId="0d2510d6-ac91-4e2a-bc35-d37d9e15d2e2" providerId="ADAL" clId="{0C373EAD-DF0A-4822-A9EA-6C8C10BFB417}" dt="2026-02-25T05:46:05.844" v="4185" actId="478"/>
          <ac:picMkLst>
            <pc:docMk/>
            <pc:sldMk cId="0" sldId="296"/>
            <ac:picMk id="121873" creationId="{C92D29F0-2375-6F03-F8C0-7E26B4A1B2BD}"/>
          </ac:picMkLst>
        </pc:picChg>
      </pc:sldChg>
      <pc:sldChg chg="del">
        <pc:chgData name="Del Schwalls" userId="0d2510d6-ac91-4e2a-bc35-d37d9e15d2e2" providerId="ADAL" clId="{0C373EAD-DF0A-4822-A9EA-6C8C10BFB417}" dt="2026-02-25T04:32:59.038" v="4056" actId="47"/>
        <pc:sldMkLst>
          <pc:docMk/>
          <pc:sldMk cId="1097016559" sldId="296"/>
        </pc:sldMkLst>
      </pc:sldChg>
      <pc:sldChg chg="addSp delSp modSp add mod">
        <pc:chgData name="Del Schwalls" userId="0d2510d6-ac91-4e2a-bc35-d37d9e15d2e2" providerId="ADAL" clId="{0C373EAD-DF0A-4822-A9EA-6C8C10BFB417}" dt="2026-02-25T06:42:36.912" v="4343" actId="14100"/>
        <pc:sldMkLst>
          <pc:docMk/>
          <pc:sldMk cId="0" sldId="297"/>
        </pc:sldMkLst>
        <pc:spChg chg="mod">
          <ac:chgData name="Del Schwalls" userId="0d2510d6-ac91-4e2a-bc35-d37d9e15d2e2" providerId="ADAL" clId="{0C373EAD-DF0A-4822-A9EA-6C8C10BFB417}" dt="2026-02-25T06:42:36.912" v="4343" actId="14100"/>
          <ac:spMkLst>
            <pc:docMk/>
            <pc:sldMk cId="0" sldId="297"/>
            <ac:spMk id="122896" creationId="{F8F09D9B-D887-D214-AB75-B64F262C6DD8}"/>
          </ac:spMkLst>
        </pc:spChg>
        <pc:picChg chg="add del">
          <ac:chgData name="Del Schwalls" userId="0d2510d6-ac91-4e2a-bc35-d37d9e15d2e2" providerId="ADAL" clId="{0C373EAD-DF0A-4822-A9EA-6C8C10BFB417}" dt="2026-02-25T05:38:10.787" v="4160" actId="22"/>
          <ac:picMkLst>
            <pc:docMk/>
            <pc:sldMk cId="0" sldId="297"/>
            <ac:picMk id="3" creationId="{81287D35-696C-145A-E464-B1DEA7F3BCF4}"/>
          </ac:picMkLst>
        </pc:picChg>
        <pc:picChg chg="del">
          <ac:chgData name="Del Schwalls" userId="0d2510d6-ac91-4e2a-bc35-d37d9e15d2e2" providerId="ADAL" clId="{0C373EAD-DF0A-4822-A9EA-6C8C10BFB417}" dt="2026-02-25T05:46:08.461" v="4186" actId="478"/>
          <ac:picMkLst>
            <pc:docMk/>
            <pc:sldMk cId="0" sldId="297"/>
            <ac:picMk id="122899" creationId="{9A2D1ECF-4BE8-EE50-EE02-5EDC38FD4BF5}"/>
          </ac:picMkLst>
        </pc:picChg>
      </pc:sldChg>
      <pc:sldChg chg="del">
        <pc:chgData name="Del Schwalls" userId="0d2510d6-ac91-4e2a-bc35-d37d9e15d2e2" providerId="ADAL" clId="{0C373EAD-DF0A-4822-A9EA-6C8C10BFB417}" dt="2026-02-25T04:32:59.038" v="4056" actId="47"/>
        <pc:sldMkLst>
          <pc:docMk/>
          <pc:sldMk cId="1103284915" sldId="308"/>
        </pc:sldMkLst>
      </pc:sldChg>
      <pc:sldChg chg="del">
        <pc:chgData name="Del Schwalls" userId="0d2510d6-ac91-4e2a-bc35-d37d9e15d2e2" providerId="ADAL" clId="{0C373EAD-DF0A-4822-A9EA-6C8C10BFB417}" dt="2026-02-25T04:34:44.487" v="4068" actId="47"/>
        <pc:sldMkLst>
          <pc:docMk/>
          <pc:sldMk cId="308503592" sldId="309"/>
        </pc:sldMkLst>
      </pc:sldChg>
      <pc:sldChg chg="del">
        <pc:chgData name="Del Schwalls" userId="0d2510d6-ac91-4e2a-bc35-d37d9e15d2e2" providerId="ADAL" clId="{0C373EAD-DF0A-4822-A9EA-6C8C10BFB417}" dt="2026-02-25T04:33:39.175" v="4061" actId="47"/>
        <pc:sldMkLst>
          <pc:docMk/>
          <pc:sldMk cId="1121856045" sldId="311"/>
        </pc:sldMkLst>
      </pc:sldChg>
      <pc:sldChg chg="del">
        <pc:chgData name="Del Schwalls" userId="0d2510d6-ac91-4e2a-bc35-d37d9e15d2e2" providerId="ADAL" clId="{0C373EAD-DF0A-4822-A9EA-6C8C10BFB417}" dt="2026-02-25T04:31:28.261" v="4036" actId="47"/>
        <pc:sldMkLst>
          <pc:docMk/>
          <pc:sldMk cId="3649817932" sldId="317"/>
        </pc:sldMkLst>
      </pc:sldChg>
      <pc:sldChg chg="del">
        <pc:chgData name="Del Schwalls" userId="0d2510d6-ac91-4e2a-bc35-d37d9e15d2e2" providerId="ADAL" clId="{0C373EAD-DF0A-4822-A9EA-6C8C10BFB417}" dt="2026-02-25T04:33:39.175" v="4061" actId="47"/>
        <pc:sldMkLst>
          <pc:docMk/>
          <pc:sldMk cId="933689209" sldId="327"/>
        </pc:sldMkLst>
      </pc:sldChg>
      <pc:sldChg chg="del">
        <pc:chgData name="Del Schwalls" userId="0d2510d6-ac91-4e2a-bc35-d37d9e15d2e2" providerId="ADAL" clId="{0C373EAD-DF0A-4822-A9EA-6C8C10BFB417}" dt="2026-02-25T04:26:26.200" v="4016" actId="47"/>
        <pc:sldMkLst>
          <pc:docMk/>
          <pc:sldMk cId="1559229842" sldId="332"/>
        </pc:sldMkLst>
      </pc:sldChg>
      <pc:sldChg chg="del">
        <pc:chgData name="Del Schwalls" userId="0d2510d6-ac91-4e2a-bc35-d37d9e15d2e2" providerId="ADAL" clId="{0C373EAD-DF0A-4822-A9EA-6C8C10BFB417}" dt="2026-02-25T04:34:44.487" v="4068" actId="47"/>
        <pc:sldMkLst>
          <pc:docMk/>
          <pc:sldMk cId="4289555369" sldId="335"/>
        </pc:sldMkLst>
      </pc:sldChg>
      <pc:sldChg chg="del">
        <pc:chgData name="Del Schwalls" userId="0d2510d6-ac91-4e2a-bc35-d37d9e15d2e2" providerId="ADAL" clId="{0C373EAD-DF0A-4822-A9EA-6C8C10BFB417}" dt="2026-02-25T04:32:59.038" v="4056" actId="47"/>
        <pc:sldMkLst>
          <pc:docMk/>
          <pc:sldMk cId="1482468693" sldId="338"/>
        </pc:sldMkLst>
      </pc:sldChg>
      <pc:sldChg chg="del">
        <pc:chgData name="Del Schwalls" userId="0d2510d6-ac91-4e2a-bc35-d37d9e15d2e2" providerId="ADAL" clId="{0C373EAD-DF0A-4822-A9EA-6C8C10BFB417}" dt="2026-02-25T04:31:28.261" v="4036" actId="47"/>
        <pc:sldMkLst>
          <pc:docMk/>
          <pc:sldMk cId="2558020987" sldId="339"/>
        </pc:sldMkLst>
      </pc:sldChg>
      <pc:sldChg chg="del">
        <pc:chgData name="Del Schwalls" userId="0d2510d6-ac91-4e2a-bc35-d37d9e15d2e2" providerId="ADAL" clId="{0C373EAD-DF0A-4822-A9EA-6C8C10BFB417}" dt="2026-02-25T04:30:40.991" v="4024" actId="47"/>
        <pc:sldMkLst>
          <pc:docMk/>
          <pc:sldMk cId="3965655232" sldId="340"/>
        </pc:sldMkLst>
      </pc:sldChg>
      <pc:sldChg chg="del">
        <pc:chgData name="Del Schwalls" userId="0d2510d6-ac91-4e2a-bc35-d37d9e15d2e2" providerId="ADAL" clId="{0C373EAD-DF0A-4822-A9EA-6C8C10BFB417}" dt="2026-02-25T04:30:40.991" v="4024" actId="47"/>
        <pc:sldMkLst>
          <pc:docMk/>
          <pc:sldMk cId="2238987915" sldId="341"/>
        </pc:sldMkLst>
      </pc:sldChg>
      <pc:sldChg chg="del">
        <pc:chgData name="Del Schwalls" userId="0d2510d6-ac91-4e2a-bc35-d37d9e15d2e2" providerId="ADAL" clId="{0C373EAD-DF0A-4822-A9EA-6C8C10BFB417}" dt="2026-02-25T04:30:40.991" v="4024" actId="47"/>
        <pc:sldMkLst>
          <pc:docMk/>
          <pc:sldMk cId="1482356998" sldId="342"/>
        </pc:sldMkLst>
      </pc:sldChg>
      <pc:sldChg chg="del">
        <pc:chgData name="Del Schwalls" userId="0d2510d6-ac91-4e2a-bc35-d37d9e15d2e2" providerId="ADAL" clId="{0C373EAD-DF0A-4822-A9EA-6C8C10BFB417}" dt="2026-02-25T04:30:08.495" v="4021" actId="47"/>
        <pc:sldMkLst>
          <pc:docMk/>
          <pc:sldMk cId="3717721269" sldId="343"/>
        </pc:sldMkLst>
      </pc:sldChg>
      <pc:sldChg chg="del">
        <pc:chgData name="Del Schwalls" userId="0d2510d6-ac91-4e2a-bc35-d37d9e15d2e2" providerId="ADAL" clId="{0C373EAD-DF0A-4822-A9EA-6C8C10BFB417}" dt="2026-02-25T04:32:12.078" v="4044" actId="47"/>
        <pc:sldMkLst>
          <pc:docMk/>
          <pc:sldMk cId="126859179" sldId="355"/>
        </pc:sldMkLst>
      </pc:sldChg>
      <pc:sldChg chg="del">
        <pc:chgData name="Del Schwalls" userId="0d2510d6-ac91-4e2a-bc35-d37d9e15d2e2" providerId="ADAL" clId="{0C373EAD-DF0A-4822-A9EA-6C8C10BFB417}" dt="2026-02-25T04:30:40.991" v="4024" actId="47"/>
        <pc:sldMkLst>
          <pc:docMk/>
          <pc:sldMk cId="601924433" sldId="371"/>
        </pc:sldMkLst>
      </pc:sldChg>
      <pc:sldChg chg="del">
        <pc:chgData name="Del Schwalls" userId="0d2510d6-ac91-4e2a-bc35-d37d9e15d2e2" providerId="ADAL" clId="{0C373EAD-DF0A-4822-A9EA-6C8C10BFB417}" dt="2026-02-25T04:30:40.991" v="4024" actId="47"/>
        <pc:sldMkLst>
          <pc:docMk/>
          <pc:sldMk cId="1296147421" sldId="372"/>
        </pc:sldMkLst>
      </pc:sldChg>
      <pc:sldChg chg="del">
        <pc:chgData name="Del Schwalls" userId="0d2510d6-ac91-4e2a-bc35-d37d9e15d2e2" providerId="ADAL" clId="{0C373EAD-DF0A-4822-A9EA-6C8C10BFB417}" dt="2026-02-25T04:33:39.175" v="4061" actId="47"/>
        <pc:sldMkLst>
          <pc:docMk/>
          <pc:sldMk cId="3672773384" sldId="374"/>
        </pc:sldMkLst>
      </pc:sldChg>
      <pc:sldChg chg="del">
        <pc:chgData name="Del Schwalls" userId="0d2510d6-ac91-4e2a-bc35-d37d9e15d2e2" providerId="ADAL" clId="{0C373EAD-DF0A-4822-A9EA-6C8C10BFB417}" dt="2026-02-25T04:34:44.487" v="4068" actId="47"/>
        <pc:sldMkLst>
          <pc:docMk/>
          <pc:sldMk cId="826840943" sldId="377"/>
        </pc:sldMkLst>
      </pc:sldChg>
      <pc:sldChg chg="delSp del mod">
        <pc:chgData name="Del Schwalls" userId="0d2510d6-ac91-4e2a-bc35-d37d9e15d2e2" providerId="ADAL" clId="{0C373EAD-DF0A-4822-A9EA-6C8C10BFB417}" dt="2026-02-25T04:31:07.079" v="4032" actId="47"/>
        <pc:sldMkLst>
          <pc:docMk/>
          <pc:sldMk cId="1229464972" sldId="394"/>
        </pc:sldMkLst>
        <pc:picChg chg="del">
          <ac:chgData name="Del Schwalls" userId="0d2510d6-ac91-4e2a-bc35-d37d9e15d2e2" providerId="ADAL" clId="{0C373EAD-DF0A-4822-A9EA-6C8C10BFB417}" dt="2026-02-25T04:31:00.924" v="4029" actId="21"/>
          <ac:picMkLst>
            <pc:docMk/>
            <pc:sldMk cId="1229464972" sldId="394"/>
            <ac:picMk id="4" creationId="{00000000-0000-0000-0000-000000000000}"/>
          </ac:picMkLst>
        </pc:picChg>
        <pc:picChg chg="del">
          <ac:chgData name="Del Schwalls" userId="0d2510d6-ac91-4e2a-bc35-d37d9e15d2e2" providerId="ADAL" clId="{0C373EAD-DF0A-4822-A9EA-6C8C10BFB417}" dt="2026-02-25T04:30:48.317" v="4025" actId="21"/>
          <ac:picMkLst>
            <pc:docMk/>
            <pc:sldMk cId="1229464972" sldId="394"/>
            <ac:picMk id="6" creationId="{00000000-0000-0000-0000-000000000000}"/>
          </ac:picMkLst>
        </pc:picChg>
        <pc:picChg chg="del">
          <ac:chgData name="Del Schwalls" userId="0d2510d6-ac91-4e2a-bc35-d37d9e15d2e2" providerId="ADAL" clId="{0C373EAD-DF0A-4822-A9EA-6C8C10BFB417}" dt="2026-02-25T04:30:48.317" v="4025" actId="21"/>
          <ac:picMkLst>
            <pc:docMk/>
            <pc:sldMk cId="1229464972" sldId="394"/>
            <ac:picMk id="8" creationId="{532273BE-5767-4CCB-F581-1915EAF39307}"/>
          </ac:picMkLst>
        </pc:picChg>
      </pc:sldChg>
      <pc:sldChg chg="del">
        <pc:chgData name="Del Schwalls" userId="0d2510d6-ac91-4e2a-bc35-d37d9e15d2e2" providerId="ADAL" clId="{0C373EAD-DF0A-4822-A9EA-6C8C10BFB417}" dt="2026-02-25T04:34:44.487" v="4068" actId="47"/>
        <pc:sldMkLst>
          <pc:docMk/>
          <pc:sldMk cId="3524108129" sldId="395"/>
        </pc:sldMkLst>
      </pc:sldChg>
      <pc:sldChg chg="del">
        <pc:chgData name="Del Schwalls" userId="0d2510d6-ac91-4e2a-bc35-d37d9e15d2e2" providerId="ADAL" clId="{0C373EAD-DF0A-4822-A9EA-6C8C10BFB417}" dt="2026-02-25T04:32:30.614" v="4051" actId="47"/>
        <pc:sldMkLst>
          <pc:docMk/>
          <pc:sldMk cId="140262239" sldId="402"/>
        </pc:sldMkLst>
      </pc:sldChg>
      <pc:sldChg chg="del">
        <pc:chgData name="Del Schwalls" userId="0d2510d6-ac91-4e2a-bc35-d37d9e15d2e2" providerId="ADAL" clId="{0C373EAD-DF0A-4822-A9EA-6C8C10BFB417}" dt="2026-02-25T04:34:44.487" v="4068" actId="47"/>
        <pc:sldMkLst>
          <pc:docMk/>
          <pc:sldMk cId="1194992941" sldId="403"/>
        </pc:sldMkLst>
      </pc:sldChg>
      <pc:sldChg chg="del">
        <pc:chgData name="Del Schwalls" userId="0d2510d6-ac91-4e2a-bc35-d37d9e15d2e2" providerId="ADAL" clId="{0C373EAD-DF0A-4822-A9EA-6C8C10BFB417}" dt="2026-02-25T04:34:27.810" v="4067" actId="47"/>
        <pc:sldMkLst>
          <pc:docMk/>
          <pc:sldMk cId="4260259430" sldId="406"/>
        </pc:sldMkLst>
      </pc:sldChg>
      <pc:sldChg chg="del">
        <pc:chgData name="Del Schwalls" userId="0d2510d6-ac91-4e2a-bc35-d37d9e15d2e2" providerId="ADAL" clId="{0C373EAD-DF0A-4822-A9EA-6C8C10BFB417}" dt="2026-02-25T04:32:13.972" v="4045" actId="47"/>
        <pc:sldMkLst>
          <pc:docMk/>
          <pc:sldMk cId="4076774" sldId="408"/>
        </pc:sldMkLst>
      </pc:sldChg>
      <pc:sldChg chg="del">
        <pc:chgData name="Del Schwalls" userId="0d2510d6-ac91-4e2a-bc35-d37d9e15d2e2" providerId="ADAL" clId="{0C373EAD-DF0A-4822-A9EA-6C8C10BFB417}" dt="2026-02-25T04:31:39.859" v="4037" actId="47"/>
        <pc:sldMkLst>
          <pc:docMk/>
          <pc:sldMk cId="318240241" sldId="410"/>
        </pc:sldMkLst>
      </pc:sldChg>
      <pc:sldChg chg="del">
        <pc:chgData name="Del Schwalls" userId="0d2510d6-ac91-4e2a-bc35-d37d9e15d2e2" providerId="ADAL" clId="{0C373EAD-DF0A-4822-A9EA-6C8C10BFB417}" dt="2026-02-25T04:30:08.495" v="4021" actId="47"/>
        <pc:sldMkLst>
          <pc:docMk/>
          <pc:sldMk cId="2318350658" sldId="417"/>
        </pc:sldMkLst>
      </pc:sldChg>
      <pc:sldChg chg="del">
        <pc:chgData name="Del Schwalls" userId="0d2510d6-ac91-4e2a-bc35-d37d9e15d2e2" providerId="ADAL" clId="{0C373EAD-DF0A-4822-A9EA-6C8C10BFB417}" dt="2026-02-25T04:32:59.038" v="4056" actId="47"/>
        <pc:sldMkLst>
          <pc:docMk/>
          <pc:sldMk cId="636321813" sldId="421"/>
        </pc:sldMkLst>
      </pc:sldChg>
      <pc:sldChg chg="del">
        <pc:chgData name="Del Schwalls" userId="0d2510d6-ac91-4e2a-bc35-d37d9e15d2e2" providerId="ADAL" clId="{0C373EAD-DF0A-4822-A9EA-6C8C10BFB417}" dt="2026-02-25T04:32:59.038" v="4056" actId="47"/>
        <pc:sldMkLst>
          <pc:docMk/>
          <pc:sldMk cId="3287197071" sldId="422"/>
        </pc:sldMkLst>
      </pc:sldChg>
      <pc:sldChg chg="del">
        <pc:chgData name="Del Schwalls" userId="0d2510d6-ac91-4e2a-bc35-d37d9e15d2e2" providerId="ADAL" clId="{0C373EAD-DF0A-4822-A9EA-6C8C10BFB417}" dt="2026-02-25T04:33:39.175" v="4061" actId="47"/>
        <pc:sldMkLst>
          <pc:docMk/>
          <pc:sldMk cId="3892048264" sldId="426"/>
        </pc:sldMkLst>
      </pc:sldChg>
      <pc:sldChg chg="del">
        <pc:chgData name="Del Schwalls" userId="0d2510d6-ac91-4e2a-bc35-d37d9e15d2e2" providerId="ADAL" clId="{0C373EAD-DF0A-4822-A9EA-6C8C10BFB417}" dt="2026-02-25T04:33:39.175" v="4061" actId="47"/>
        <pc:sldMkLst>
          <pc:docMk/>
          <pc:sldMk cId="1722548992" sldId="427"/>
        </pc:sldMkLst>
      </pc:sldChg>
      <pc:sldChg chg="del">
        <pc:chgData name="Del Schwalls" userId="0d2510d6-ac91-4e2a-bc35-d37d9e15d2e2" providerId="ADAL" clId="{0C373EAD-DF0A-4822-A9EA-6C8C10BFB417}" dt="2026-02-25T04:32:59.038" v="4056" actId="47"/>
        <pc:sldMkLst>
          <pc:docMk/>
          <pc:sldMk cId="1246956175" sldId="429"/>
        </pc:sldMkLst>
      </pc:sldChg>
      <pc:sldChg chg="del">
        <pc:chgData name="Del Schwalls" userId="0d2510d6-ac91-4e2a-bc35-d37d9e15d2e2" providerId="ADAL" clId="{0C373EAD-DF0A-4822-A9EA-6C8C10BFB417}" dt="2026-02-25T04:32:37.969" v="4052" actId="47"/>
        <pc:sldMkLst>
          <pc:docMk/>
          <pc:sldMk cId="2954632947" sldId="431"/>
        </pc:sldMkLst>
      </pc:sldChg>
      <pc:sldChg chg="del">
        <pc:chgData name="Del Schwalls" userId="0d2510d6-ac91-4e2a-bc35-d37d9e15d2e2" providerId="ADAL" clId="{0C373EAD-DF0A-4822-A9EA-6C8C10BFB417}" dt="2026-02-25T04:32:37.969" v="4052" actId="47"/>
        <pc:sldMkLst>
          <pc:docMk/>
          <pc:sldMk cId="1352343859" sldId="432"/>
        </pc:sldMkLst>
      </pc:sldChg>
      <pc:sldChg chg="del">
        <pc:chgData name="Del Schwalls" userId="0d2510d6-ac91-4e2a-bc35-d37d9e15d2e2" providerId="ADAL" clId="{0C373EAD-DF0A-4822-A9EA-6C8C10BFB417}" dt="2026-02-25T04:32:37.969" v="4052" actId="47"/>
        <pc:sldMkLst>
          <pc:docMk/>
          <pc:sldMk cId="1460905346" sldId="433"/>
        </pc:sldMkLst>
      </pc:sldChg>
      <pc:sldChg chg="del">
        <pc:chgData name="Del Schwalls" userId="0d2510d6-ac91-4e2a-bc35-d37d9e15d2e2" providerId="ADAL" clId="{0C373EAD-DF0A-4822-A9EA-6C8C10BFB417}" dt="2026-02-25T04:31:39.859" v="4037" actId="47"/>
        <pc:sldMkLst>
          <pc:docMk/>
          <pc:sldMk cId="3390043563" sldId="434"/>
        </pc:sldMkLst>
      </pc:sldChg>
      <pc:sldChg chg="del">
        <pc:chgData name="Del Schwalls" userId="0d2510d6-ac91-4e2a-bc35-d37d9e15d2e2" providerId="ADAL" clId="{0C373EAD-DF0A-4822-A9EA-6C8C10BFB417}" dt="2026-02-25T04:31:28.261" v="4036" actId="47"/>
        <pc:sldMkLst>
          <pc:docMk/>
          <pc:sldMk cId="838291952" sldId="436"/>
        </pc:sldMkLst>
      </pc:sldChg>
      <pc:sldChg chg="del">
        <pc:chgData name="Del Schwalls" userId="0d2510d6-ac91-4e2a-bc35-d37d9e15d2e2" providerId="ADAL" clId="{0C373EAD-DF0A-4822-A9EA-6C8C10BFB417}" dt="2026-02-25T04:30:40.991" v="4024" actId="47"/>
        <pc:sldMkLst>
          <pc:docMk/>
          <pc:sldMk cId="2896694438" sldId="440"/>
        </pc:sldMkLst>
      </pc:sldChg>
      <pc:sldChg chg="del">
        <pc:chgData name="Del Schwalls" userId="0d2510d6-ac91-4e2a-bc35-d37d9e15d2e2" providerId="ADAL" clId="{0C373EAD-DF0A-4822-A9EA-6C8C10BFB417}" dt="2026-02-25T04:30:40.991" v="4024" actId="47"/>
        <pc:sldMkLst>
          <pc:docMk/>
          <pc:sldMk cId="3787099161" sldId="441"/>
        </pc:sldMkLst>
      </pc:sldChg>
      <pc:sldChg chg="del">
        <pc:chgData name="Del Schwalls" userId="0d2510d6-ac91-4e2a-bc35-d37d9e15d2e2" providerId="ADAL" clId="{0C373EAD-DF0A-4822-A9EA-6C8C10BFB417}" dt="2026-02-25T04:30:40.991" v="4024" actId="47"/>
        <pc:sldMkLst>
          <pc:docMk/>
          <pc:sldMk cId="3036249788" sldId="442"/>
        </pc:sldMkLst>
      </pc:sldChg>
      <pc:sldChg chg="del">
        <pc:chgData name="Del Schwalls" userId="0d2510d6-ac91-4e2a-bc35-d37d9e15d2e2" providerId="ADAL" clId="{0C373EAD-DF0A-4822-A9EA-6C8C10BFB417}" dt="2026-02-25T04:30:40.991" v="4024" actId="47"/>
        <pc:sldMkLst>
          <pc:docMk/>
          <pc:sldMk cId="397152704" sldId="443"/>
        </pc:sldMkLst>
      </pc:sldChg>
      <pc:sldChg chg="del">
        <pc:chgData name="Del Schwalls" userId="0d2510d6-ac91-4e2a-bc35-d37d9e15d2e2" providerId="ADAL" clId="{0C373EAD-DF0A-4822-A9EA-6C8C10BFB417}" dt="2026-02-25T04:30:40.991" v="4024" actId="47"/>
        <pc:sldMkLst>
          <pc:docMk/>
          <pc:sldMk cId="2822552461" sldId="444"/>
        </pc:sldMkLst>
      </pc:sldChg>
      <pc:sldChg chg="del">
        <pc:chgData name="Del Schwalls" userId="0d2510d6-ac91-4e2a-bc35-d37d9e15d2e2" providerId="ADAL" clId="{0C373EAD-DF0A-4822-A9EA-6C8C10BFB417}" dt="2026-02-25T04:30:40.991" v="4024" actId="47"/>
        <pc:sldMkLst>
          <pc:docMk/>
          <pc:sldMk cId="4272751677" sldId="446"/>
        </pc:sldMkLst>
      </pc:sldChg>
      <pc:sldChg chg="del">
        <pc:chgData name="Del Schwalls" userId="0d2510d6-ac91-4e2a-bc35-d37d9e15d2e2" providerId="ADAL" clId="{0C373EAD-DF0A-4822-A9EA-6C8C10BFB417}" dt="2026-02-25T04:30:40.991" v="4024" actId="47"/>
        <pc:sldMkLst>
          <pc:docMk/>
          <pc:sldMk cId="3250988300" sldId="448"/>
        </pc:sldMkLst>
      </pc:sldChg>
      <pc:sldChg chg="del">
        <pc:chgData name="Del Schwalls" userId="0d2510d6-ac91-4e2a-bc35-d37d9e15d2e2" providerId="ADAL" clId="{0C373EAD-DF0A-4822-A9EA-6C8C10BFB417}" dt="2026-02-25T04:30:08.495" v="4021" actId="47"/>
        <pc:sldMkLst>
          <pc:docMk/>
          <pc:sldMk cId="763154276" sldId="449"/>
        </pc:sldMkLst>
      </pc:sldChg>
      <pc:sldChg chg="del">
        <pc:chgData name="Del Schwalls" userId="0d2510d6-ac91-4e2a-bc35-d37d9e15d2e2" providerId="ADAL" clId="{0C373EAD-DF0A-4822-A9EA-6C8C10BFB417}" dt="2026-02-25T04:31:28.261" v="4036" actId="47"/>
        <pc:sldMkLst>
          <pc:docMk/>
          <pc:sldMk cId="1258196223" sldId="457"/>
        </pc:sldMkLst>
      </pc:sldChg>
      <pc:sldChg chg="del">
        <pc:chgData name="Del Schwalls" userId="0d2510d6-ac91-4e2a-bc35-d37d9e15d2e2" providerId="ADAL" clId="{0C373EAD-DF0A-4822-A9EA-6C8C10BFB417}" dt="2026-02-25T04:32:59.038" v="4056" actId="47"/>
        <pc:sldMkLst>
          <pc:docMk/>
          <pc:sldMk cId="931594025" sldId="462"/>
        </pc:sldMkLst>
      </pc:sldChg>
      <pc:sldChg chg="delSp del mod">
        <pc:chgData name="Del Schwalls" userId="0d2510d6-ac91-4e2a-bc35-d37d9e15d2e2" providerId="ADAL" clId="{0C373EAD-DF0A-4822-A9EA-6C8C10BFB417}" dt="2026-02-25T04:31:28.261" v="4036" actId="47"/>
        <pc:sldMkLst>
          <pc:docMk/>
          <pc:sldMk cId="440454771" sldId="463"/>
        </pc:sldMkLst>
        <pc:picChg chg="del">
          <ac:chgData name="Del Schwalls" userId="0d2510d6-ac91-4e2a-bc35-d37d9e15d2e2" providerId="ADAL" clId="{0C373EAD-DF0A-4822-A9EA-6C8C10BFB417}" dt="2026-02-25T04:31:15.045" v="4033" actId="21"/>
          <ac:picMkLst>
            <pc:docMk/>
            <pc:sldMk cId="440454771" sldId="463"/>
            <ac:picMk id="4" creationId="{00000000-0000-0000-0000-000000000000}"/>
          </ac:picMkLst>
        </pc:picChg>
      </pc:sldChg>
      <pc:sldChg chg="del">
        <pc:chgData name="Del Schwalls" userId="0d2510d6-ac91-4e2a-bc35-d37d9e15d2e2" providerId="ADAL" clId="{0C373EAD-DF0A-4822-A9EA-6C8C10BFB417}" dt="2026-02-25T04:32:59.038" v="4056" actId="47"/>
        <pc:sldMkLst>
          <pc:docMk/>
          <pc:sldMk cId="670364716" sldId="464"/>
        </pc:sldMkLst>
      </pc:sldChg>
      <pc:sldChg chg="del">
        <pc:chgData name="Del Schwalls" userId="0d2510d6-ac91-4e2a-bc35-d37d9e15d2e2" providerId="ADAL" clId="{0C373EAD-DF0A-4822-A9EA-6C8C10BFB417}" dt="2026-02-25T04:33:12.724" v="4060" actId="47"/>
        <pc:sldMkLst>
          <pc:docMk/>
          <pc:sldMk cId="1286012525" sldId="465"/>
        </pc:sldMkLst>
      </pc:sldChg>
      <pc:sldChg chg="del">
        <pc:chgData name="Del Schwalls" userId="0d2510d6-ac91-4e2a-bc35-d37d9e15d2e2" providerId="ADAL" clId="{0C373EAD-DF0A-4822-A9EA-6C8C10BFB417}" dt="2026-02-25T04:33:39.175" v="4061" actId="47"/>
        <pc:sldMkLst>
          <pc:docMk/>
          <pc:sldMk cId="2057957733" sldId="466"/>
        </pc:sldMkLst>
      </pc:sldChg>
      <pc:sldChg chg="del">
        <pc:chgData name="Del Schwalls" userId="0d2510d6-ac91-4e2a-bc35-d37d9e15d2e2" providerId="ADAL" clId="{0C373EAD-DF0A-4822-A9EA-6C8C10BFB417}" dt="2026-02-25T04:31:28.261" v="4036" actId="47"/>
        <pc:sldMkLst>
          <pc:docMk/>
          <pc:sldMk cId="3958595792" sldId="469"/>
        </pc:sldMkLst>
      </pc:sldChg>
      <pc:sldChg chg="del">
        <pc:chgData name="Del Schwalls" userId="0d2510d6-ac91-4e2a-bc35-d37d9e15d2e2" providerId="ADAL" clId="{0C373EAD-DF0A-4822-A9EA-6C8C10BFB417}" dt="2026-02-25T04:32:10.272" v="4043" actId="47"/>
        <pc:sldMkLst>
          <pc:docMk/>
          <pc:sldMk cId="3727401370" sldId="478"/>
        </pc:sldMkLst>
      </pc:sldChg>
      <pc:sldChg chg="del">
        <pc:chgData name="Del Schwalls" userId="0d2510d6-ac91-4e2a-bc35-d37d9e15d2e2" providerId="ADAL" clId="{0C373EAD-DF0A-4822-A9EA-6C8C10BFB417}" dt="2026-02-25T04:34:44.487" v="4068" actId="47"/>
        <pc:sldMkLst>
          <pc:docMk/>
          <pc:sldMk cId="3664686094" sldId="481"/>
        </pc:sldMkLst>
      </pc:sldChg>
      <pc:sldChg chg="addSp delSp modSp mod ord">
        <pc:chgData name="Del Schwalls" userId="0d2510d6-ac91-4e2a-bc35-d37d9e15d2e2" providerId="ADAL" clId="{0C373EAD-DF0A-4822-A9EA-6C8C10BFB417}" dt="2026-02-25T04:58:09.423" v="4143"/>
        <pc:sldMkLst>
          <pc:docMk/>
          <pc:sldMk cId="249717061" sldId="483"/>
        </pc:sldMkLst>
        <pc:spChg chg="del">
          <ac:chgData name="Del Schwalls" userId="0d2510d6-ac91-4e2a-bc35-d37d9e15d2e2" providerId="ADAL" clId="{0C373EAD-DF0A-4822-A9EA-6C8C10BFB417}" dt="2026-02-24T03:11:56.402" v="0" actId="478"/>
          <ac:spMkLst>
            <pc:docMk/>
            <pc:sldMk cId="249717061" sldId="483"/>
            <ac:spMk id="2" creationId="{00000000-0000-0000-0000-000000000000}"/>
          </ac:spMkLst>
        </pc:spChg>
        <pc:spChg chg="del">
          <ac:chgData name="Del Schwalls" userId="0d2510d6-ac91-4e2a-bc35-d37d9e15d2e2" providerId="ADAL" clId="{0C373EAD-DF0A-4822-A9EA-6C8C10BFB417}" dt="2026-02-24T03:11:56.402" v="0" actId="478"/>
          <ac:spMkLst>
            <pc:docMk/>
            <pc:sldMk cId="249717061" sldId="483"/>
            <ac:spMk id="3" creationId="{00000000-0000-0000-0000-000000000000}"/>
          </ac:spMkLst>
        </pc:spChg>
        <pc:spChg chg="add del mod">
          <ac:chgData name="Del Schwalls" userId="0d2510d6-ac91-4e2a-bc35-d37d9e15d2e2" providerId="ADAL" clId="{0C373EAD-DF0A-4822-A9EA-6C8C10BFB417}" dt="2026-02-24T03:12:02.953" v="2" actId="478"/>
          <ac:spMkLst>
            <pc:docMk/>
            <pc:sldMk cId="249717061" sldId="483"/>
            <ac:spMk id="8" creationId="{E01267B2-2BAD-C37E-D9BF-C6233C5E0420}"/>
          </ac:spMkLst>
        </pc:spChg>
        <pc:spChg chg="del">
          <ac:chgData name="Del Schwalls" userId="0d2510d6-ac91-4e2a-bc35-d37d9e15d2e2" providerId="ADAL" clId="{0C373EAD-DF0A-4822-A9EA-6C8C10BFB417}" dt="2026-02-24T03:11:56.402" v="0" actId="478"/>
          <ac:spMkLst>
            <pc:docMk/>
            <pc:sldMk cId="249717061" sldId="483"/>
            <ac:spMk id="10" creationId="{E439DC67-2B83-1A48-9351-CEBA6ACD9D23}"/>
          </ac:spMkLst>
        </pc:spChg>
        <pc:spChg chg="add del mod">
          <ac:chgData name="Del Schwalls" userId="0d2510d6-ac91-4e2a-bc35-d37d9e15d2e2" providerId="ADAL" clId="{0C373EAD-DF0A-4822-A9EA-6C8C10BFB417}" dt="2026-02-24T03:12:02.953" v="2" actId="478"/>
          <ac:spMkLst>
            <pc:docMk/>
            <pc:sldMk cId="249717061" sldId="483"/>
            <ac:spMk id="11" creationId="{C479617D-0DCD-B483-7C2B-AA3EAF135256}"/>
          </ac:spMkLst>
        </pc:spChg>
        <pc:spChg chg="add del">
          <ac:chgData name="Del Schwalls" userId="0d2510d6-ac91-4e2a-bc35-d37d9e15d2e2" providerId="ADAL" clId="{0C373EAD-DF0A-4822-A9EA-6C8C10BFB417}" dt="2026-02-24T03:12:02.953" v="2" actId="478"/>
          <ac:spMkLst>
            <pc:docMk/>
            <pc:sldMk cId="249717061" sldId="483"/>
            <ac:spMk id="14" creationId="{49DFFE7B-7AD6-53C5-7560-52E6B29C095C}"/>
          </ac:spMkLst>
        </pc:spChg>
        <pc:spChg chg="add mod">
          <ac:chgData name="Del Schwalls" userId="0d2510d6-ac91-4e2a-bc35-d37d9e15d2e2" providerId="ADAL" clId="{0C373EAD-DF0A-4822-A9EA-6C8C10BFB417}" dt="2026-02-25T04:42:29.419" v="4139" actId="207"/>
          <ac:spMkLst>
            <pc:docMk/>
            <pc:sldMk cId="249717061" sldId="483"/>
            <ac:spMk id="17" creationId="{2F879814-C1AA-2011-04D8-F0960D9E0397}"/>
          </ac:spMkLst>
        </pc:spChg>
        <pc:spChg chg="del">
          <ac:chgData name="Del Schwalls" userId="0d2510d6-ac91-4e2a-bc35-d37d9e15d2e2" providerId="ADAL" clId="{0C373EAD-DF0A-4822-A9EA-6C8C10BFB417}" dt="2026-02-24T03:11:56.402" v="0" actId="478"/>
          <ac:spMkLst>
            <pc:docMk/>
            <pc:sldMk cId="249717061" sldId="483"/>
            <ac:spMk id="23" creationId="{00000000-0000-0000-0000-000000000000}"/>
          </ac:spMkLst>
        </pc:spChg>
        <pc:spChg chg="del">
          <ac:chgData name="Del Schwalls" userId="0d2510d6-ac91-4e2a-bc35-d37d9e15d2e2" providerId="ADAL" clId="{0C373EAD-DF0A-4822-A9EA-6C8C10BFB417}" dt="2026-02-24T03:11:56.402" v="0" actId="478"/>
          <ac:spMkLst>
            <pc:docMk/>
            <pc:sldMk cId="249717061" sldId="483"/>
            <ac:spMk id="25" creationId="{00000000-0000-0000-0000-000000000000}"/>
          </ac:spMkLst>
        </pc:spChg>
        <pc:spChg chg="del">
          <ac:chgData name="Del Schwalls" userId="0d2510d6-ac91-4e2a-bc35-d37d9e15d2e2" providerId="ADAL" clId="{0C373EAD-DF0A-4822-A9EA-6C8C10BFB417}" dt="2026-02-24T03:11:56.402" v="0" actId="478"/>
          <ac:spMkLst>
            <pc:docMk/>
            <pc:sldMk cId="249717061" sldId="483"/>
            <ac:spMk id="30" creationId="{00000000-0000-0000-0000-000000000000}"/>
          </ac:spMkLst>
        </pc:spChg>
        <pc:picChg chg="del">
          <ac:chgData name="Del Schwalls" userId="0d2510d6-ac91-4e2a-bc35-d37d9e15d2e2" providerId="ADAL" clId="{0C373EAD-DF0A-4822-A9EA-6C8C10BFB417}" dt="2026-02-24T03:11:56.402" v="0" actId="478"/>
          <ac:picMkLst>
            <pc:docMk/>
            <pc:sldMk cId="249717061" sldId="483"/>
            <ac:picMk id="15" creationId="{00000000-0000-0000-0000-000000000000}"/>
          </ac:picMkLst>
        </pc:picChg>
        <pc:picChg chg="del">
          <ac:chgData name="Del Schwalls" userId="0d2510d6-ac91-4e2a-bc35-d37d9e15d2e2" providerId="ADAL" clId="{0C373EAD-DF0A-4822-A9EA-6C8C10BFB417}" dt="2026-02-24T03:11:56.402" v="0" actId="478"/>
          <ac:picMkLst>
            <pc:docMk/>
            <pc:sldMk cId="249717061" sldId="483"/>
            <ac:picMk id="27" creationId="{00000000-0000-0000-0000-000000000000}"/>
          </ac:picMkLst>
        </pc:picChg>
      </pc:sldChg>
      <pc:sldChg chg="del">
        <pc:chgData name="Del Schwalls" userId="0d2510d6-ac91-4e2a-bc35-d37d9e15d2e2" providerId="ADAL" clId="{0C373EAD-DF0A-4822-A9EA-6C8C10BFB417}" dt="2026-02-25T04:33:12.724" v="4060" actId="47"/>
        <pc:sldMkLst>
          <pc:docMk/>
          <pc:sldMk cId="1848346708" sldId="488"/>
        </pc:sldMkLst>
      </pc:sldChg>
      <pc:sldChg chg="del">
        <pc:chgData name="Del Schwalls" userId="0d2510d6-ac91-4e2a-bc35-d37d9e15d2e2" providerId="ADAL" clId="{0C373EAD-DF0A-4822-A9EA-6C8C10BFB417}" dt="2026-02-25T04:31:28.261" v="4036" actId="47"/>
        <pc:sldMkLst>
          <pc:docMk/>
          <pc:sldMk cId="3449359234" sldId="489"/>
        </pc:sldMkLst>
      </pc:sldChg>
      <pc:sldChg chg="del">
        <pc:chgData name="Del Schwalls" userId="0d2510d6-ac91-4e2a-bc35-d37d9e15d2e2" providerId="ADAL" clId="{0C373EAD-DF0A-4822-A9EA-6C8C10BFB417}" dt="2026-02-25T04:30:40.991" v="4024" actId="47"/>
        <pc:sldMkLst>
          <pc:docMk/>
          <pc:sldMk cId="3607632473" sldId="490"/>
        </pc:sldMkLst>
      </pc:sldChg>
      <pc:sldChg chg="del">
        <pc:chgData name="Del Schwalls" userId="0d2510d6-ac91-4e2a-bc35-d37d9e15d2e2" providerId="ADAL" clId="{0C373EAD-DF0A-4822-A9EA-6C8C10BFB417}" dt="2026-02-25T04:30:40.991" v="4024" actId="47"/>
        <pc:sldMkLst>
          <pc:docMk/>
          <pc:sldMk cId="3970049367" sldId="491"/>
        </pc:sldMkLst>
      </pc:sldChg>
      <pc:sldChg chg="del">
        <pc:chgData name="Del Schwalls" userId="0d2510d6-ac91-4e2a-bc35-d37d9e15d2e2" providerId="ADAL" clId="{0C373EAD-DF0A-4822-A9EA-6C8C10BFB417}" dt="2026-02-25T04:26:29.040" v="4018" actId="47"/>
        <pc:sldMkLst>
          <pc:docMk/>
          <pc:sldMk cId="2327205401" sldId="492"/>
        </pc:sldMkLst>
      </pc:sldChg>
      <pc:sldChg chg="del">
        <pc:chgData name="Del Schwalls" userId="0d2510d6-ac91-4e2a-bc35-d37d9e15d2e2" providerId="ADAL" clId="{0C373EAD-DF0A-4822-A9EA-6C8C10BFB417}" dt="2026-02-25T04:38:12.965" v="4127" actId="47"/>
        <pc:sldMkLst>
          <pc:docMk/>
          <pc:sldMk cId="1184009564" sldId="493"/>
        </pc:sldMkLst>
      </pc:sldChg>
      <pc:sldChg chg="del">
        <pc:chgData name="Del Schwalls" userId="0d2510d6-ac91-4e2a-bc35-d37d9e15d2e2" providerId="ADAL" clId="{0C373EAD-DF0A-4822-A9EA-6C8C10BFB417}" dt="2026-02-25T04:38:12.965" v="4127" actId="47"/>
        <pc:sldMkLst>
          <pc:docMk/>
          <pc:sldMk cId="1611858835" sldId="495"/>
        </pc:sldMkLst>
      </pc:sldChg>
      <pc:sldChg chg="del">
        <pc:chgData name="Del Schwalls" userId="0d2510d6-ac91-4e2a-bc35-d37d9e15d2e2" providerId="ADAL" clId="{0C373EAD-DF0A-4822-A9EA-6C8C10BFB417}" dt="2026-02-25T04:31:28.261" v="4036" actId="47"/>
        <pc:sldMkLst>
          <pc:docMk/>
          <pc:sldMk cId="1534759661" sldId="500"/>
        </pc:sldMkLst>
      </pc:sldChg>
      <pc:sldChg chg="del">
        <pc:chgData name="Del Schwalls" userId="0d2510d6-ac91-4e2a-bc35-d37d9e15d2e2" providerId="ADAL" clId="{0C373EAD-DF0A-4822-A9EA-6C8C10BFB417}" dt="2026-02-25T04:26:26.200" v="4016" actId="47"/>
        <pc:sldMkLst>
          <pc:docMk/>
          <pc:sldMk cId="718430703" sldId="502"/>
        </pc:sldMkLst>
      </pc:sldChg>
      <pc:sldChg chg="del">
        <pc:chgData name="Del Schwalls" userId="0d2510d6-ac91-4e2a-bc35-d37d9e15d2e2" providerId="ADAL" clId="{0C373EAD-DF0A-4822-A9EA-6C8C10BFB417}" dt="2026-02-25T04:32:06.127" v="4042" actId="47"/>
        <pc:sldMkLst>
          <pc:docMk/>
          <pc:sldMk cId="4232941958" sldId="506"/>
        </pc:sldMkLst>
      </pc:sldChg>
      <pc:sldChg chg="del">
        <pc:chgData name="Del Schwalls" userId="0d2510d6-ac91-4e2a-bc35-d37d9e15d2e2" providerId="ADAL" clId="{0C373EAD-DF0A-4822-A9EA-6C8C10BFB417}" dt="2026-02-25T04:31:28.261" v="4036" actId="47"/>
        <pc:sldMkLst>
          <pc:docMk/>
          <pc:sldMk cId="4067999135" sldId="509"/>
        </pc:sldMkLst>
      </pc:sldChg>
      <pc:sldChg chg="del">
        <pc:chgData name="Del Schwalls" userId="0d2510d6-ac91-4e2a-bc35-d37d9e15d2e2" providerId="ADAL" clId="{0C373EAD-DF0A-4822-A9EA-6C8C10BFB417}" dt="2026-02-25T04:32:59.038" v="4056" actId="47"/>
        <pc:sldMkLst>
          <pc:docMk/>
          <pc:sldMk cId="2526144502" sldId="510"/>
        </pc:sldMkLst>
      </pc:sldChg>
      <pc:sldChg chg="del">
        <pc:chgData name="Del Schwalls" userId="0d2510d6-ac91-4e2a-bc35-d37d9e15d2e2" providerId="ADAL" clId="{0C373EAD-DF0A-4822-A9EA-6C8C10BFB417}" dt="2026-02-25T04:33:39.175" v="4061" actId="47"/>
        <pc:sldMkLst>
          <pc:docMk/>
          <pc:sldMk cId="2948741668" sldId="513"/>
        </pc:sldMkLst>
      </pc:sldChg>
      <pc:sldChg chg="del">
        <pc:chgData name="Del Schwalls" userId="0d2510d6-ac91-4e2a-bc35-d37d9e15d2e2" providerId="ADAL" clId="{0C373EAD-DF0A-4822-A9EA-6C8C10BFB417}" dt="2026-02-25T04:31:39.859" v="4037" actId="47"/>
        <pc:sldMkLst>
          <pc:docMk/>
          <pc:sldMk cId="3531766645" sldId="528"/>
        </pc:sldMkLst>
      </pc:sldChg>
      <pc:sldChg chg="addSp delSp modSp add mod ord delAnim modAnim modShow">
        <pc:chgData name="Del Schwalls" userId="0d2510d6-ac91-4e2a-bc35-d37d9e15d2e2" providerId="ADAL" clId="{0C373EAD-DF0A-4822-A9EA-6C8C10BFB417}" dt="2026-02-25T17:27:53.091" v="4748" actId="1076"/>
        <pc:sldMkLst>
          <pc:docMk/>
          <pc:sldMk cId="2589913001" sldId="534"/>
        </pc:sldMkLst>
        <pc:spChg chg="del">
          <ac:chgData name="Del Schwalls" userId="0d2510d6-ac91-4e2a-bc35-d37d9e15d2e2" providerId="ADAL" clId="{0C373EAD-DF0A-4822-A9EA-6C8C10BFB417}" dt="2026-02-25T05:47:06.054" v="4198" actId="478"/>
          <ac:spMkLst>
            <pc:docMk/>
            <pc:sldMk cId="2589913001" sldId="534"/>
            <ac:spMk id="26" creationId="{00000000-0000-0000-0000-000000000000}"/>
          </ac:spMkLst>
        </pc:spChg>
        <pc:spChg chg="del">
          <ac:chgData name="Del Schwalls" userId="0d2510d6-ac91-4e2a-bc35-d37d9e15d2e2" providerId="ADAL" clId="{0C373EAD-DF0A-4822-A9EA-6C8C10BFB417}" dt="2026-02-25T05:47:06.054" v="4198" actId="478"/>
          <ac:spMkLst>
            <pc:docMk/>
            <pc:sldMk cId="2589913001" sldId="534"/>
            <ac:spMk id="29" creationId="{00000000-0000-0000-0000-000000000000}"/>
          </ac:spMkLst>
        </pc:spChg>
        <pc:picChg chg="add mod ord">
          <ac:chgData name="Del Schwalls" userId="0d2510d6-ac91-4e2a-bc35-d37d9e15d2e2" providerId="ADAL" clId="{0C373EAD-DF0A-4822-A9EA-6C8C10BFB417}" dt="2026-02-25T17:27:53.091" v="4748" actId="1076"/>
          <ac:picMkLst>
            <pc:docMk/>
            <pc:sldMk cId="2589913001" sldId="534"/>
            <ac:picMk id="2" creationId="{783B092C-E810-147A-0383-7C8B1ED1442D}"/>
          </ac:picMkLst>
        </pc:picChg>
        <pc:picChg chg="add mod">
          <ac:chgData name="Del Schwalls" userId="0d2510d6-ac91-4e2a-bc35-d37d9e15d2e2" providerId="ADAL" clId="{0C373EAD-DF0A-4822-A9EA-6C8C10BFB417}" dt="2026-02-25T17:27:15.520" v="4737" actId="1076"/>
          <ac:picMkLst>
            <pc:docMk/>
            <pc:sldMk cId="2589913001" sldId="534"/>
            <ac:picMk id="3" creationId="{34E5D7DF-7972-CCEE-B13E-CCD0257BD636}"/>
          </ac:picMkLst>
        </pc:picChg>
        <pc:picChg chg="add mod ord">
          <ac:chgData name="Del Schwalls" userId="0d2510d6-ac91-4e2a-bc35-d37d9e15d2e2" providerId="ADAL" clId="{0C373EAD-DF0A-4822-A9EA-6C8C10BFB417}" dt="2026-02-25T17:27:25.845" v="4741" actId="1076"/>
          <ac:picMkLst>
            <pc:docMk/>
            <pc:sldMk cId="2589913001" sldId="534"/>
            <ac:picMk id="4" creationId="{1A6D1B05-76BF-6AEE-9C84-5EE45EA7C595}"/>
          </ac:picMkLst>
        </pc:picChg>
        <pc:picChg chg="add mod ord">
          <ac:chgData name="Del Schwalls" userId="0d2510d6-ac91-4e2a-bc35-d37d9e15d2e2" providerId="ADAL" clId="{0C373EAD-DF0A-4822-A9EA-6C8C10BFB417}" dt="2026-02-25T17:27:02.803" v="4733" actId="1076"/>
          <ac:picMkLst>
            <pc:docMk/>
            <pc:sldMk cId="2589913001" sldId="534"/>
            <ac:picMk id="5" creationId="{F5A27B76-7CBD-294B-D3C4-CA7215144DB9}"/>
          </ac:picMkLst>
        </pc:picChg>
        <pc:picChg chg="add mod">
          <ac:chgData name="Del Schwalls" userId="0d2510d6-ac91-4e2a-bc35-d37d9e15d2e2" providerId="ADAL" clId="{0C373EAD-DF0A-4822-A9EA-6C8C10BFB417}" dt="2026-02-25T17:27:23.239" v="4740" actId="1076"/>
          <ac:picMkLst>
            <pc:docMk/>
            <pc:sldMk cId="2589913001" sldId="534"/>
            <ac:picMk id="6" creationId="{A07020A3-85F0-93EE-CFE0-4B287BB1BC16}"/>
          </ac:picMkLst>
        </pc:picChg>
        <pc:picChg chg="add mod">
          <ac:chgData name="Del Schwalls" userId="0d2510d6-ac91-4e2a-bc35-d37d9e15d2e2" providerId="ADAL" clId="{0C373EAD-DF0A-4822-A9EA-6C8C10BFB417}" dt="2026-02-25T17:27:11.706" v="4735" actId="1076"/>
          <ac:picMkLst>
            <pc:docMk/>
            <pc:sldMk cId="2589913001" sldId="534"/>
            <ac:picMk id="7" creationId="{B98111EC-65D0-8C10-D47F-52AAD5125EC9}"/>
          </ac:picMkLst>
        </pc:picChg>
        <pc:picChg chg="del">
          <ac:chgData name="Del Schwalls" userId="0d2510d6-ac91-4e2a-bc35-d37d9e15d2e2" providerId="ADAL" clId="{0C373EAD-DF0A-4822-A9EA-6C8C10BFB417}" dt="2026-02-25T05:47:04.365" v="4197" actId="478"/>
          <ac:picMkLst>
            <pc:docMk/>
            <pc:sldMk cId="2589913001" sldId="534"/>
            <ac:picMk id="14" creationId="{00000000-0000-0000-0000-000000000000}"/>
          </ac:picMkLst>
        </pc:picChg>
        <pc:picChg chg="mod">
          <ac:chgData name="Del Schwalls" userId="0d2510d6-ac91-4e2a-bc35-d37d9e15d2e2" providerId="ADAL" clId="{0C373EAD-DF0A-4822-A9EA-6C8C10BFB417}" dt="2026-02-25T17:05:15.846" v="4528" actId="1076"/>
          <ac:picMkLst>
            <pc:docMk/>
            <pc:sldMk cId="2589913001" sldId="534"/>
            <ac:picMk id="15" creationId="{00000000-0000-0000-0000-000000000000}"/>
          </ac:picMkLst>
        </pc:picChg>
        <pc:picChg chg="mod">
          <ac:chgData name="Del Schwalls" userId="0d2510d6-ac91-4e2a-bc35-d37d9e15d2e2" providerId="ADAL" clId="{0C373EAD-DF0A-4822-A9EA-6C8C10BFB417}" dt="2026-02-25T17:27:47.401" v="4747" actId="14100"/>
          <ac:picMkLst>
            <pc:docMk/>
            <pc:sldMk cId="2589913001" sldId="534"/>
            <ac:picMk id="16" creationId="{00000000-0000-0000-0000-000000000000}"/>
          </ac:picMkLst>
        </pc:picChg>
        <pc:picChg chg="del mod">
          <ac:chgData name="Del Schwalls" userId="0d2510d6-ac91-4e2a-bc35-d37d9e15d2e2" providerId="ADAL" clId="{0C373EAD-DF0A-4822-A9EA-6C8C10BFB417}" dt="2026-02-25T17:04:53.807" v="4514" actId="478"/>
          <ac:picMkLst>
            <pc:docMk/>
            <pc:sldMk cId="2589913001" sldId="534"/>
            <ac:picMk id="17" creationId="{00000000-0000-0000-0000-000000000000}"/>
          </ac:picMkLst>
        </pc:picChg>
        <pc:picChg chg="mod">
          <ac:chgData name="Del Schwalls" userId="0d2510d6-ac91-4e2a-bc35-d37d9e15d2e2" providerId="ADAL" clId="{0C373EAD-DF0A-4822-A9EA-6C8C10BFB417}" dt="2026-02-25T17:05:37.721" v="4537" actId="1076"/>
          <ac:picMkLst>
            <pc:docMk/>
            <pc:sldMk cId="2589913001" sldId="534"/>
            <ac:picMk id="18"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19"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20"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21"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22"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23"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24" creationId="{00000000-0000-0000-0000-000000000000}"/>
          </ac:picMkLst>
        </pc:picChg>
        <pc:picChg chg="del">
          <ac:chgData name="Del Schwalls" userId="0d2510d6-ac91-4e2a-bc35-d37d9e15d2e2" providerId="ADAL" clId="{0C373EAD-DF0A-4822-A9EA-6C8C10BFB417}" dt="2026-02-25T05:47:04.365" v="4197" actId="478"/>
          <ac:picMkLst>
            <pc:docMk/>
            <pc:sldMk cId="2589913001" sldId="534"/>
            <ac:picMk id="25" creationId="{00000000-0000-0000-0000-000000000000}"/>
          </ac:picMkLst>
        </pc:picChg>
      </pc:sldChg>
      <pc:sldChg chg="del">
        <pc:chgData name="Del Schwalls" userId="0d2510d6-ac91-4e2a-bc35-d37d9e15d2e2" providerId="ADAL" clId="{0C373EAD-DF0A-4822-A9EA-6C8C10BFB417}" dt="2026-02-25T04:32:37.969" v="4052" actId="47"/>
        <pc:sldMkLst>
          <pc:docMk/>
          <pc:sldMk cId="3785084783" sldId="536"/>
        </pc:sldMkLst>
      </pc:sldChg>
      <pc:sldChg chg="del">
        <pc:chgData name="Del Schwalls" userId="0d2510d6-ac91-4e2a-bc35-d37d9e15d2e2" providerId="ADAL" clId="{0C373EAD-DF0A-4822-A9EA-6C8C10BFB417}" dt="2026-02-25T04:32:37.969" v="4052" actId="47"/>
        <pc:sldMkLst>
          <pc:docMk/>
          <pc:sldMk cId="1542604848" sldId="537"/>
        </pc:sldMkLst>
      </pc:sldChg>
      <pc:sldChg chg="del">
        <pc:chgData name="Del Schwalls" userId="0d2510d6-ac91-4e2a-bc35-d37d9e15d2e2" providerId="ADAL" clId="{0C373EAD-DF0A-4822-A9EA-6C8C10BFB417}" dt="2026-02-25T04:32:37.969" v="4052" actId="47"/>
        <pc:sldMkLst>
          <pc:docMk/>
          <pc:sldMk cId="2445523697" sldId="538"/>
        </pc:sldMkLst>
      </pc:sldChg>
      <pc:sldChg chg="delSp modSp del mod">
        <pc:chgData name="Del Schwalls" userId="0d2510d6-ac91-4e2a-bc35-d37d9e15d2e2" providerId="ADAL" clId="{0C373EAD-DF0A-4822-A9EA-6C8C10BFB417}" dt="2026-02-25T04:32:28.546" v="4050" actId="47"/>
        <pc:sldMkLst>
          <pc:docMk/>
          <pc:sldMk cId="179945719" sldId="539"/>
        </pc:sldMkLst>
        <pc:spChg chg="del">
          <ac:chgData name="Del Schwalls" userId="0d2510d6-ac91-4e2a-bc35-d37d9e15d2e2" providerId="ADAL" clId="{0C373EAD-DF0A-4822-A9EA-6C8C10BFB417}" dt="2026-02-25T04:32:18.510" v="4046" actId="478"/>
          <ac:spMkLst>
            <pc:docMk/>
            <pc:sldMk cId="179945719" sldId="539"/>
            <ac:spMk id="13" creationId="{00000000-0000-0000-0000-000000000000}"/>
          </ac:spMkLst>
        </pc:spChg>
        <pc:spChg chg="mod">
          <ac:chgData name="Del Schwalls" userId="0d2510d6-ac91-4e2a-bc35-d37d9e15d2e2" providerId="ADAL" clId="{0C373EAD-DF0A-4822-A9EA-6C8C10BFB417}" dt="2026-02-25T04:32:20.169" v="4047" actId="1076"/>
          <ac:spMkLst>
            <pc:docMk/>
            <pc:sldMk cId="179945719" sldId="539"/>
            <ac:spMk id="22" creationId="{00000000-0000-0000-0000-000000000000}"/>
          </ac:spMkLst>
        </pc:spChg>
        <pc:picChg chg="del">
          <ac:chgData name="Del Schwalls" userId="0d2510d6-ac91-4e2a-bc35-d37d9e15d2e2" providerId="ADAL" clId="{0C373EAD-DF0A-4822-A9EA-6C8C10BFB417}" dt="2026-02-25T04:32:23.011" v="4048" actId="21"/>
          <ac:picMkLst>
            <pc:docMk/>
            <pc:sldMk cId="179945719" sldId="539"/>
            <ac:picMk id="4" creationId="{00000000-0000-0000-0000-000000000000}"/>
          </ac:picMkLst>
        </pc:picChg>
      </pc:sldChg>
      <pc:sldChg chg="del">
        <pc:chgData name="Del Schwalls" userId="0d2510d6-ac91-4e2a-bc35-d37d9e15d2e2" providerId="ADAL" clId="{0C373EAD-DF0A-4822-A9EA-6C8C10BFB417}" dt="2026-02-25T04:31:39.859" v="4037" actId="47"/>
        <pc:sldMkLst>
          <pc:docMk/>
          <pc:sldMk cId="2761126500" sldId="540"/>
        </pc:sldMkLst>
      </pc:sldChg>
      <pc:sldChg chg="del">
        <pc:chgData name="Del Schwalls" userId="0d2510d6-ac91-4e2a-bc35-d37d9e15d2e2" providerId="ADAL" clId="{0C373EAD-DF0A-4822-A9EA-6C8C10BFB417}" dt="2026-02-25T04:26:26.200" v="4016" actId="47"/>
        <pc:sldMkLst>
          <pc:docMk/>
          <pc:sldMk cId="4220347152" sldId="549"/>
        </pc:sldMkLst>
      </pc:sldChg>
      <pc:sldChg chg="del">
        <pc:chgData name="Del Schwalls" userId="0d2510d6-ac91-4e2a-bc35-d37d9e15d2e2" providerId="ADAL" clId="{0C373EAD-DF0A-4822-A9EA-6C8C10BFB417}" dt="2026-02-25T04:32:59.038" v="4056" actId="47"/>
        <pc:sldMkLst>
          <pc:docMk/>
          <pc:sldMk cId="3858451516" sldId="564"/>
        </pc:sldMkLst>
      </pc:sldChg>
      <pc:sldChg chg="addSp delSp modSp mod ord modAnim">
        <pc:chgData name="Del Schwalls" userId="0d2510d6-ac91-4e2a-bc35-d37d9e15d2e2" providerId="ADAL" clId="{0C373EAD-DF0A-4822-A9EA-6C8C10BFB417}" dt="2026-02-25T18:54:22.916" v="5306"/>
        <pc:sldMkLst>
          <pc:docMk/>
          <pc:sldMk cId="929219505" sldId="566"/>
        </pc:sldMkLst>
        <pc:spChg chg="del mod">
          <ac:chgData name="Del Schwalls" userId="0d2510d6-ac91-4e2a-bc35-d37d9e15d2e2" providerId="ADAL" clId="{0C373EAD-DF0A-4822-A9EA-6C8C10BFB417}" dt="2026-02-25T04:31:47.657" v="4039" actId="478"/>
          <ac:spMkLst>
            <pc:docMk/>
            <pc:sldMk cId="929219505" sldId="566"/>
            <ac:spMk id="2" creationId="{00000000-0000-0000-0000-000000000000}"/>
          </ac:spMkLst>
        </pc:spChg>
        <pc:spChg chg="add del mod">
          <ac:chgData name="Del Schwalls" userId="0d2510d6-ac91-4e2a-bc35-d37d9e15d2e2" providerId="ADAL" clId="{0C373EAD-DF0A-4822-A9EA-6C8C10BFB417}" dt="2026-02-25T04:31:48.846" v="4040" actId="478"/>
          <ac:spMkLst>
            <pc:docMk/>
            <pc:sldMk cId="929219505" sldId="566"/>
            <ac:spMk id="4" creationId="{88092C91-F5B5-82CF-BFEF-E5CB9C8A3B3D}"/>
          </ac:spMkLst>
        </pc:spChg>
        <pc:spChg chg="del mod">
          <ac:chgData name="Del Schwalls" userId="0d2510d6-ac91-4e2a-bc35-d37d9e15d2e2" providerId="ADAL" clId="{0C373EAD-DF0A-4822-A9EA-6C8C10BFB417}" dt="2026-02-25T04:31:47.657" v="4039" actId="478"/>
          <ac:spMkLst>
            <pc:docMk/>
            <pc:sldMk cId="929219505" sldId="566"/>
            <ac:spMk id="7" creationId="{00000000-0000-0000-0000-000000000000}"/>
          </ac:spMkLst>
        </pc:spChg>
        <pc:spChg chg="del">
          <ac:chgData name="Del Schwalls" userId="0d2510d6-ac91-4e2a-bc35-d37d9e15d2e2" providerId="ADAL" clId="{0C373EAD-DF0A-4822-A9EA-6C8C10BFB417}" dt="2026-02-25T04:31:49.852" v="4041" actId="478"/>
          <ac:spMkLst>
            <pc:docMk/>
            <pc:sldMk cId="929219505" sldId="566"/>
            <ac:spMk id="12" creationId="{00000000-0000-0000-0000-000000000000}"/>
          </ac:spMkLst>
        </pc:spChg>
        <pc:picChg chg="add mod">
          <ac:chgData name="Del Schwalls" userId="0d2510d6-ac91-4e2a-bc35-d37d9e15d2e2" providerId="ADAL" clId="{0C373EAD-DF0A-4822-A9EA-6C8C10BFB417}" dt="2026-02-25T17:12:23.665" v="4617" actId="1076"/>
          <ac:picMkLst>
            <pc:docMk/>
            <pc:sldMk cId="929219505" sldId="566"/>
            <ac:picMk id="2" creationId="{00000000-0000-0000-0000-000000000000}"/>
          </ac:picMkLst>
        </pc:picChg>
        <pc:picChg chg="add mod">
          <ac:chgData name="Del Schwalls" userId="0d2510d6-ac91-4e2a-bc35-d37d9e15d2e2" providerId="ADAL" clId="{0C373EAD-DF0A-4822-A9EA-6C8C10BFB417}" dt="2026-02-25T17:11:44.122" v="4610" actId="1076"/>
          <ac:picMkLst>
            <pc:docMk/>
            <pc:sldMk cId="929219505" sldId="566"/>
            <ac:picMk id="5" creationId="{00000000-0000-0000-0000-000000000000}"/>
          </ac:picMkLst>
        </pc:picChg>
        <pc:picChg chg="add mod">
          <ac:chgData name="Del Schwalls" userId="0d2510d6-ac91-4e2a-bc35-d37d9e15d2e2" providerId="ADAL" clId="{0C373EAD-DF0A-4822-A9EA-6C8C10BFB417}" dt="2026-02-25T17:12:38.451" v="4620" actId="1076"/>
          <ac:picMkLst>
            <pc:docMk/>
            <pc:sldMk cId="929219505" sldId="566"/>
            <ac:picMk id="6" creationId="{00000000-0000-0000-0000-000000000000}"/>
          </ac:picMkLst>
        </pc:picChg>
        <pc:picChg chg="mod">
          <ac:chgData name="Del Schwalls" userId="0d2510d6-ac91-4e2a-bc35-d37d9e15d2e2" providerId="ADAL" clId="{0C373EAD-DF0A-4822-A9EA-6C8C10BFB417}" dt="2026-02-25T17:12:22.221" v="4616" actId="1076"/>
          <ac:picMkLst>
            <pc:docMk/>
            <pc:sldMk cId="929219505" sldId="566"/>
            <ac:picMk id="8" creationId="{00000000-0000-0000-0000-000000000000}"/>
          </ac:picMkLst>
        </pc:picChg>
        <pc:picChg chg="add mod">
          <ac:chgData name="Del Schwalls" userId="0d2510d6-ac91-4e2a-bc35-d37d9e15d2e2" providerId="ADAL" clId="{0C373EAD-DF0A-4822-A9EA-6C8C10BFB417}" dt="2026-02-25T17:12:39.659" v="4621" actId="1076"/>
          <ac:picMkLst>
            <pc:docMk/>
            <pc:sldMk cId="929219505" sldId="566"/>
            <ac:picMk id="9" creationId="{00000000-0000-0000-0000-000000000000}"/>
          </ac:picMkLst>
        </pc:picChg>
        <pc:picChg chg="add del mod">
          <ac:chgData name="Del Schwalls" userId="0d2510d6-ac91-4e2a-bc35-d37d9e15d2e2" providerId="ADAL" clId="{0C373EAD-DF0A-4822-A9EA-6C8C10BFB417}" dt="2026-02-25T04:35:02.847" v="4073" actId="478"/>
          <ac:picMkLst>
            <pc:docMk/>
            <pc:sldMk cId="929219505" sldId="566"/>
            <ac:picMk id="10" creationId="{B0BDB365-0A8C-84C8-2164-8E302D5ECBA3}"/>
          </ac:picMkLst>
        </pc:picChg>
        <pc:picChg chg="del">
          <ac:chgData name="Del Schwalls" userId="0d2510d6-ac91-4e2a-bc35-d37d9e15d2e2" providerId="ADAL" clId="{0C373EAD-DF0A-4822-A9EA-6C8C10BFB417}" dt="2026-02-25T04:31:47.657" v="4039" actId="478"/>
          <ac:picMkLst>
            <pc:docMk/>
            <pc:sldMk cId="929219505" sldId="566"/>
            <ac:picMk id="11" creationId="{00000000-0000-0000-0000-000000000000}"/>
          </ac:picMkLst>
        </pc:picChg>
        <pc:picChg chg="add mod">
          <ac:chgData name="Del Schwalls" userId="0d2510d6-ac91-4e2a-bc35-d37d9e15d2e2" providerId="ADAL" clId="{0C373EAD-DF0A-4822-A9EA-6C8C10BFB417}" dt="2026-02-25T17:11:21.681" v="4601" actId="1076"/>
          <ac:picMkLst>
            <pc:docMk/>
            <pc:sldMk cId="929219505" sldId="566"/>
            <ac:picMk id="13" creationId="{00000000-0000-0000-0000-000000000000}"/>
          </ac:picMkLst>
        </pc:picChg>
        <pc:picChg chg="del">
          <ac:chgData name="Del Schwalls" userId="0d2510d6-ac91-4e2a-bc35-d37d9e15d2e2" providerId="ADAL" clId="{0C373EAD-DF0A-4822-A9EA-6C8C10BFB417}" dt="2026-02-25T04:31:47.657" v="4039" actId="478"/>
          <ac:picMkLst>
            <pc:docMk/>
            <pc:sldMk cId="929219505" sldId="566"/>
            <ac:picMk id="14" creationId="{00000000-0000-0000-0000-000000000000}"/>
          </ac:picMkLst>
        </pc:picChg>
        <pc:picChg chg="add mod ord">
          <ac:chgData name="Del Schwalls" userId="0d2510d6-ac91-4e2a-bc35-d37d9e15d2e2" providerId="ADAL" clId="{0C373EAD-DF0A-4822-A9EA-6C8C10BFB417}" dt="2026-02-25T17:11:28.262" v="4604" actId="1076"/>
          <ac:picMkLst>
            <pc:docMk/>
            <pc:sldMk cId="929219505" sldId="566"/>
            <ac:picMk id="17" creationId="{00000000-0000-0000-0000-000000000000}"/>
          </ac:picMkLst>
        </pc:picChg>
      </pc:sldChg>
      <pc:sldChg chg="delSp del mod">
        <pc:chgData name="Del Schwalls" userId="0d2510d6-ac91-4e2a-bc35-d37d9e15d2e2" providerId="ADAL" clId="{0C373EAD-DF0A-4822-A9EA-6C8C10BFB417}" dt="2026-02-25T04:32:59.038" v="4056" actId="47"/>
        <pc:sldMkLst>
          <pc:docMk/>
          <pc:sldMk cId="2124013115" sldId="568"/>
        </pc:sldMkLst>
        <pc:picChg chg="del">
          <ac:chgData name="Del Schwalls" userId="0d2510d6-ac91-4e2a-bc35-d37d9e15d2e2" providerId="ADAL" clId="{0C373EAD-DF0A-4822-A9EA-6C8C10BFB417}" dt="2026-02-25T04:32:41.525" v="4053" actId="21"/>
          <ac:picMkLst>
            <pc:docMk/>
            <pc:sldMk cId="2124013115" sldId="568"/>
            <ac:picMk id="14" creationId="{00000000-0000-0000-0000-000000000000}"/>
          </ac:picMkLst>
        </pc:picChg>
      </pc:sldChg>
      <pc:sldChg chg="del">
        <pc:chgData name="Del Schwalls" userId="0d2510d6-ac91-4e2a-bc35-d37d9e15d2e2" providerId="ADAL" clId="{0C373EAD-DF0A-4822-A9EA-6C8C10BFB417}" dt="2026-02-25T04:33:39.175" v="4061" actId="47"/>
        <pc:sldMkLst>
          <pc:docMk/>
          <pc:sldMk cId="163987491" sldId="579"/>
        </pc:sldMkLst>
      </pc:sldChg>
      <pc:sldChg chg="del">
        <pc:chgData name="Del Schwalls" userId="0d2510d6-ac91-4e2a-bc35-d37d9e15d2e2" providerId="ADAL" clId="{0C373EAD-DF0A-4822-A9EA-6C8C10BFB417}" dt="2026-02-25T04:34:44.487" v="4068" actId="47"/>
        <pc:sldMkLst>
          <pc:docMk/>
          <pc:sldMk cId="3742845773" sldId="582"/>
        </pc:sldMkLst>
      </pc:sldChg>
      <pc:sldChg chg="del">
        <pc:chgData name="Del Schwalls" userId="0d2510d6-ac91-4e2a-bc35-d37d9e15d2e2" providerId="ADAL" clId="{0C373EAD-DF0A-4822-A9EA-6C8C10BFB417}" dt="2026-02-25T04:30:40.991" v="4024" actId="47"/>
        <pc:sldMkLst>
          <pc:docMk/>
          <pc:sldMk cId="164792984" sldId="584"/>
        </pc:sldMkLst>
      </pc:sldChg>
      <pc:sldChg chg="del">
        <pc:chgData name="Del Schwalls" userId="0d2510d6-ac91-4e2a-bc35-d37d9e15d2e2" providerId="ADAL" clId="{0C373EAD-DF0A-4822-A9EA-6C8C10BFB417}" dt="2026-02-25T04:30:40.991" v="4024" actId="47"/>
        <pc:sldMkLst>
          <pc:docMk/>
          <pc:sldMk cId="3871216795" sldId="585"/>
        </pc:sldMkLst>
      </pc:sldChg>
      <pc:sldChg chg="del">
        <pc:chgData name="Del Schwalls" userId="0d2510d6-ac91-4e2a-bc35-d37d9e15d2e2" providerId="ADAL" clId="{0C373EAD-DF0A-4822-A9EA-6C8C10BFB417}" dt="2026-02-25T04:33:39.175" v="4061" actId="47"/>
        <pc:sldMkLst>
          <pc:docMk/>
          <pc:sldMk cId="1988168866" sldId="589"/>
        </pc:sldMkLst>
      </pc:sldChg>
      <pc:sldChg chg="delSp del mod">
        <pc:chgData name="Del Schwalls" userId="0d2510d6-ac91-4e2a-bc35-d37d9e15d2e2" providerId="ADAL" clId="{0C373EAD-DF0A-4822-A9EA-6C8C10BFB417}" dt="2026-02-25T04:34:04.032" v="4065" actId="47"/>
        <pc:sldMkLst>
          <pc:docMk/>
          <pc:sldMk cId="61073387" sldId="593"/>
        </pc:sldMkLst>
        <pc:picChg chg="del">
          <ac:chgData name="Del Schwalls" userId="0d2510d6-ac91-4e2a-bc35-d37d9e15d2e2" providerId="ADAL" clId="{0C373EAD-DF0A-4822-A9EA-6C8C10BFB417}" dt="2026-02-25T04:33:42.275" v="4062" actId="21"/>
          <ac:picMkLst>
            <pc:docMk/>
            <pc:sldMk cId="61073387" sldId="593"/>
            <ac:picMk id="7" creationId="{00000000-0000-0000-0000-000000000000}"/>
          </ac:picMkLst>
        </pc:picChg>
      </pc:sldChg>
      <pc:sldChg chg="del">
        <pc:chgData name="Del Schwalls" userId="0d2510d6-ac91-4e2a-bc35-d37d9e15d2e2" providerId="ADAL" clId="{0C373EAD-DF0A-4822-A9EA-6C8C10BFB417}" dt="2026-02-25T04:33:39.175" v="4061" actId="47"/>
        <pc:sldMkLst>
          <pc:docMk/>
          <pc:sldMk cId="3554485134" sldId="594"/>
        </pc:sldMkLst>
      </pc:sldChg>
      <pc:sldChg chg="del">
        <pc:chgData name="Del Schwalls" userId="0d2510d6-ac91-4e2a-bc35-d37d9e15d2e2" providerId="ADAL" clId="{0C373EAD-DF0A-4822-A9EA-6C8C10BFB417}" dt="2026-02-25T04:31:28.261" v="4036" actId="47"/>
        <pc:sldMkLst>
          <pc:docMk/>
          <pc:sldMk cId="352797635" sldId="595"/>
        </pc:sldMkLst>
      </pc:sldChg>
      <pc:sldChg chg="del">
        <pc:chgData name="Del Schwalls" userId="0d2510d6-ac91-4e2a-bc35-d37d9e15d2e2" providerId="ADAL" clId="{0C373EAD-DF0A-4822-A9EA-6C8C10BFB417}" dt="2026-02-25T04:31:28.261" v="4036" actId="47"/>
        <pc:sldMkLst>
          <pc:docMk/>
          <pc:sldMk cId="3594955998" sldId="596"/>
        </pc:sldMkLst>
      </pc:sldChg>
      <pc:sldChg chg="del">
        <pc:chgData name="Del Schwalls" userId="0d2510d6-ac91-4e2a-bc35-d37d9e15d2e2" providerId="ADAL" clId="{0C373EAD-DF0A-4822-A9EA-6C8C10BFB417}" dt="2026-02-25T04:30:40.991" v="4024" actId="47"/>
        <pc:sldMkLst>
          <pc:docMk/>
          <pc:sldMk cId="3230941385" sldId="597"/>
        </pc:sldMkLst>
      </pc:sldChg>
      <pc:sldChg chg="del">
        <pc:chgData name="Del Schwalls" userId="0d2510d6-ac91-4e2a-bc35-d37d9e15d2e2" providerId="ADAL" clId="{0C373EAD-DF0A-4822-A9EA-6C8C10BFB417}" dt="2026-02-25T04:30:40.991" v="4024" actId="47"/>
        <pc:sldMkLst>
          <pc:docMk/>
          <pc:sldMk cId="3321675038" sldId="598"/>
        </pc:sldMkLst>
      </pc:sldChg>
      <pc:sldChg chg="del">
        <pc:chgData name="Del Schwalls" userId="0d2510d6-ac91-4e2a-bc35-d37d9e15d2e2" providerId="ADAL" clId="{0C373EAD-DF0A-4822-A9EA-6C8C10BFB417}" dt="2026-02-25T04:31:28.261" v="4036" actId="47"/>
        <pc:sldMkLst>
          <pc:docMk/>
          <pc:sldMk cId="3453532344" sldId="604"/>
        </pc:sldMkLst>
      </pc:sldChg>
      <pc:sldChg chg="del">
        <pc:chgData name="Del Schwalls" userId="0d2510d6-ac91-4e2a-bc35-d37d9e15d2e2" providerId="ADAL" clId="{0C373EAD-DF0A-4822-A9EA-6C8C10BFB417}" dt="2026-02-25T04:30:08.495" v="4021" actId="47"/>
        <pc:sldMkLst>
          <pc:docMk/>
          <pc:sldMk cId="163924168" sldId="606"/>
        </pc:sldMkLst>
      </pc:sldChg>
      <pc:sldChg chg="del">
        <pc:chgData name="Del Schwalls" userId="0d2510d6-ac91-4e2a-bc35-d37d9e15d2e2" providerId="ADAL" clId="{0C373EAD-DF0A-4822-A9EA-6C8C10BFB417}" dt="2026-02-25T04:30:08.495" v="4021" actId="47"/>
        <pc:sldMkLst>
          <pc:docMk/>
          <pc:sldMk cId="144195389" sldId="607"/>
        </pc:sldMkLst>
      </pc:sldChg>
      <pc:sldChg chg="del">
        <pc:chgData name="Del Schwalls" userId="0d2510d6-ac91-4e2a-bc35-d37d9e15d2e2" providerId="ADAL" clId="{0C373EAD-DF0A-4822-A9EA-6C8C10BFB417}" dt="2026-02-25T04:30:08.495" v="4021" actId="47"/>
        <pc:sldMkLst>
          <pc:docMk/>
          <pc:sldMk cId="491434926" sldId="608"/>
        </pc:sldMkLst>
      </pc:sldChg>
      <pc:sldChg chg="del">
        <pc:chgData name="Del Schwalls" userId="0d2510d6-ac91-4e2a-bc35-d37d9e15d2e2" providerId="ADAL" clId="{0C373EAD-DF0A-4822-A9EA-6C8C10BFB417}" dt="2026-02-25T04:30:08.495" v="4021" actId="47"/>
        <pc:sldMkLst>
          <pc:docMk/>
          <pc:sldMk cId="478586303" sldId="609"/>
        </pc:sldMkLst>
      </pc:sldChg>
      <pc:sldChg chg="del">
        <pc:chgData name="Del Schwalls" userId="0d2510d6-ac91-4e2a-bc35-d37d9e15d2e2" providerId="ADAL" clId="{0C373EAD-DF0A-4822-A9EA-6C8C10BFB417}" dt="2026-02-25T04:26:27.782" v="4017" actId="47"/>
        <pc:sldMkLst>
          <pc:docMk/>
          <pc:sldMk cId="777170172" sldId="621"/>
        </pc:sldMkLst>
      </pc:sldChg>
      <pc:sldChg chg="del">
        <pc:chgData name="Del Schwalls" userId="0d2510d6-ac91-4e2a-bc35-d37d9e15d2e2" providerId="ADAL" clId="{0C373EAD-DF0A-4822-A9EA-6C8C10BFB417}" dt="2026-02-25T04:32:59.038" v="4056" actId="47"/>
        <pc:sldMkLst>
          <pc:docMk/>
          <pc:sldMk cId="3437669296" sldId="649"/>
        </pc:sldMkLst>
      </pc:sldChg>
      <pc:sldChg chg="del">
        <pc:chgData name="Del Schwalls" userId="0d2510d6-ac91-4e2a-bc35-d37d9e15d2e2" providerId="ADAL" clId="{0C373EAD-DF0A-4822-A9EA-6C8C10BFB417}" dt="2026-02-25T04:30:40.991" v="4024" actId="47"/>
        <pc:sldMkLst>
          <pc:docMk/>
          <pc:sldMk cId="459455439" sldId="650"/>
        </pc:sldMkLst>
      </pc:sldChg>
      <pc:sldChg chg="del">
        <pc:chgData name="Del Schwalls" userId="0d2510d6-ac91-4e2a-bc35-d37d9e15d2e2" providerId="ADAL" clId="{0C373EAD-DF0A-4822-A9EA-6C8C10BFB417}" dt="2026-02-25T04:35:36.400" v="4078" actId="47"/>
        <pc:sldMkLst>
          <pc:docMk/>
          <pc:sldMk cId="4272752084" sldId="652"/>
        </pc:sldMkLst>
      </pc:sldChg>
      <pc:sldChg chg="del">
        <pc:chgData name="Del Schwalls" userId="0d2510d6-ac91-4e2a-bc35-d37d9e15d2e2" providerId="ADAL" clId="{0C373EAD-DF0A-4822-A9EA-6C8C10BFB417}" dt="2026-02-25T04:34:44.487" v="4068" actId="47"/>
        <pc:sldMkLst>
          <pc:docMk/>
          <pc:sldMk cId="1328958475" sldId="674"/>
        </pc:sldMkLst>
      </pc:sldChg>
      <pc:sldChg chg="del">
        <pc:chgData name="Del Schwalls" userId="0d2510d6-ac91-4e2a-bc35-d37d9e15d2e2" providerId="ADAL" clId="{0C373EAD-DF0A-4822-A9EA-6C8C10BFB417}" dt="2026-02-25T04:31:39.859" v="4037" actId="47"/>
        <pc:sldMkLst>
          <pc:docMk/>
          <pc:sldMk cId="1439824410" sldId="675"/>
        </pc:sldMkLst>
      </pc:sldChg>
      <pc:sldChg chg="del">
        <pc:chgData name="Del Schwalls" userId="0d2510d6-ac91-4e2a-bc35-d37d9e15d2e2" providerId="ADAL" clId="{0C373EAD-DF0A-4822-A9EA-6C8C10BFB417}" dt="2026-02-25T04:30:40.991" v="4024" actId="47"/>
        <pc:sldMkLst>
          <pc:docMk/>
          <pc:sldMk cId="1987724538" sldId="678"/>
        </pc:sldMkLst>
      </pc:sldChg>
      <pc:sldChg chg="del">
        <pc:chgData name="Del Schwalls" userId="0d2510d6-ac91-4e2a-bc35-d37d9e15d2e2" providerId="ADAL" clId="{0C373EAD-DF0A-4822-A9EA-6C8C10BFB417}" dt="2026-02-25T04:30:40.991" v="4024" actId="47"/>
        <pc:sldMkLst>
          <pc:docMk/>
          <pc:sldMk cId="2523199982" sldId="691"/>
        </pc:sldMkLst>
      </pc:sldChg>
      <pc:sldChg chg="del">
        <pc:chgData name="Del Schwalls" userId="0d2510d6-ac91-4e2a-bc35-d37d9e15d2e2" providerId="ADAL" clId="{0C373EAD-DF0A-4822-A9EA-6C8C10BFB417}" dt="2026-02-25T04:34:44.487" v="4068" actId="47"/>
        <pc:sldMkLst>
          <pc:docMk/>
          <pc:sldMk cId="3206658034" sldId="694"/>
        </pc:sldMkLst>
      </pc:sldChg>
      <pc:sldChg chg="del">
        <pc:chgData name="Del Schwalls" userId="0d2510d6-ac91-4e2a-bc35-d37d9e15d2e2" providerId="ADAL" clId="{0C373EAD-DF0A-4822-A9EA-6C8C10BFB417}" dt="2026-02-25T04:35:36.400" v="4078" actId="47"/>
        <pc:sldMkLst>
          <pc:docMk/>
          <pc:sldMk cId="3339689716" sldId="696"/>
        </pc:sldMkLst>
      </pc:sldChg>
      <pc:sldChg chg="del">
        <pc:chgData name="Del Schwalls" userId="0d2510d6-ac91-4e2a-bc35-d37d9e15d2e2" providerId="ADAL" clId="{0C373EAD-DF0A-4822-A9EA-6C8C10BFB417}" dt="2026-02-25T04:33:12.724" v="4060" actId="47"/>
        <pc:sldMkLst>
          <pc:docMk/>
          <pc:sldMk cId="3223716807" sldId="699"/>
        </pc:sldMkLst>
      </pc:sldChg>
      <pc:sldChg chg="del">
        <pc:chgData name="Del Schwalls" userId="0d2510d6-ac91-4e2a-bc35-d37d9e15d2e2" providerId="ADAL" clId="{0C373EAD-DF0A-4822-A9EA-6C8C10BFB417}" dt="2026-02-25T04:31:28.261" v="4036" actId="47"/>
        <pc:sldMkLst>
          <pc:docMk/>
          <pc:sldMk cId="2648162668" sldId="700"/>
        </pc:sldMkLst>
      </pc:sldChg>
      <pc:sldChg chg="del">
        <pc:chgData name="Del Schwalls" userId="0d2510d6-ac91-4e2a-bc35-d37d9e15d2e2" providerId="ADAL" clId="{0C373EAD-DF0A-4822-A9EA-6C8C10BFB417}" dt="2026-02-25T04:30:40.991" v="4024" actId="47"/>
        <pc:sldMkLst>
          <pc:docMk/>
          <pc:sldMk cId="2829434726" sldId="701"/>
        </pc:sldMkLst>
      </pc:sldChg>
      <pc:sldChg chg="del">
        <pc:chgData name="Del Schwalls" userId="0d2510d6-ac91-4e2a-bc35-d37d9e15d2e2" providerId="ADAL" clId="{0C373EAD-DF0A-4822-A9EA-6C8C10BFB417}" dt="2026-02-25T04:30:40.991" v="4024" actId="47"/>
        <pc:sldMkLst>
          <pc:docMk/>
          <pc:sldMk cId="1648463454" sldId="702"/>
        </pc:sldMkLst>
      </pc:sldChg>
      <pc:sldChg chg="addSp delSp modSp mod ord modShow">
        <pc:chgData name="Del Schwalls" userId="0d2510d6-ac91-4e2a-bc35-d37d9e15d2e2" providerId="ADAL" clId="{0C373EAD-DF0A-4822-A9EA-6C8C10BFB417}" dt="2026-02-25T18:30:27.481" v="5025"/>
        <pc:sldMkLst>
          <pc:docMk/>
          <pc:sldMk cId="1444118474" sldId="703"/>
        </pc:sldMkLst>
        <pc:spChg chg="del">
          <ac:chgData name="Del Schwalls" userId="0d2510d6-ac91-4e2a-bc35-d37d9e15d2e2" providerId="ADAL" clId="{0C373EAD-DF0A-4822-A9EA-6C8C10BFB417}" dt="2026-02-25T04:30:16.767" v="4022" actId="478"/>
          <ac:spMkLst>
            <pc:docMk/>
            <pc:sldMk cId="1444118474" sldId="703"/>
            <ac:spMk id="2" creationId="{00000000-0000-0000-0000-000000000000}"/>
          </ac:spMkLst>
        </pc:spChg>
        <pc:spChg chg="del">
          <ac:chgData name="Del Schwalls" userId="0d2510d6-ac91-4e2a-bc35-d37d9e15d2e2" providerId="ADAL" clId="{0C373EAD-DF0A-4822-A9EA-6C8C10BFB417}" dt="2026-02-25T04:30:16.767" v="4022" actId="478"/>
          <ac:spMkLst>
            <pc:docMk/>
            <pc:sldMk cId="1444118474" sldId="703"/>
            <ac:spMk id="3" creationId="{00000000-0000-0000-0000-000000000000}"/>
          </ac:spMkLst>
        </pc:spChg>
        <pc:spChg chg="add del mod">
          <ac:chgData name="Del Schwalls" userId="0d2510d6-ac91-4e2a-bc35-d37d9e15d2e2" providerId="ADAL" clId="{0C373EAD-DF0A-4822-A9EA-6C8C10BFB417}" dt="2026-02-25T04:30:23.261" v="4023" actId="478"/>
          <ac:spMkLst>
            <pc:docMk/>
            <pc:sldMk cId="1444118474" sldId="703"/>
            <ac:spMk id="6" creationId="{910A7433-0158-344A-57AA-2C29BCFCB1BA}"/>
          </ac:spMkLst>
        </pc:spChg>
        <pc:spChg chg="add del mod">
          <ac:chgData name="Del Schwalls" userId="0d2510d6-ac91-4e2a-bc35-d37d9e15d2e2" providerId="ADAL" clId="{0C373EAD-DF0A-4822-A9EA-6C8C10BFB417}" dt="2026-02-25T04:30:23.261" v="4023" actId="478"/>
          <ac:spMkLst>
            <pc:docMk/>
            <pc:sldMk cId="1444118474" sldId="703"/>
            <ac:spMk id="8" creationId="{57D8EDDB-8C4D-33D7-8F15-A8106D96A4F8}"/>
          </ac:spMkLst>
        </pc:spChg>
        <pc:picChg chg="del">
          <ac:chgData name="Del Schwalls" userId="0d2510d6-ac91-4e2a-bc35-d37d9e15d2e2" providerId="ADAL" clId="{0C373EAD-DF0A-4822-A9EA-6C8C10BFB417}" dt="2026-02-25T17:12:05.981" v="4612" actId="21"/>
          <ac:picMkLst>
            <pc:docMk/>
            <pc:sldMk cId="1444118474" sldId="703"/>
            <ac:picMk id="5" creationId="{00000000-0000-0000-0000-000000000000}"/>
          </ac:picMkLst>
        </pc:picChg>
        <pc:picChg chg="add mod">
          <ac:chgData name="Del Schwalls" userId="0d2510d6-ac91-4e2a-bc35-d37d9e15d2e2" providerId="ADAL" clId="{0C373EAD-DF0A-4822-A9EA-6C8C10BFB417}" dt="2026-02-25T04:30:53.604" v="4027" actId="1076"/>
          <ac:picMkLst>
            <pc:docMk/>
            <pc:sldMk cId="1444118474" sldId="703"/>
            <ac:picMk id="9" creationId="{00000000-0000-0000-0000-000000000000}"/>
          </ac:picMkLst>
        </pc:picChg>
        <pc:picChg chg="add mod">
          <ac:chgData name="Del Schwalls" userId="0d2510d6-ac91-4e2a-bc35-d37d9e15d2e2" providerId="ADAL" clId="{0C373EAD-DF0A-4822-A9EA-6C8C10BFB417}" dt="2026-02-25T04:30:55.943" v="4028" actId="1076"/>
          <ac:picMkLst>
            <pc:docMk/>
            <pc:sldMk cId="1444118474" sldId="703"/>
            <ac:picMk id="10" creationId="{532273BE-5767-4CCB-F581-1915EAF39307}"/>
          </ac:picMkLst>
        </pc:picChg>
        <pc:picChg chg="add mod">
          <ac:chgData name="Del Schwalls" userId="0d2510d6-ac91-4e2a-bc35-d37d9e15d2e2" providerId="ADAL" clId="{0C373EAD-DF0A-4822-A9EA-6C8C10BFB417}" dt="2026-02-25T04:31:04.600" v="4031" actId="1076"/>
          <ac:picMkLst>
            <pc:docMk/>
            <pc:sldMk cId="1444118474" sldId="703"/>
            <ac:picMk id="11" creationId="{00000000-0000-0000-0000-000000000000}"/>
          </ac:picMkLst>
        </pc:picChg>
        <pc:picChg chg="add mod">
          <ac:chgData name="Del Schwalls" userId="0d2510d6-ac91-4e2a-bc35-d37d9e15d2e2" providerId="ADAL" clId="{0C373EAD-DF0A-4822-A9EA-6C8C10BFB417}" dt="2026-02-25T04:31:19.236" v="4035" actId="1076"/>
          <ac:picMkLst>
            <pc:docMk/>
            <pc:sldMk cId="1444118474" sldId="703"/>
            <ac:picMk id="12" creationId="{00000000-0000-0000-0000-000000000000}"/>
          </ac:picMkLst>
        </pc:picChg>
      </pc:sldChg>
      <pc:sldChg chg="del">
        <pc:chgData name="Del Schwalls" userId="0d2510d6-ac91-4e2a-bc35-d37d9e15d2e2" providerId="ADAL" clId="{0C373EAD-DF0A-4822-A9EA-6C8C10BFB417}" dt="2026-02-25T04:33:12.724" v="4060" actId="47"/>
        <pc:sldMkLst>
          <pc:docMk/>
          <pc:sldMk cId="2667707860" sldId="749"/>
        </pc:sldMkLst>
      </pc:sldChg>
      <pc:sldChg chg="delSp del mod delAnim">
        <pc:chgData name="Del Schwalls" userId="0d2510d6-ac91-4e2a-bc35-d37d9e15d2e2" providerId="ADAL" clId="{0C373EAD-DF0A-4822-A9EA-6C8C10BFB417}" dt="2026-02-25T04:33:12.724" v="4060" actId="47"/>
        <pc:sldMkLst>
          <pc:docMk/>
          <pc:sldMk cId="567472174" sldId="750"/>
        </pc:sldMkLst>
        <pc:picChg chg="del">
          <ac:chgData name="Del Schwalls" userId="0d2510d6-ac91-4e2a-bc35-d37d9e15d2e2" providerId="ADAL" clId="{0C373EAD-DF0A-4822-A9EA-6C8C10BFB417}" dt="2026-02-25T04:33:02.608" v="4057" actId="21"/>
          <ac:picMkLst>
            <pc:docMk/>
            <pc:sldMk cId="567472174" sldId="750"/>
            <ac:picMk id="17" creationId="{00000000-0000-0000-0000-000000000000}"/>
          </ac:picMkLst>
        </pc:picChg>
      </pc:sldChg>
      <pc:sldChg chg="del">
        <pc:chgData name="Del Schwalls" userId="0d2510d6-ac91-4e2a-bc35-d37d9e15d2e2" providerId="ADAL" clId="{0C373EAD-DF0A-4822-A9EA-6C8C10BFB417}" dt="2026-02-25T04:32:59.038" v="4056" actId="47"/>
        <pc:sldMkLst>
          <pc:docMk/>
          <pc:sldMk cId="3800507533" sldId="751"/>
        </pc:sldMkLst>
      </pc:sldChg>
      <pc:sldChg chg="del">
        <pc:chgData name="Del Schwalls" userId="0d2510d6-ac91-4e2a-bc35-d37d9e15d2e2" providerId="ADAL" clId="{0C373EAD-DF0A-4822-A9EA-6C8C10BFB417}" dt="2026-02-25T04:32:59.038" v="4056" actId="47"/>
        <pc:sldMkLst>
          <pc:docMk/>
          <pc:sldMk cId="797144911" sldId="752"/>
        </pc:sldMkLst>
      </pc:sldChg>
      <pc:sldChg chg="delSp del mod">
        <pc:chgData name="Del Schwalls" userId="0d2510d6-ac91-4e2a-bc35-d37d9e15d2e2" providerId="ADAL" clId="{0C373EAD-DF0A-4822-A9EA-6C8C10BFB417}" dt="2026-02-25T04:37:30.841" v="4108" actId="47"/>
        <pc:sldMkLst>
          <pc:docMk/>
          <pc:sldMk cId="1873309973" sldId="753"/>
        </pc:sldMkLst>
        <pc:picChg chg="del">
          <ac:chgData name="Del Schwalls" userId="0d2510d6-ac91-4e2a-bc35-d37d9e15d2e2" providerId="ADAL" clId="{0C373EAD-DF0A-4822-A9EA-6C8C10BFB417}" dt="2026-02-25T04:37:25.496" v="4105" actId="21"/>
          <ac:picMkLst>
            <pc:docMk/>
            <pc:sldMk cId="1873309973" sldId="753"/>
            <ac:picMk id="9" creationId="{00000000-0000-0000-0000-000000000000}"/>
          </ac:picMkLst>
        </pc:picChg>
      </pc:sldChg>
      <pc:sldChg chg="del">
        <pc:chgData name="Del Schwalls" userId="0d2510d6-ac91-4e2a-bc35-d37d9e15d2e2" providerId="ADAL" clId="{0C373EAD-DF0A-4822-A9EA-6C8C10BFB417}" dt="2026-02-25T04:33:39.175" v="4061" actId="47"/>
        <pc:sldMkLst>
          <pc:docMk/>
          <pc:sldMk cId="1570905624" sldId="755"/>
        </pc:sldMkLst>
      </pc:sldChg>
      <pc:sldChg chg="del">
        <pc:chgData name="Del Schwalls" userId="0d2510d6-ac91-4e2a-bc35-d37d9e15d2e2" providerId="ADAL" clId="{0C373EAD-DF0A-4822-A9EA-6C8C10BFB417}" dt="2026-02-25T04:34:04.032" v="4065" actId="47"/>
        <pc:sldMkLst>
          <pc:docMk/>
          <pc:sldMk cId="1913484427" sldId="758"/>
        </pc:sldMkLst>
      </pc:sldChg>
      <pc:sldChg chg="del">
        <pc:chgData name="Del Schwalls" userId="0d2510d6-ac91-4e2a-bc35-d37d9e15d2e2" providerId="ADAL" clId="{0C373EAD-DF0A-4822-A9EA-6C8C10BFB417}" dt="2026-02-25T04:31:28.261" v="4036" actId="47"/>
        <pc:sldMkLst>
          <pc:docMk/>
          <pc:sldMk cId="1014295450" sldId="761"/>
        </pc:sldMkLst>
      </pc:sldChg>
      <pc:sldChg chg="del">
        <pc:chgData name="Del Schwalls" userId="0d2510d6-ac91-4e2a-bc35-d37d9e15d2e2" providerId="ADAL" clId="{0C373EAD-DF0A-4822-A9EA-6C8C10BFB417}" dt="2026-02-25T04:33:39.175" v="4061" actId="47"/>
        <pc:sldMkLst>
          <pc:docMk/>
          <pc:sldMk cId="1994317293" sldId="763"/>
        </pc:sldMkLst>
      </pc:sldChg>
      <pc:sldChg chg="del">
        <pc:chgData name="Del Schwalls" userId="0d2510d6-ac91-4e2a-bc35-d37d9e15d2e2" providerId="ADAL" clId="{0C373EAD-DF0A-4822-A9EA-6C8C10BFB417}" dt="2026-02-25T04:30:40.991" v="4024" actId="47"/>
        <pc:sldMkLst>
          <pc:docMk/>
          <pc:sldMk cId="3601991346" sldId="787"/>
        </pc:sldMkLst>
      </pc:sldChg>
      <pc:sldChg chg="del">
        <pc:chgData name="Del Schwalls" userId="0d2510d6-ac91-4e2a-bc35-d37d9e15d2e2" providerId="ADAL" clId="{0C373EAD-DF0A-4822-A9EA-6C8C10BFB417}" dt="2026-02-25T04:38:12.965" v="4127" actId="47"/>
        <pc:sldMkLst>
          <pc:docMk/>
          <pc:sldMk cId="473402999" sldId="789"/>
        </pc:sldMkLst>
      </pc:sldChg>
      <pc:sldChg chg="del">
        <pc:chgData name="Del Schwalls" userId="0d2510d6-ac91-4e2a-bc35-d37d9e15d2e2" providerId="ADAL" clId="{0C373EAD-DF0A-4822-A9EA-6C8C10BFB417}" dt="2026-02-25T04:35:36.400" v="4078" actId="47"/>
        <pc:sldMkLst>
          <pc:docMk/>
          <pc:sldMk cId="2863606522" sldId="816"/>
        </pc:sldMkLst>
      </pc:sldChg>
      <pc:sldChg chg="delSp del mod delAnim">
        <pc:chgData name="Del Schwalls" userId="0d2510d6-ac91-4e2a-bc35-d37d9e15d2e2" providerId="ADAL" clId="{0C373EAD-DF0A-4822-A9EA-6C8C10BFB417}" dt="2026-02-25T04:35:20.265" v="4077" actId="47"/>
        <pc:sldMkLst>
          <pc:docMk/>
          <pc:sldMk cId="4268228286" sldId="817"/>
        </pc:sldMkLst>
        <pc:picChg chg="del">
          <ac:chgData name="Del Schwalls" userId="0d2510d6-ac91-4e2a-bc35-d37d9e15d2e2" providerId="ADAL" clId="{0C373EAD-DF0A-4822-A9EA-6C8C10BFB417}" dt="2026-02-25T04:35:09.421" v="4074" actId="21"/>
          <ac:picMkLst>
            <pc:docMk/>
            <pc:sldMk cId="4268228286" sldId="817"/>
            <ac:picMk id="4" creationId="{00000000-0000-0000-0000-000000000000}"/>
          </ac:picMkLst>
        </pc:picChg>
      </pc:sldChg>
      <pc:sldChg chg="add del ord">
        <pc:chgData name="Del Schwalls" userId="0d2510d6-ac91-4e2a-bc35-d37d9e15d2e2" providerId="ADAL" clId="{0C373EAD-DF0A-4822-A9EA-6C8C10BFB417}" dt="2026-02-25T19:30:21.033" v="5505"/>
        <pc:sldMkLst>
          <pc:docMk/>
          <pc:sldMk cId="1778873572" sldId="829"/>
        </pc:sldMkLst>
      </pc:sldChg>
      <pc:sldChg chg="del">
        <pc:chgData name="Del Schwalls" userId="0d2510d6-ac91-4e2a-bc35-d37d9e15d2e2" providerId="ADAL" clId="{0C373EAD-DF0A-4822-A9EA-6C8C10BFB417}" dt="2026-02-25T04:34:04.032" v="4065" actId="47"/>
        <pc:sldMkLst>
          <pc:docMk/>
          <pc:sldMk cId="3972054913" sldId="833"/>
        </pc:sldMkLst>
      </pc:sldChg>
      <pc:sldChg chg="del">
        <pc:chgData name="Del Schwalls" userId="0d2510d6-ac91-4e2a-bc35-d37d9e15d2e2" providerId="ADAL" clId="{0C373EAD-DF0A-4822-A9EA-6C8C10BFB417}" dt="2026-02-25T04:31:39.859" v="4037" actId="47"/>
        <pc:sldMkLst>
          <pc:docMk/>
          <pc:sldMk cId="2512654787" sldId="834"/>
        </pc:sldMkLst>
      </pc:sldChg>
      <pc:sldChg chg="del">
        <pc:chgData name="Del Schwalls" userId="0d2510d6-ac91-4e2a-bc35-d37d9e15d2e2" providerId="ADAL" clId="{0C373EAD-DF0A-4822-A9EA-6C8C10BFB417}" dt="2026-02-25T04:31:39.859" v="4037" actId="47"/>
        <pc:sldMkLst>
          <pc:docMk/>
          <pc:sldMk cId="1602615624" sldId="851"/>
        </pc:sldMkLst>
      </pc:sldChg>
      <pc:sldChg chg="del">
        <pc:chgData name="Del Schwalls" userId="0d2510d6-ac91-4e2a-bc35-d37d9e15d2e2" providerId="ADAL" clId="{0C373EAD-DF0A-4822-A9EA-6C8C10BFB417}" dt="2026-02-25T04:38:12.965" v="4127" actId="47"/>
        <pc:sldMkLst>
          <pc:docMk/>
          <pc:sldMk cId="3459893033" sldId="857"/>
        </pc:sldMkLst>
      </pc:sldChg>
      <pc:sldChg chg="del">
        <pc:chgData name="Del Schwalls" userId="0d2510d6-ac91-4e2a-bc35-d37d9e15d2e2" providerId="ADAL" clId="{0C373EAD-DF0A-4822-A9EA-6C8C10BFB417}" dt="2026-02-25T04:34:04.032" v="4065" actId="47"/>
        <pc:sldMkLst>
          <pc:docMk/>
          <pc:sldMk cId="1955907432" sldId="858"/>
        </pc:sldMkLst>
      </pc:sldChg>
      <pc:sldChg chg="del">
        <pc:chgData name="Del Schwalls" userId="0d2510d6-ac91-4e2a-bc35-d37d9e15d2e2" providerId="ADAL" clId="{0C373EAD-DF0A-4822-A9EA-6C8C10BFB417}" dt="2026-02-25T04:30:40.991" v="4024" actId="47"/>
        <pc:sldMkLst>
          <pc:docMk/>
          <pc:sldMk cId="2433745520" sldId="870"/>
        </pc:sldMkLst>
      </pc:sldChg>
      <pc:sldChg chg="del">
        <pc:chgData name="Del Schwalls" userId="0d2510d6-ac91-4e2a-bc35-d37d9e15d2e2" providerId="ADAL" clId="{0C373EAD-DF0A-4822-A9EA-6C8C10BFB417}" dt="2026-02-25T04:34:04.032" v="4065" actId="47"/>
        <pc:sldMkLst>
          <pc:docMk/>
          <pc:sldMk cId="1727921256" sldId="895"/>
        </pc:sldMkLst>
      </pc:sldChg>
      <pc:sldChg chg="del">
        <pc:chgData name="Del Schwalls" userId="0d2510d6-ac91-4e2a-bc35-d37d9e15d2e2" providerId="ADAL" clId="{0C373EAD-DF0A-4822-A9EA-6C8C10BFB417}" dt="2026-02-25T04:34:04.032" v="4065" actId="47"/>
        <pc:sldMkLst>
          <pc:docMk/>
          <pc:sldMk cId="1431765886" sldId="896"/>
        </pc:sldMkLst>
      </pc:sldChg>
      <pc:sldChg chg="del">
        <pc:chgData name="Del Schwalls" userId="0d2510d6-ac91-4e2a-bc35-d37d9e15d2e2" providerId="ADAL" clId="{0C373EAD-DF0A-4822-A9EA-6C8C10BFB417}" dt="2026-02-25T04:34:04.032" v="4065" actId="47"/>
        <pc:sldMkLst>
          <pc:docMk/>
          <pc:sldMk cId="2730982928" sldId="897"/>
        </pc:sldMkLst>
      </pc:sldChg>
      <pc:sldChg chg="del">
        <pc:chgData name="Del Schwalls" userId="0d2510d6-ac91-4e2a-bc35-d37d9e15d2e2" providerId="ADAL" clId="{0C373EAD-DF0A-4822-A9EA-6C8C10BFB417}" dt="2026-02-25T04:34:04.032" v="4065" actId="47"/>
        <pc:sldMkLst>
          <pc:docMk/>
          <pc:sldMk cId="3453270970" sldId="898"/>
        </pc:sldMkLst>
      </pc:sldChg>
      <pc:sldChg chg="del">
        <pc:chgData name="Del Schwalls" userId="0d2510d6-ac91-4e2a-bc35-d37d9e15d2e2" providerId="ADAL" clId="{0C373EAD-DF0A-4822-A9EA-6C8C10BFB417}" dt="2026-02-25T04:34:04.032" v="4065" actId="47"/>
        <pc:sldMkLst>
          <pc:docMk/>
          <pc:sldMk cId="1373251911" sldId="899"/>
        </pc:sldMkLst>
      </pc:sldChg>
      <pc:sldChg chg="del">
        <pc:chgData name="Del Schwalls" userId="0d2510d6-ac91-4e2a-bc35-d37d9e15d2e2" providerId="ADAL" clId="{0C373EAD-DF0A-4822-A9EA-6C8C10BFB417}" dt="2026-02-25T04:34:04.032" v="4065" actId="47"/>
        <pc:sldMkLst>
          <pc:docMk/>
          <pc:sldMk cId="3670179328" sldId="900"/>
        </pc:sldMkLst>
      </pc:sldChg>
      <pc:sldChg chg="del">
        <pc:chgData name="Del Schwalls" userId="0d2510d6-ac91-4e2a-bc35-d37d9e15d2e2" providerId="ADAL" clId="{0C373EAD-DF0A-4822-A9EA-6C8C10BFB417}" dt="2026-02-25T04:34:04.032" v="4065" actId="47"/>
        <pc:sldMkLst>
          <pc:docMk/>
          <pc:sldMk cId="4083966046" sldId="901"/>
        </pc:sldMkLst>
      </pc:sldChg>
      <pc:sldChg chg="del">
        <pc:chgData name="Del Schwalls" userId="0d2510d6-ac91-4e2a-bc35-d37d9e15d2e2" providerId="ADAL" clId="{0C373EAD-DF0A-4822-A9EA-6C8C10BFB417}" dt="2026-02-25T04:34:04.032" v="4065" actId="47"/>
        <pc:sldMkLst>
          <pc:docMk/>
          <pc:sldMk cId="3278532266" sldId="902"/>
        </pc:sldMkLst>
      </pc:sldChg>
      <pc:sldChg chg="del">
        <pc:chgData name="Del Schwalls" userId="0d2510d6-ac91-4e2a-bc35-d37d9e15d2e2" providerId="ADAL" clId="{0C373EAD-DF0A-4822-A9EA-6C8C10BFB417}" dt="2026-02-25T04:34:04.032" v="4065" actId="47"/>
        <pc:sldMkLst>
          <pc:docMk/>
          <pc:sldMk cId="3037383847" sldId="903"/>
        </pc:sldMkLst>
      </pc:sldChg>
      <pc:sldChg chg="del">
        <pc:chgData name="Del Schwalls" userId="0d2510d6-ac91-4e2a-bc35-d37d9e15d2e2" providerId="ADAL" clId="{0C373EAD-DF0A-4822-A9EA-6C8C10BFB417}" dt="2026-02-25T04:34:04.032" v="4065" actId="47"/>
        <pc:sldMkLst>
          <pc:docMk/>
          <pc:sldMk cId="1288239528" sldId="904"/>
        </pc:sldMkLst>
      </pc:sldChg>
      <pc:sldChg chg="del">
        <pc:chgData name="Del Schwalls" userId="0d2510d6-ac91-4e2a-bc35-d37d9e15d2e2" providerId="ADAL" clId="{0C373EAD-DF0A-4822-A9EA-6C8C10BFB417}" dt="2026-02-25T04:34:04.032" v="4065" actId="47"/>
        <pc:sldMkLst>
          <pc:docMk/>
          <pc:sldMk cId="3866833625" sldId="908"/>
        </pc:sldMkLst>
      </pc:sldChg>
      <pc:sldChg chg="del">
        <pc:chgData name="Del Schwalls" userId="0d2510d6-ac91-4e2a-bc35-d37d9e15d2e2" providerId="ADAL" clId="{0C373EAD-DF0A-4822-A9EA-6C8C10BFB417}" dt="2026-02-25T04:34:04.032" v="4065" actId="47"/>
        <pc:sldMkLst>
          <pc:docMk/>
          <pc:sldMk cId="2844335852" sldId="909"/>
        </pc:sldMkLst>
      </pc:sldChg>
      <pc:sldChg chg="del">
        <pc:chgData name="Del Schwalls" userId="0d2510d6-ac91-4e2a-bc35-d37d9e15d2e2" providerId="ADAL" clId="{0C373EAD-DF0A-4822-A9EA-6C8C10BFB417}" dt="2026-02-25T04:34:04.032" v="4065" actId="47"/>
        <pc:sldMkLst>
          <pc:docMk/>
          <pc:sldMk cId="695472097" sldId="910"/>
        </pc:sldMkLst>
      </pc:sldChg>
      <pc:sldChg chg="del">
        <pc:chgData name="Del Schwalls" userId="0d2510d6-ac91-4e2a-bc35-d37d9e15d2e2" providerId="ADAL" clId="{0C373EAD-DF0A-4822-A9EA-6C8C10BFB417}" dt="2026-02-25T04:34:04.032" v="4065" actId="47"/>
        <pc:sldMkLst>
          <pc:docMk/>
          <pc:sldMk cId="971838036" sldId="911"/>
        </pc:sldMkLst>
      </pc:sldChg>
      <pc:sldChg chg="del">
        <pc:chgData name="Del Schwalls" userId="0d2510d6-ac91-4e2a-bc35-d37d9e15d2e2" providerId="ADAL" clId="{0C373EAD-DF0A-4822-A9EA-6C8C10BFB417}" dt="2026-02-25T04:34:04.032" v="4065" actId="47"/>
        <pc:sldMkLst>
          <pc:docMk/>
          <pc:sldMk cId="2884618040" sldId="912"/>
        </pc:sldMkLst>
      </pc:sldChg>
      <pc:sldChg chg="del">
        <pc:chgData name="Del Schwalls" userId="0d2510d6-ac91-4e2a-bc35-d37d9e15d2e2" providerId="ADAL" clId="{0C373EAD-DF0A-4822-A9EA-6C8C10BFB417}" dt="2026-02-25T04:34:04.032" v="4065" actId="47"/>
        <pc:sldMkLst>
          <pc:docMk/>
          <pc:sldMk cId="886020484" sldId="913"/>
        </pc:sldMkLst>
      </pc:sldChg>
      <pc:sldChg chg="del">
        <pc:chgData name="Del Schwalls" userId="0d2510d6-ac91-4e2a-bc35-d37d9e15d2e2" providerId="ADAL" clId="{0C373EAD-DF0A-4822-A9EA-6C8C10BFB417}" dt="2026-02-25T04:34:04.032" v="4065" actId="47"/>
        <pc:sldMkLst>
          <pc:docMk/>
          <pc:sldMk cId="1035286568" sldId="914"/>
        </pc:sldMkLst>
      </pc:sldChg>
      <pc:sldChg chg="del">
        <pc:chgData name="Del Schwalls" userId="0d2510d6-ac91-4e2a-bc35-d37d9e15d2e2" providerId="ADAL" clId="{0C373EAD-DF0A-4822-A9EA-6C8C10BFB417}" dt="2026-02-25T04:34:04.032" v="4065" actId="47"/>
        <pc:sldMkLst>
          <pc:docMk/>
          <pc:sldMk cId="1543918299" sldId="915"/>
        </pc:sldMkLst>
      </pc:sldChg>
      <pc:sldChg chg="del">
        <pc:chgData name="Del Schwalls" userId="0d2510d6-ac91-4e2a-bc35-d37d9e15d2e2" providerId="ADAL" clId="{0C373EAD-DF0A-4822-A9EA-6C8C10BFB417}" dt="2026-02-25T04:34:04.032" v="4065" actId="47"/>
        <pc:sldMkLst>
          <pc:docMk/>
          <pc:sldMk cId="1775074661" sldId="916"/>
        </pc:sldMkLst>
      </pc:sldChg>
      <pc:sldChg chg="del">
        <pc:chgData name="Del Schwalls" userId="0d2510d6-ac91-4e2a-bc35-d37d9e15d2e2" providerId="ADAL" clId="{0C373EAD-DF0A-4822-A9EA-6C8C10BFB417}" dt="2026-02-25T04:34:04.032" v="4065" actId="47"/>
        <pc:sldMkLst>
          <pc:docMk/>
          <pc:sldMk cId="281815246" sldId="917"/>
        </pc:sldMkLst>
      </pc:sldChg>
      <pc:sldChg chg="del">
        <pc:chgData name="Del Schwalls" userId="0d2510d6-ac91-4e2a-bc35-d37d9e15d2e2" providerId="ADAL" clId="{0C373EAD-DF0A-4822-A9EA-6C8C10BFB417}" dt="2026-02-25T04:34:04.032" v="4065" actId="47"/>
        <pc:sldMkLst>
          <pc:docMk/>
          <pc:sldMk cId="2987296330" sldId="918"/>
        </pc:sldMkLst>
      </pc:sldChg>
      <pc:sldChg chg="del">
        <pc:chgData name="Del Schwalls" userId="0d2510d6-ac91-4e2a-bc35-d37d9e15d2e2" providerId="ADAL" clId="{0C373EAD-DF0A-4822-A9EA-6C8C10BFB417}" dt="2026-02-25T04:34:04.032" v="4065" actId="47"/>
        <pc:sldMkLst>
          <pc:docMk/>
          <pc:sldMk cId="1898850311" sldId="919"/>
        </pc:sldMkLst>
      </pc:sldChg>
      <pc:sldChg chg="del">
        <pc:chgData name="Del Schwalls" userId="0d2510d6-ac91-4e2a-bc35-d37d9e15d2e2" providerId="ADAL" clId="{0C373EAD-DF0A-4822-A9EA-6C8C10BFB417}" dt="2026-02-25T04:34:04.032" v="4065" actId="47"/>
        <pc:sldMkLst>
          <pc:docMk/>
          <pc:sldMk cId="1099759096" sldId="920"/>
        </pc:sldMkLst>
      </pc:sldChg>
      <pc:sldChg chg="del">
        <pc:chgData name="Del Schwalls" userId="0d2510d6-ac91-4e2a-bc35-d37d9e15d2e2" providerId="ADAL" clId="{0C373EAD-DF0A-4822-A9EA-6C8C10BFB417}" dt="2026-02-25T04:38:02.241" v="4124" actId="47"/>
        <pc:sldMkLst>
          <pc:docMk/>
          <pc:sldMk cId="4139491237" sldId="924"/>
        </pc:sldMkLst>
      </pc:sldChg>
      <pc:sldChg chg="del">
        <pc:chgData name="Del Schwalls" userId="0d2510d6-ac91-4e2a-bc35-d37d9e15d2e2" providerId="ADAL" clId="{0C373EAD-DF0A-4822-A9EA-6C8C10BFB417}" dt="2026-02-25T04:35:36.400" v="4078" actId="47"/>
        <pc:sldMkLst>
          <pc:docMk/>
          <pc:sldMk cId="1114870648" sldId="925"/>
        </pc:sldMkLst>
      </pc:sldChg>
      <pc:sldChg chg="del">
        <pc:chgData name="Del Schwalls" userId="0d2510d6-ac91-4e2a-bc35-d37d9e15d2e2" providerId="ADAL" clId="{0C373EAD-DF0A-4822-A9EA-6C8C10BFB417}" dt="2026-02-25T04:34:04.032" v="4065" actId="47"/>
        <pc:sldMkLst>
          <pc:docMk/>
          <pc:sldMk cId="3165445483" sldId="928"/>
        </pc:sldMkLst>
      </pc:sldChg>
      <pc:sldChg chg="del">
        <pc:chgData name="Del Schwalls" userId="0d2510d6-ac91-4e2a-bc35-d37d9e15d2e2" providerId="ADAL" clId="{0C373EAD-DF0A-4822-A9EA-6C8C10BFB417}" dt="2026-02-25T04:34:04.032" v="4065" actId="47"/>
        <pc:sldMkLst>
          <pc:docMk/>
          <pc:sldMk cId="93462690" sldId="929"/>
        </pc:sldMkLst>
      </pc:sldChg>
      <pc:sldChg chg="del">
        <pc:chgData name="Del Schwalls" userId="0d2510d6-ac91-4e2a-bc35-d37d9e15d2e2" providerId="ADAL" clId="{0C373EAD-DF0A-4822-A9EA-6C8C10BFB417}" dt="2026-02-25T04:34:04.032" v="4065" actId="47"/>
        <pc:sldMkLst>
          <pc:docMk/>
          <pc:sldMk cId="1872462115" sldId="930"/>
        </pc:sldMkLst>
      </pc:sldChg>
      <pc:sldChg chg="del">
        <pc:chgData name="Del Schwalls" userId="0d2510d6-ac91-4e2a-bc35-d37d9e15d2e2" providerId="ADAL" clId="{0C373EAD-DF0A-4822-A9EA-6C8C10BFB417}" dt="2026-02-25T04:34:04.032" v="4065" actId="47"/>
        <pc:sldMkLst>
          <pc:docMk/>
          <pc:sldMk cId="3908636632" sldId="931"/>
        </pc:sldMkLst>
      </pc:sldChg>
      <pc:sldChg chg="del">
        <pc:chgData name="Del Schwalls" userId="0d2510d6-ac91-4e2a-bc35-d37d9e15d2e2" providerId="ADAL" clId="{0C373EAD-DF0A-4822-A9EA-6C8C10BFB417}" dt="2026-02-25T04:34:04.032" v="4065" actId="47"/>
        <pc:sldMkLst>
          <pc:docMk/>
          <pc:sldMk cId="3980739328" sldId="932"/>
        </pc:sldMkLst>
      </pc:sldChg>
      <pc:sldChg chg="del">
        <pc:chgData name="Del Schwalls" userId="0d2510d6-ac91-4e2a-bc35-d37d9e15d2e2" providerId="ADAL" clId="{0C373EAD-DF0A-4822-A9EA-6C8C10BFB417}" dt="2026-02-25T04:34:04.032" v="4065" actId="47"/>
        <pc:sldMkLst>
          <pc:docMk/>
          <pc:sldMk cId="1506737132" sldId="933"/>
        </pc:sldMkLst>
      </pc:sldChg>
      <pc:sldChg chg="del">
        <pc:chgData name="Del Schwalls" userId="0d2510d6-ac91-4e2a-bc35-d37d9e15d2e2" providerId="ADAL" clId="{0C373EAD-DF0A-4822-A9EA-6C8C10BFB417}" dt="2026-02-25T04:34:04.032" v="4065" actId="47"/>
        <pc:sldMkLst>
          <pc:docMk/>
          <pc:sldMk cId="1020356880" sldId="934"/>
        </pc:sldMkLst>
      </pc:sldChg>
      <pc:sldChg chg="del">
        <pc:chgData name="Del Schwalls" userId="0d2510d6-ac91-4e2a-bc35-d37d9e15d2e2" providerId="ADAL" clId="{0C373EAD-DF0A-4822-A9EA-6C8C10BFB417}" dt="2026-02-25T04:34:04.032" v="4065" actId="47"/>
        <pc:sldMkLst>
          <pc:docMk/>
          <pc:sldMk cId="1410692782" sldId="935"/>
        </pc:sldMkLst>
      </pc:sldChg>
      <pc:sldChg chg="del">
        <pc:chgData name="Del Schwalls" userId="0d2510d6-ac91-4e2a-bc35-d37d9e15d2e2" providerId="ADAL" clId="{0C373EAD-DF0A-4822-A9EA-6C8C10BFB417}" dt="2026-02-25T04:34:04.032" v="4065" actId="47"/>
        <pc:sldMkLst>
          <pc:docMk/>
          <pc:sldMk cId="896492242" sldId="936"/>
        </pc:sldMkLst>
      </pc:sldChg>
      <pc:sldChg chg="del">
        <pc:chgData name="Del Schwalls" userId="0d2510d6-ac91-4e2a-bc35-d37d9e15d2e2" providerId="ADAL" clId="{0C373EAD-DF0A-4822-A9EA-6C8C10BFB417}" dt="2026-02-25T04:34:04.032" v="4065" actId="47"/>
        <pc:sldMkLst>
          <pc:docMk/>
          <pc:sldMk cId="3391485074" sldId="937"/>
        </pc:sldMkLst>
      </pc:sldChg>
      <pc:sldChg chg="del">
        <pc:chgData name="Del Schwalls" userId="0d2510d6-ac91-4e2a-bc35-d37d9e15d2e2" providerId="ADAL" clId="{0C373EAD-DF0A-4822-A9EA-6C8C10BFB417}" dt="2026-02-25T04:34:04.032" v="4065" actId="47"/>
        <pc:sldMkLst>
          <pc:docMk/>
          <pc:sldMk cId="1332670903" sldId="939"/>
        </pc:sldMkLst>
      </pc:sldChg>
      <pc:sldChg chg="del">
        <pc:chgData name="Del Schwalls" userId="0d2510d6-ac91-4e2a-bc35-d37d9e15d2e2" providerId="ADAL" clId="{0C373EAD-DF0A-4822-A9EA-6C8C10BFB417}" dt="2026-02-25T04:34:04.032" v="4065" actId="47"/>
        <pc:sldMkLst>
          <pc:docMk/>
          <pc:sldMk cId="2184921272" sldId="940"/>
        </pc:sldMkLst>
      </pc:sldChg>
      <pc:sldChg chg="del">
        <pc:chgData name="Del Schwalls" userId="0d2510d6-ac91-4e2a-bc35-d37d9e15d2e2" providerId="ADAL" clId="{0C373EAD-DF0A-4822-A9EA-6C8C10BFB417}" dt="2026-02-25T04:32:59.038" v="4056" actId="47"/>
        <pc:sldMkLst>
          <pc:docMk/>
          <pc:sldMk cId="3840305479" sldId="941"/>
        </pc:sldMkLst>
      </pc:sldChg>
      <pc:sldChg chg="del">
        <pc:chgData name="Del Schwalls" userId="0d2510d6-ac91-4e2a-bc35-d37d9e15d2e2" providerId="ADAL" clId="{0C373EAD-DF0A-4822-A9EA-6C8C10BFB417}" dt="2026-02-25T04:34:04.032" v="4065" actId="47"/>
        <pc:sldMkLst>
          <pc:docMk/>
          <pc:sldMk cId="2681135487" sldId="947"/>
        </pc:sldMkLst>
      </pc:sldChg>
      <pc:sldChg chg="del">
        <pc:chgData name="Del Schwalls" userId="0d2510d6-ac91-4e2a-bc35-d37d9e15d2e2" providerId="ADAL" clId="{0C373EAD-DF0A-4822-A9EA-6C8C10BFB417}" dt="2026-02-25T04:34:04.032" v="4065" actId="47"/>
        <pc:sldMkLst>
          <pc:docMk/>
          <pc:sldMk cId="3000578332" sldId="948"/>
        </pc:sldMkLst>
      </pc:sldChg>
      <pc:sldChg chg="del">
        <pc:chgData name="Del Schwalls" userId="0d2510d6-ac91-4e2a-bc35-d37d9e15d2e2" providerId="ADAL" clId="{0C373EAD-DF0A-4822-A9EA-6C8C10BFB417}" dt="2026-02-25T04:34:04.032" v="4065" actId="47"/>
        <pc:sldMkLst>
          <pc:docMk/>
          <pc:sldMk cId="328049593" sldId="949"/>
        </pc:sldMkLst>
      </pc:sldChg>
      <pc:sldChg chg="del">
        <pc:chgData name="Del Schwalls" userId="0d2510d6-ac91-4e2a-bc35-d37d9e15d2e2" providerId="ADAL" clId="{0C373EAD-DF0A-4822-A9EA-6C8C10BFB417}" dt="2026-02-25T04:34:04.032" v="4065" actId="47"/>
        <pc:sldMkLst>
          <pc:docMk/>
          <pc:sldMk cId="3885794048" sldId="950"/>
        </pc:sldMkLst>
      </pc:sldChg>
      <pc:sldChg chg="del">
        <pc:chgData name="Del Schwalls" userId="0d2510d6-ac91-4e2a-bc35-d37d9e15d2e2" providerId="ADAL" clId="{0C373EAD-DF0A-4822-A9EA-6C8C10BFB417}" dt="2026-02-25T04:34:04.032" v="4065" actId="47"/>
        <pc:sldMkLst>
          <pc:docMk/>
          <pc:sldMk cId="1575571956" sldId="951"/>
        </pc:sldMkLst>
      </pc:sldChg>
      <pc:sldChg chg="del">
        <pc:chgData name="Del Schwalls" userId="0d2510d6-ac91-4e2a-bc35-d37d9e15d2e2" providerId="ADAL" clId="{0C373EAD-DF0A-4822-A9EA-6C8C10BFB417}" dt="2026-02-25T04:34:04.032" v="4065" actId="47"/>
        <pc:sldMkLst>
          <pc:docMk/>
          <pc:sldMk cId="1523598415" sldId="952"/>
        </pc:sldMkLst>
      </pc:sldChg>
      <pc:sldChg chg="del">
        <pc:chgData name="Del Schwalls" userId="0d2510d6-ac91-4e2a-bc35-d37d9e15d2e2" providerId="ADAL" clId="{0C373EAD-DF0A-4822-A9EA-6C8C10BFB417}" dt="2026-02-25T04:34:04.032" v="4065" actId="47"/>
        <pc:sldMkLst>
          <pc:docMk/>
          <pc:sldMk cId="671795518" sldId="954"/>
        </pc:sldMkLst>
      </pc:sldChg>
      <pc:sldChg chg="del">
        <pc:chgData name="Del Schwalls" userId="0d2510d6-ac91-4e2a-bc35-d37d9e15d2e2" providerId="ADAL" clId="{0C373EAD-DF0A-4822-A9EA-6C8C10BFB417}" dt="2026-02-25T04:34:04.032" v="4065" actId="47"/>
        <pc:sldMkLst>
          <pc:docMk/>
          <pc:sldMk cId="427708924" sldId="955"/>
        </pc:sldMkLst>
      </pc:sldChg>
      <pc:sldChg chg="del">
        <pc:chgData name="Del Schwalls" userId="0d2510d6-ac91-4e2a-bc35-d37d9e15d2e2" providerId="ADAL" clId="{0C373EAD-DF0A-4822-A9EA-6C8C10BFB417}" dt="2026-02-25T04:35:36.400" v="4078" actId="47"/>
        <pc:sldMkLst>
          <pc:docMk/>
          <pc:sldMk cId="2083349703" sldId="957"/>
        </pc:sldMkLst>
      </pc:sldChg>
      <pc:sldChg chg="del">
        <pc:chgData name="Del Schwalls" userId="0d2510d6-ac91-4e2a-bc35-d37d9e15d2e2" providerId="ADAL" clId="{0C373EAD-DF0A-4822-A9EA-6C8C10BFB417}" dt="2026-02-25T04:34:04.032" v="4065" actId="47"/>
        <pc:sldMkLst>
          <pc:docMk/>
          <pc:sldMk cId="2851784973" sldId="959"/>
        </pc:sldMkLst>
      </pc:sldChg>
      <pc:sldChg chg="del">
        <pc:chgData name="Del Schwalls" userId="0d2510d6-ac91-4e2a-bc35-d37d9e15d2e2" providerId="ADAL" clId="{0C373EAD-DF0A-4822-A9EA-6C8C10BFB417}" dt="2026-02-25T04:34:04.032" v="4065" actId="47"/>
        <pc:sldMkLst>
          <pc:docMk/>
          <pc:sldMk cId="832803740" sldId="960"/>
        </pc:sldMkLst>
      </pc:sldChg>
      <pc:sldChg chg="del">
        <pc:chgData name="Del Schwalls" userId="0d2510d6-ac91-4e2a-bc35-d37d9e15d2e2" providerId="ADAL" clId="{0C373EAD-DF0A-4822-A9EA-6C8C10BFB417}" dt="2026-02-25T04:34:04.032" v="4065" actId="47"/>
        <pc:sldMkLst>
          <pc:docMk/>
          <pc:sldMk cId="86548739" sldId="961"/>
        </pc:sldMkLst>
      </pc:sldChg>
      <pc:sldChg chg="del">
        <pc:chgData name="Del Schwalls" userId="0d2510d6-ac91-4e2a-bc35-d37d9e15d2e2" providerId="ADAL" clId="{0C373EAD-DF0A-4822-A9EA-6C8C10BFB417}" dt="2026-02-25T04:34:04.032" v="4065" actId="47"/>
        <pc:sldMkLst>
          <pc:docMk/>
          <pc:sldMk cId="2500301358" sldId="962"/>
        </pc:sldMkLst>
      </pc:sldChg>
      <pc:sldChg chg="del">
        <pc:chgData name="Del Schwalls" userId="0d2510d6-ac91-4e2a-bc35-d37d9e15d2e2" providerId="ADAL" clId="{0C373EAD-DF0A-4822-A9EA-6C8C10BFB417}" dt="2026-02-25T04:34:04.032" v="4065" actId="47"/>
        <pc:sldMkLst>
          <pc:docMk/>
          <pc:sldMk cId="3657290982" sldId="963"/>
        </pc:sldMkLst>
      </pc:sldChg>
      <pc:sldChg chg="del">
        <pc:chgData name="Del Schwalls" userId="0d2510d6-ac91-4e2a-bc35-d37d9e15d2e2" providerId="ADAL" clId="{0C373EAD-DF0A-4822-A9EA-6C8C10BFB417}" dt="2026-02-25T04:34:04.032" v="4065" actId="47"/>
        <pc:sldMkLst>
          <pc:docMk/>
          <pc:sldMk cId="244735805" sldId="964"/>
        </pc:sldMkLst>
      </pc:sldChg>
      <pc:sldChg chg="del">
        <pc:chgData name="Del Schwalls" userId="0d2510d6-ac91-4e2a-bc35-d37d9e15d2e2" providerId="ADAL" clId="{0C373EAD-DF0A-4822-A9EA-6C8C10BFB417}" dt="2026-02-25T04:34:04.032" v="4065" actId="47"/>
        <pc:sldMkLst>
          <pc:docMk/>
          <pc:sldMk cId="585984332" sldId="965"/>
        </pc:sldMkLst>
      </pc:sldChg>
      <pc:sldChg chg="del">
        <pc:chgData name="Del Schwalls" userId="0d2510d6-ac91-4e2a-bc35-d37d9e15d2e2" providerId="ADAL" clId="{0C373EAD-DF0A-4822-A9EA-6C8C10BFB417}" dt="2026-02-25T04:34:04.032" v="4065" actId="47"/>
        <pc:sldMkLst>
          <pc:docMk/>
          <pc:sldMk cId="3969554627" sldId="966"/>
        </pc:sldMkLst>
      </pc:sldChg>
      <pc:sldChg chg="del">
        <pc:chgData name="Del Schwalls" userId="0d2510d6-ac91-4e2a-bc35-d37d9e15d2e2" providerId="ADAL" clId="{0C373EAD-DF0A-4822-A9EA-6C8C10BFB417}" dt="2026-02-25T04:34:04.032" v="4065" actId="47"/>
        <pc:sldMkLst>
          <pc:docMk/>
          <pc:sldMk cId="2319384421" sldId="967"/>
        </pc:sldMkLst>
      </pc:sldChg>
      <pc:sldChg chg="del">
        <pc:chgData name="Del Schwalls" userId="0d2510d6-ac91-4e2a-bc35-d37d9e15d2e2" providerId="ADAL" clId="{0C373EAD-DF0A-4822-A9EA-6C8C10BFB417}" dt="2026-02-25T04:34:04.032" v="4065" actId="47"/>
        <pc:sldMkLst>
          <pc:docMk/>
          <pc:sldMk cId="3012723839" sldId="968"/>
        </pc:sldMkLst>
      </pc:sldChg>
      <pc:sldChg chg="del">
        <pc:chgData name="Del Schwalls" userId="0d2510d6-ac91-4e2a-bc35-d37d9e15d2e2" providerId="ADAL" clId="{0C373EAD-DF0A-4822-A9EA-6C8C10BFB417}" dt="2026-02-25T04:34:04.032" v="4065" actId="47"/>
        <pc:sldMkLst>
          <pc:docMk/>
          <pc:sldMk cId="672751697" sldId="969"/>
        </pc:sldMkLst>
      </pc:sldChg>
      <pc:sldChg chg="del">
        <pc:chgData name="Del Schwalls" userId="0d2510d6-ac91-4e2a-bc35-d37d9e15d2e2" providerId="ADAL" clId="{0C373EAD-DF0A-4822-A9EA-6C8C10BFB417}" dt="2026-02-25T04:34:44.487" v="4068" actId="47"/>
        <pc:sldMkLst>
          <pc:docMk/>
          <pc:sldMk cId="1339290856" sldId="970"/>
        </pc:sldMkLst>
      </pc:sldChg>
      <pc:sldChg chg="del">
        <pc:chgData name="Del Schwalls" userId="0d2510d6-ac91-4e2a-bc35-d37d9e15d2e2" providerId="ADAL" clId="{0C373EAD-DF0A-4822-A9EA-6C8C10BFB417}" dt="2026-02-25T04:34:04.032" v="4065" actId="47"/>
        <pc:sldMkLst>
          <pc:docMk/>
          <pc:sldMk cId="3910376803" sldId="972"/>
        </pc:sldMkLst>
      </pc:sldChg>
      <pc:sldChg chg="del">
        <pc:chgData name="Del Schwalls" userId="0d2510d6-ac91-4e2a-bc35-d37d9e15d2e2" providerId="ADAL" clId="{0C373EAD-DF0A-4822-A9EA-6C8C10BFB417}" dt="2026-02-25T04:34:04.032" v="4065" actId="47"/>
        <pc:sldMkLst>
          <pc:docMk/>
          <pc:sldMk cId="274211918" sldId="973"/>
        </pc:sldMkLst>
      </pc:sldChg>
      <pc:sldChg chg="del">
        <pc:chgData name="Del Schwalls" userId="0d2510d6-ac91-4e2a-bc35-d37d9e15d2e2" providerId="ADAL" clId="{0C373EAD-DF0A-4822-A9EA-6C8C10BFB417}" dt="2026-02-25T04:34:04.032" v="4065" actId="47"/>
        <pc:sldMkLst>
          <pc:docMk/>
          <pc:sldMk cId="1126649593" sldId="974"/>
        </pc:sldMkLst>
      </pc:sldChg>
      <pc:sldChg chg="del">
        <pc:chgData name="Del Schwalls" userId="0d2510d6-ac91-4e2a-bc35-d37d9e15d2e2" providerId="ADAL" clId="{0C373EAD-DF0A-4822-A9EA-6C8C10BFB417}" dt="2026-02-25T04:34:04.032" v="4065" actId="47"/>
        <pc:sldMkLst>
          <pc:docMk/>
          <pc:sldMk cId="4021699211" sldId="975"/>
        </pc:sldMkLst>
      </pc:sldChg>
      <pc:sldChg chg="del">
        <pc:chgData name="Del Schwalls" userId="0d2510d6-ac91-4e2a-bc35-d37d9e15d2e2" providerId="ADAL" clId="{0C373EAD-DF0A-4822-A9EA-6C8C10BFB417}" dt="2026-02-25T04:34:04.032" v="4065" actId="47"/>
        <pc:sldMkLst>
          <pc:docMk/>
          <pc:sldMk cId="2888776081" sldId="976"/>
        </pc:sldMkLst>
      </pc:sldChg>
      <pc:sldChg chg="del">
        <pc:chgData name="Del Schwalls" userId="0d2510d6-ac91-4e2a-bc35-d37d9e15d2e2" providerId="ADAL" clId="{0C373EAD-DF0A-4822-A9EA-6C8C10BFB417}" dt="2026-02-25T04:34:04.032" v="4065" actId="47"/>
        <pc:sldMkLst>
          <pc:docMk/>
          <pc:sldMk cId="3313300551" sldId="977"/>
        </pc:sldMkLst>
      </pc:sldChg>
      <pc:sldChg chg="del">
        <pc:chgData name="Del Schwalls" userId="0d2510d6-ac91-4e2a-bc35-d37d9e15d2e2" providerId="ADAL" clId="{0C373EAD-DF0A-4822-A9EA-6C8C10BFB417}" dt="2026-02-25T04:34:04.032" v="4065" actId="47"/>
        <pc:sldMkLst>
          <pc:docMk/>
          <pc:sldMk cId="3992415542" sldId="978"/>
        </pc:sldMkLst>
      </pc:sldChg>
      <pc:sldChg chg="del">
        <pc:chgData name="Del Schwalls" userId="0d2510d6-ac91-4e2a-bc35-d37d9e15d2e2" providerId="ADAL" clId="{0C373EAD-DF0A-4822-A9EA-6C8C10BFB417}" dt="2026-02-25T04:34:04.032" v="4065" actId="47"/>
        <pc:sldMkLst>
          <pc:docMk/>
          <pc:sldMk cId="2570371704" sldId="979"/>
        </pc:sldMkLst>
      </pc:sldChg>
      <pc:sldChg chg="del">
        <pc:chgData name="Del Schwalls" userId="0d2510d6-ac91-4e2a-bc35-d37d9e15d2e2" providerId="ADAL" clId="{0C373EAD-DF0A-4822-A9EA-6C8C10BFB417}" dt="2026-02-25T04:34:04.032" v="4065" actId="47"/>
        <pc:sldMkLst>
          <pc:docMk/>
          <pc:sldMk cId="570869677" sldId="980"/>
        </pc:sldMkLst>
      </pc:sldChg>
      <pc:sldChg chg="del">
        <pc:chgData name="Del Schwalls" userId="0d2510d6-ac91-4e2a-bc35-d37d9e15d2e2" providerId="ADAL" clId="{0C373EAD-DF0A-4822-A9EA-6C8C10BFB417}" dt="2026-02-25T04:34:04.032" v="4065" actId="47"/>
        <pc:sldMkLst>
          <pc:docMk/>
          <pc:sldMk cId="1603196610" sldId="981"/>
        </pc:sldMkLst>
      </pc:sldChg>
      <pc:sldChg chg="del">
        <pc:chgData name="Del Schwalls" userId="0d2510d6-ac91-4e2a-bc35-d37d9e15d2e2" providerId="ADAL" clId="{0C373EAD-DF0A-4822-A9EA-6C8C10BFB417}" dt="2026-02-25T04:34:04.032" v="4065" actId="47"/>
        <pc:sldMkLst>
          <pc:docMk/>
          <pc:sldMk cId="3747978548" sldId="982"/>
        </pc:sldMkLst>
      </pc:sldChg>
      <pc:sldChg chg="del">
        <pc:chgData name="Del Schwalls" userId="0d2510d6-ac91-4e2a-bc35-d37d9e15d2e2" providerId="ADAL" clId="{0C373EAD-DF0A-4822-A9EA-6C8C10BFB417}" dt="2026-02-25T04:34:04.032" v="4065" actId="47"/>
        <pc:sldMkLst>
          <pc:docMk/>
          <pc:sldMk cId="246797187" sldId="984"/>
        </pc:sldMkLst>
      </pc:sldChg>
      <pc:sldChg chg="delSp del mod delAnim">
        <pc:chgData name="Del Schwalls" userId="0d2510d6-ac91-4e2a-bc35-d37d9e15d2e2" providerId="ADAL" clId="{0C373EAD-DF0A-4822-A9EA-6C8C10BFB417}" dt="2026-02-25T04:37:46.299" v="4116" actId="47"/>
        <pc:sldMkLst>
          <pc:docMk/>
          <pc:sldMk cId="4188362001" sldId="986"/>
        </pc:sldMkLst>
        <pc:picChg chg="del">
          <ac:chgData name="Del Schwalls" userId="0d2510d6-ac91-4e2a-bc35-d37d9e15d2e2" providerId="ADAL" clId="{0C373EAD-DF0A-4822-A9EA-6C8C10BFB417}" dt="2026-02-25T04:37:33.234" v="4109" actId="21"/>
          <ac:picMkLst>
            <pc:docMk/>
            <pc:sldMk cId="4188362001" sldId="986"/>
            <ac:picMk id="4" creationId="{900AEA5B-AB29-D797-FAB9-513F60AF7481}"/>
          </ac:picMkLst>
        </pc:picChg>
        <pc:picChg chg="del">
          <ac:chgData name="Del Schwalls" userId="0d2510d6-ac91-4e2a-bc35-d37d9e15d2e2" providerId="ADAL" clId="{0C373EAD-DF0A-4822-A9EA-6C8C10BFB417}" dt="2026-02-25T04:37:40.308" v="4113" actId="21"/>
          <ac:picMkLst>
            <pc:docMk/>
            <pc:sldMk cId="4188362001" sldId="986"/>
            <ac:picMk id="7" creationId="{D6B22FDF-FBB2-BB97-2B5B-92112DA87496}"/>
          </ac:picMkLst>
        </pc:picChg>
      </pc:sldChg>
      <pc:sldChg chg="del">
        <pc:chgData name="Del Schwalls" userId="0d2510d6-ac91-4e2a-bc35-d37d9e15d2e2" providerId="ADAL" clId="{0C373EAD-DF0A-4822-A9EA-6C8C10BFB417}" dt="2026-02-25T04:35:36.400" v="4078" actId="47"/>
        <pc:sldMkLst>
          <pc:docMk/>
          <pc:sldMk cId="211754662" sldId="987"/>
        </pc:sldMkLst>
      </pc:sldChg>
      <pc:sldChg chg="del">
        <pc:chgData name="Del Schwalls" userId="0d2510d6-ac91-4e2a-bc35-d37d9e15d2e2" providerId="ADAL" clId="{0C373EAD-DF0A-4822-A9EA-6C8C10BFB417}" dt="2026-02-25T04:34:44.487" v="4068" actId="47"/>
        <pc:sldMkLst>
          <pc:docMk/>
          <pc:sldMk cId="2541655850" sldId="988"/>
        </pc:sldMkLst>
      </pc:sldChg>
      <pc:sldChg chg="del">
        <pc:chgData name="Del Schwalls" userId="0d2510d6-ac91-4e2a-bc35-d37d9e15d2e2" providerId="ADAL" clId="{0C373EAD-DF0A-4822-A9EA-6C8C10BFB417}" dt="2026-02-25T04:30:40.991" v="4024" actId="47"/>
        <pc:sldMkLst>
          <pc:docMk/>
          <pc:sldMk cId="4094339514" sldId="992"/>
        </pc:sldMkLst>
      </pc:sldChg>
      <pc:sldChg chg="delSp del mod delAnim">
        <pc:chgData name="Del Schwalls" userId="0d2510d6-ac91-4e2a-bc35-d37d9e15d2e2" providerId="ADAL" clId="{0C373EAD-DF0A-4822-A9EA-6C8C10BFB417}" dt="2026-02-25T04:38:05.813" v="4125" actId="47"/>
        <pc:sldMkLst>
          <pc:docMk/>
          <pc:sldMk cId="1337993074" sldId="993"/>
        </pc:sldMkLst>
        <pc:picChg chg="del">
          <ac:chgData name="Del Schwalls" userId="0d2510d6-ac91-4e2a-bc35-d37d9e15d2e2" providerId="ADAL" clId="{0C373EAD-DF0A-4822-A9EA-6C8C10BFB417}" dt="2026-02-25T04:36:56.269" v="4092" actId="21"/>
          <ac:picMkLst>
            <pc:docMk/>
            <pc:sldMk cId="1337993074" sldId="993"/>
            <ac:picMk id="7" creationId="{6BFBB4AC-4264-FADE-947A-ADA2F4586FBC}"/>
          </ac:picMkLst>
        </pc:picChg>
        <pc:picChg chg="del">
          <ac:chgData name="Del Schwalls" userId="0d2510d6-ac91-4e2a-bc35-d37d9e15d2e2" providerId="ADAL" clId="{0C373EAD-DF0A-4822-A9EA-6C8C10BFB417}" dt="2026-02-25T04:37:08.681" v="4098" actId="21"/>
          <ac:picMkLst>
            <pc:docMk/>
            <pc:sldMk cId="1337993074" sldId="993"/>
            <ac:picMk id="13" creationId="{555B8A08-7C5C-CB8F-EEA9-1CFFC3929C71}"/>
          </ac:picMkLst>
        </pc:picChg>
      </pc:sldChg>
      <pc:sldChg chg="del">
        <pc:chgData name="Del Schwalls" userId="0d2510d6-ac91-4e2a-bc35-d37d9e15d2e2" providerId="ADAL" clId="{0C373EAD-DF0A-4822-A9EA-6C8C10BFB417}" dt="2026-02-25T04:35:36.400" v="4078" actId="47"/>
        <pc:sldMkLst>
          <pc:docMk/>
          <pc:sldMk cId="1832721848" sldId="994"/>
        </pc:sldMkLst>
      </pc:sldChg>
      <pc:sldChg chg="del">
        <pc:chgData name="Del Schwalls" userId="0d2510d6-ac91-4e2a-bc35-d37d9e15d2e2" providerId="ADAL" clId="{0C373EAD-DF0A-4822-A9EA-6C8C10BFB417}" dt="2026-02-25T04:34:04.032" v="4065" actId="47"/>
        <pc:sldMkLst>
          <pc:docMk/>
          <pc:sldMk cId="935630853" sldId="995"/>
        </pc:sldMkLst>
      </pc:sldChg>
      <pc:sldChg chg="del">
        <pc:chgData name="Del Schwalls" userId="0d2510d6-ac91-4e2a-bc35-d37d9e15d2e2" providerId="ADAL" clId="{0C373EAD-DF0A-4822-A9EA-6C8C10BFB417}" dt="2026-02-25T04:34:04.032" v="4065" actId="47"/>
        <pc:sldMkLst>
          <pc:docMk/>
          <pc:sldMk cId="719801776" sldId="996"/>
        </pc:sldMkLst>
      </pc:sldChg>
      <pc:sldChg chg="del">
        <pc:chgData name="Del Schwalls" userId="0d2510d6-ac91-4e2a-bc35-d37d9e15d2e2" providerId="ADAL" clId="{0C373EAD-DF0A-4822-A9EA-6C8C10BFB417}" dt="2026-02-25T04:34:04.032" v="4065" actId="47"/>
        <pc:sldMkLst>
          <pc:docMk/>
          <pc:sldMk cId="2432610969" sldId="997"/>
        </pc:sldMkLst>
      </pc:sldChg>
      <pc:sldChg chg="del">
        <pc:chgData name="Del Schwalls" userId="0d2510d6-ac91-4e2a-bc35-d37d9e15d2e2" providerId="ADAL" clId="{0C373EAD-DF0A-4822-A9EA-6C8C10BFB417}" dt="2026-02-25T04:34:04.032" v="4065" actId="47"/>
        <pc:sldMkLst>
          <pc:docMk/>
          <pc:sldMk cId="548033540" sldId="998"/>
        </pc:sldMkLst>
      </pc:sldChg>
      <pc:sldChg chg="del">
        <pc:chgData name="Del Schwalls" userId="0d2510d6-ac91-4e2a-bc35-d37d9e15d2e2" providerId="ADAL" clId="{0C373EAD-DF0A-4822-A9EA-6C8C10BFB417}" dt="2026-02-25T04:34:04.032" v="4065" actId="47"/>
        <pc:sldMkLst>
          <pc:docMk/>
          <pc:sldMk cId="1827109216" sldId="999"/>
        </pc:sldMkLst>
      </pc:sldChg>
      <pc:sldChg chg="del">
        <pc:chgData name="Del Schwalls" userId="0d2510d6-ac91-4e2a-bc35-d37d9e15d2e2" providerId="ADAL" clId="{0C373EAD-DF0A-4822-A9EA-6C8C10BFB417}" dt="2026-02-25T04:34:04.032" v="4065" actId="47"/>
        <pc:sldMkLst>
          <pc:docMk/>
          <pc:sldMk cId="4142016934" sldId="1000"/>
        </pc:sldMkLst>
      </pc:sldChg>
      <pc:sldChg chg="del">
        <pc:chgData name="Del Schwalls" userId="0d2510d6-ac91-4e2a-bc35-d37d9e15d2e2" providerId="ADAL" clId="{0C373EAD-DF0A-4822-A9EA-6C8C10BFB417}" dt="2026-02-25T04:34:04.032" v="4065" actId="47"/>
        <pc:sldMkLst>
          <pc:docMk/>
          <pc:sldMk cId="3716529862" sldId="1001"/>
        </pc:sldMkLst>
      </pc:sldChg>
      <pc:sldChg chg="del">
        <pc:chgData name="Del Schwalls" userId="0d2510d6-ac91-4e2a-bc35-d37d9e15d2e2" providerId="ADAL" clId="{0C373EAD-DF0A-4822-A9EA-6C8C10BFB417}" dt="2026-02-25T04:34:04.032" v="4065" actId="47"/>
        <pc:sldMkLst>
          <pc:docMk/>
          <pc:sldMk cId="3070579590" sldId="1002"/>
        </pc:sldMkLst>
      </pc:sldChg>
      <pc:sldChg chg="del">
        <pc:chgData name="Del Schwalls" userId="0d2510d6-ac91-4e2a-bc35-d37d9e15d2e2" providerId="ADAL" clId="{0C373EAD-DF0A-4822-A9EA-6C8C10BFB417}" dt="2026-02-25T04:34:04.032" v="4065" actId="47"/>
        <pc:sldMkLst>
          <pc:docMk/>
          <pc:sldMk cId="2869656577" sldId="1003"/>
        </pc:sldMkLst>
      </pc:sldChg>
      <pc:sldChg chg="del">
        <pc:chgData name="Del Schwalls" userId="0d2510d6-ac91-4e2a-bc35-d37d9e15d2e2" providerId="ADAL" clId="{0C373EAD-DF0A-4822-A9EA-6C8C10BFB417}" dt="2026-02-25T04:34:04.032" v="4065" actId="47"/>
        <pc:sldMkLst>
          <pc:docMk/>
          <pc:sldMk cId="4149662290" sldId="1004"/>
        </pc:sldMkLst>
      </pc:sldChg>
      <pc:sldChg chg="del">
        <pc:chgData name="Del Schwalls" userId="0d2510d6-ac91-4e2a-bc35-d37d9e15d2e2" providerId="ADAL" clId="{0C373EAD-DF0A-4822-A9EA-6C8C10BFB417}" dt="2026-02-25T04:34:04.032" v="4065" actId="47"/>
        <pc:sldMkLst>
          <pc:docMk/>
          <pc:sldMk cId="2542403756" sldId="1005"/>
        </pc:sldMkLst>
      </pc:sldChg>
      <pc:sldChg chg="del">
        <pc:chgData name="Del Schwalls" userId="0d2510d6-ac91-4e2a-bc35-d37d9e15d2e2" providerId="ADAL" clId="{0C373EAD-DF0A-4822-A9EA-6C8C10BFB417}" dt="2026-02-25T04:31:39.859" v="4037" actId="47"/>
        <pc:sldMkLst>
          <pc:docMk/>
          <pc:sldMk cId="780452655" sldId="1006"/>
        </pc:sldMkLst>
      </pc:sldChg>
      <pc:sldChg chg="del">
        <pc:chgData name="Del Schwalls" userId="0d2510d6-ac91-4e2a-bc35-d37d9e15d2e2" providerId="ADAL" clId="{0C373EAD-DF0A-4822-A9EA-6C8C10BFB417}" dt="2026-02-25T04:34:44.487" v="4068" actId="47"/>
        <pc:sldMkLst>
          <pc:docMk/>
          <pc:sldMk cId="3304803891" sldId="1007"/>
        </pc:sldMkLst>
      </pc:sldChg>
      <pc:sldChg chg="delSp del mod">
        <pc:chgData name="Del Schwalls" userId="0d2510d6-ac91-4e2a-bc35-d37d9e15d2e2" providerId="ADAL" clId="{0C373EAD-DF0A-4822-A9EA-6C8C10BFB417}" dt="2026-02-25T04:35:20.265" v="4077" actId="47"/>
        <pc:sldMkLst>
          <pc:docMk/>
          <pc:sldMk cId="3488377127" sldId="1008"/>
        </pc:sldMkLst>
        <pc:picChg chg="del">
          <ac:chgData name="Del Schwalls" userId="0d2510d6-ac91-4e2a-bc35-d37d9e15d2e2" providerId="ADAL" clId="{0C373EAD-DF0A-4822-A9EA-6C8C10BFB417}" dt="2026-02-25T04:34:49.487" v="4069" actId="21"/>
          <ac:picMkLst>
            <pc:docMk/>
            <pc:sldMk cId="3488377127" sldId="1008"/>
            <ac:picMk id="4" creationId="{B0BDB365-0A8C-84C8-2164-8E302D5ECBA3}"/>
          </ac:picMkLst>
        </pc:picChg>
      </pc:sldChg>
      <pc:sldChg chg="delSp del mod delAnim">
        <pc:chgData name="Del Schwalls" userId="0d2510d6-ac91-4e2a-bc35-d37d9e15d2e2" providerId="ADAL" clId="{0C373EAD-DF0A-4822-A9EA-6C8C10BFB417}" dt="2026-02-25T04:37:59.132" v="4123" actId="47"/>
        <pc:sldMkLst>
          <pc:docMk/>
          <pc:sldMk cId="441657598" sldId="1011"/>
        </pc:sldMkLst>
        <pc:picChg chg="del">
          <ac:chgData name="Del Schwalls" userId="0d2510d6-ac91-4e2a-bc35-d37d9e15d2e2" providerId="ADAL" clId="{0C373EAD-DF0A-4822-A9EA-6C8C10BFB417}" dt="2026-02-25T04:37:48.643" v="4117" actId="21"/>
          <ac:picMkLst>
            <pc:docMk/>
            <pc:sldMk cId="441657598" sldId="1011"/>
            <ac:picMk id="5" creationId="{76D904FE-985E-D052-580E-472827E3D76A}"/>
          </ac:picMkLst>
        </pc:picChg>
        <pc:picChg chg="del">
          <ac:chgData name="Del Schwalls" userId="0d2510d6-ac91-4e2a-bc35-d37d9e15d2e2" providerId="ADAL" clId="{0C373EAD-DF0A-4822-A9EA-6C8C10BFB417}" dt="2026-02-25T04:37:54.487" v="4120" actId="21"/>
          <ac:picMkLst>
            <pc:docMk/>
            <pc:sldMk cId="441657598" sldId="1011"/>
            <ac:picMk id="7" creationId="{2642A867-A05C-346A-61A2-7D10D3E756D8}"/>
          </ac:picMkLst>
        </pc:picChg>
      </pc:sldChg>
      <pc:sldChg chg="del">
        <pc:chgData name="Del Schwalls" userId="0d2510d6-ac91-4e2a-bc35-d37d9e15d2e2" providerId="ADAL" clId="{0C373EAD-DF0A-4822-A9EA-6C8C10BFB417}" dt="2026-02-25T04:35:36.400" v="4078" actId="47"/>
        <pc:sldMkLst>
          <pc:docMk/>
          <pc:sldMk cId="3454379207" sldId="1012"/>
        </pc:sldMkLst>
      </pc:sldChg>
      <pc:sldChg chg="del">
        <pc:chgData name="Del Schwalls" userId="0d2510d6-ac91-4e2a-bc35-d37d9e15d2e2" providerId="ADAL" clId="{0C373EAD-DF0A-4822-A9EA-6C8C10BFB417}" dt="2026-02-25T04:34:04.032" v="4065" actId="47"/>
        <pc:sldMkLst>
          <pc:docMk/>
          <pc:sldMk cId="1881543256" sldId="1013"/>
        </pc:sldMkLst>
      </pc:sldChg>
      <pc:sldChg chg="del">
        <pc:chgData name="Del Schwalls" userId="0d2510d6-ac91-4e2a-bc35-d37d9e15d2e2" providerId="ADAL" clId="{0C373EAD-DF0A-4822-A9EA-6C8C10BFB417}" dt="2026-02-25T04:34:04.032" v="4065" actId="47"/>
        <pc:sldMkLst>
          <pc:docMk/>
          <pc:sldMk cId="999057914" sldId="1014"/>
        </pc:sldMkLst>
      </pc:sldChg>
      <pc:sldChg chg="del">
        <pc:chgData name="Del Schwalls" userId="0d2510d6-ac91-4e2a-bc35-d37d9e15d2e2" providerId="ADAL" clId="{0C373EAD-DF0A-4822-A9EA-6C8C10BFB417}" dt="2026-02-25T04:34:04.032" v="4065" actId="47"/>
        <pc:sldMkLst>
          <pc:docMk/>
          <pc:sldMk cId="1945027634" sldId="1015"/>
        </pc:sldMkLst>
      </pc:sldChg>
      <pc:sldChg chg="del">
        <pc:chgData name="Del Schwalls" userId="0d2510d6-ac91-4e2a-bc35-d37d9e15d2e2" providerId="ADAL" clId="{0C373EAD-DF0A-4822-A9EA-6C8C10BFB417}" dt="2026-02-25T04:34:04.032" v="4065" actId="47"/>
        <pc:sldMkLst>
          <pc:docMk/>
          <pc:sldMk cId="1067353015" sldId="1016"/>
        </pc:sldMkLst>
      </pc:sldChg>
      <pc:sldChg chg="del">
        <pc:chgData name="Del Schwalls" userId="0d2510d6-ac91-4e2a-bc35-d37d9e15d2e2" providerId="ADAL" clId="{0C373EAD-DF0A-4822-A9EA-6C8C10BFB417}" dt="2026-02-25T04:34:04.032" v="4065" actId="47"/>
        <pc:sldMkLst>
          <pc:docMk/>
          <pc:sldMk cId="1540375362" sldId="1017"/>
        </pc:sldMkLst>
      </pc:sldChg>
      <pc:sldChg chg="del">
        <pc:chgData name="Del Schwalls" userId="0d2510d6-ac91-4e2a-bc35-d37d9e15d2e2" providerId="ADAL" clId="{0C373EAD-DF0A-4822-A9EA-6C8C10BFB417}" dt="2026-02-25T04:34:04.032" v="4065" actId="47"/>
        <pc:sldMkLst>
          <pc:docMk/>
          <pc:sldMk cId="3469972888" sldId="1018"/>
        </pc:sldMkLst>
      </pc:sldChg>
      <pc:sldChg chg="del">
        <pc:chgData name="Del Schwalls" userId="0d2510d6-ac91-4e2a-bc35-d37d9e15d2e2" providerId="ADAL" clId="{0C373EAD-DF0A-4822-A9EA-6C8C10BFB417}" dt="2026-02-25T04:34:04.032" v="4065" actId="47"/>
        <pc:sldMkLst>
          <pc:docMk/>
          <pc:sldMk cId="3141339354" sldId="1019"/>
        </pc:sldMkLst>
      </pc:sldChg>
      <pc:sldChg chg="del">
        <pc:chgData name="Del Schwalls" userId="0d2510d6-ac91-4e2a-bc35-d37d9e15d2e2" providerId="ADAL" clId="{0C373EAD-DF0A-4822-A9EA-6C8C10BFB417}" dt="2026-02-25T04:34:04.032" v="4065" actId="47"/>
        <pc:sldMkLst>
          <pc:docMk/>
          <pc:sldMk cId="2289128890" sldId="1020"/>
        </pc:sldMkLst>
      </pc:sldChg>
      <pc:sldChg chg="del">
        <pc:chgData name="Del Schwalls" userId="0d2510d6-ac91-4e2a-bc35-d37d9e15d2e2" providerId="ADAL" clId="{0C373EAD-DF0A-4822-A9EA-6C8C10BFB417}" dt="2026-02-25T04:34:04.032" v="4065" actId="47"/>
        <pc:sldMkLst>
          <pc:docMk/>
          <pc:sldMk cId="1359043488" sldId="1021"/>
        </pc:sldMkLst>
      </pc:sldChg>
      <pc:sldChg chg="del">
        <pc:chgData name="Del Schwalls" userId="0d2510d6-ac91-4e2a-bc35-d37d9e15d2e2" providerId="ADAL" clId="{0C373EAD-DF0A-4822-A9EA-6C8C10BFB417}" dt="2026-02-25T04:34:04.032" v="4065" actId="47"/>
        <pc:sldMkLst>
          <pc:docMk/>
          <pc:sldMk cId="1371083479" sldId="1022"/>
        </pc:sldMkLst>
      </pc:sldChg>
      <pc:sldChg chg="del">
        <pc:chgData name="Del Schwalls" userId="0d2510d6-ac91-4e2a-bc35-d37d9e15d2e2" providerId="ADAL" clId="{0C373EAD-DF0A-4822-A9EA-6C8C10BFB417}" dt="2026-02-25T04:34:04.032" v="4065" actId="47"/>
        <pc:sldMkLst>
          <pc:docMk/>
          <pc:sldMk cId="732834660" sldId="1023"/>
        </pc:sldMkLst>
      </pc:sldChg>
      <pc:sldChg chg="del">
        <pc:chgData name="Del Schwalls" userId="0d2510d6-ac91-4e2a-bc35-d37d9e15d2e2" providerId="ADAL" clId="{0C373EAD-DF0A-4822-A9EA-6C8C10BFB417}" dt="2026-02-25T04:34:04.032" v="4065" actId="47"/>
        <pc:sldMkLst>
          <pc:docMk/>
          <pc:sldMk cId="3084969225" sldId="1024"/>
        </pc:sldMkLst>
      </pc:sldChg>
      <pc:sldChg chg="del">
        <pc:chgData name="Del Schwalls" userId="0d2510d6-ac91-4e2a-bc35-d37d9e15d2e2" providerId="ADAL" clId="{0C373EAD-DF0A-4822-A9EA-6C8C10BFB417}" dt="2026-02-25T04:34:04.032" v="4065" actId="47"/>
        <pc:sldMkLst>
          <pc:docMk/>
          <pc:sldMk cId="2383240647" sldId="1025"/>
        </pc:sldMkLst>
      </pc:sldChg>
      <pc:sldChg chg="del">
        <pc:chgData name="Del Schwalls" userId="0d2510d6-ac91-4e2a-bc35-d37d9e15d2e2" providerId="ADAL" clId="{0C373EAD-DF0A-4822-A9EA-6C8C10BFB417}" dt="2026-02-25T04:31:39.859" v="4037" actId="47"/>
        <pc:sldMkLst>
          <pc:docMk/>
          <pc:sldMk cId="3669092400" sldId="1026"/>
        </pc:sldMkLst>
      </pc:sldChg>
      <pc:sldChg chg="del">
        <pc:chgData name="Del Schwalls" userId="0d2510d6-ac91-4e2a-bc35-d37d9e15d2e2" providerId="ADAL" clId="{0C373EAD-DF0A-4822-A9EA-6C8C10BFB417}" dt="2026-02-25T04:34:44.487" v="4068" actId="47"/>
        <pc:sldMkLst>
          <pc:docMk/>
          <pc:sldMk cId="3888342832" sldId="1028"/>
        </pc:sldMkLst>
      </pc:sldChg>
      <pc:sldChg chg="del">
        <pc:chgData name="Del Schwalls" userId="0d2510d6-ac91-4e2a-bc35-d37d9e15d2e2" providerId="ADAL" clId="{0C373EAD-DF0A-4822-A9EA-6C8C10BFB417}" dt="2026-02-25T17:25:16.268" v="4706" actId="47"/>
        <pc:sldMkLst>
          <pc:docMk/>
          <pc:sldMk cId="433112172" sldId="1029"/>
        </pc:sldMkLst>
      </pc:sldChg>
      <pc:sldChg chg="delSp del mod delAnim">
        <pc:chgData name="Del Schwalls" userId="0d2510d6-ac91-4e2a-bc35-d37d9e15d2e2" providerId="ADAL" clId="{0C373EAD-DF0A-4822-A9EA-6C8C10BFB417}" dt="2026-02-25T04:38:06.723" v="4126" actId="47"/>
        <pc:sldMkLst>
          <pc:docMk/>
          <pc:sldMk cId="2808623466" sldId="1031"/>
        </pc:sldMkLst>
        <pc:picChg chg="del">
          <ac:chgData name="Del Schwalls" userId="0d2510d6-ac91-4e2a-bc35-d37d9e15d2e2" providerId="ADAL" clId="{0C373EAD-DF0A-4822-A9EA-6C8C10BFB417}" dt="2026-02-25T04:37:01.707" v="4095" actId="21"/>
          <ac:picMkLst>
            <pc:docMk/>
            <pc:sldMk cId="2808623466" sldId="1031"/>
            <ac:picMk id="4" creationId="{8B2FE9A8-111B-9907-6E32-1920E4BA63A6}"/>
          </ac:picMkLst>
        </pc:picChg>
      </pc:sldChg>
      <pc:sldChg chg="del">
        <pc:chgData name="Del Schwalls" userId="0d2510d6-ac91-4e2a-bc35-d37d9e15d2e2" providerId="ADAL" clId="{0C373EAD-DF0A-4822-A9EA-6C8C10BFB417}" dt="2026-02-25T04:30:40.991" v="4024" actId="47"/>
        <pc:sldMkLst>
          <pc:docMk/>
          <pc:sldMk cId="386729997" sldId="1033"/>
        </pc:sldMkLst>
      </pc:sldChg>
      <pc:sldChg chg="addSp delSp modSp mod modAnim">
        <pc:chgData name="Del Schwalls" userId="0d2510d6-ac91-4e2a-bc35-d37d9e15d2e2" providerId="ADAL" clId="{0C373EAD-DF0A-4822-A9EA-6C8C10BFB417}" dt="2026-02-25T17:02:00.210" v="4481" actId="20578"/>
        <pc:sldMkLst>
          <pc:docMk/>
          <pc:sldMk cId="1569405501" sldId="1035"/>
        </pc:sldMkLst>
        <pc:spChg chg="mod">
          <ac:chgData name="Del Schwalls" userId="0d2510d6-ac91-4e2a-bc35-d37d9e15d2e2" providerId="ADAL" clId="{0C373EAD-DF0A-4822-A9EA-6C8C10BFB417}" dt="2026-02-24T04:40:14.338" v="3684" actId="12788"/>
          <ac:spMkLst>
            <pc:docMk/>
            <pc:sldMk cId="1569405501" sldId="1035"/>
            <ac:spMk id="2" creationId="{492D6F38-20F0-1347-2F1C-C5838D9367E0}"/>
          </ac:spMkLst>
        </pc:spChg>
        <pc:spChg chg="add del mod">
          <ac:chgData name="Del Schwalls" userId="0d2510d6-ac91-4e2a-bc35-d37d9e15d2e2" providerId="ADAL" clId="{0C373EAD-DF0A-4822-A9EA-6C8C10BFB417}" dt="2026-02-24T04:42:43.262" v="3837" actId="1038"/>
          <ac:spMkLst>
            <pc:docMk/>
            <pc:sldMk cId="1569405501" sldId="1035"/>
            <ac:spMk id="3" creationId="{D09487D4-317D-D931-A90D-48AEEB104A8D}"/>
          </ac:spMkLst>
        </pc:spChg>
        <pc:spChg chg="mod">
          <ac:chgData name="Del Schwalls" userId="0d2510d6-ac91-4e2a-bc35-d37d9e15d2e2" providerId="ADAL" clId="{0C373EAD-DF0A-4822-A9EA-6C8C10BFB417}" dt="2026-02-25T17:02:00.210" v="4481" actId="20578"/>
          <ac:spMkLst>
            <pc:docMk/>
            <pc:sldMk cId="1569405501" sldId="1035"/>
            <ac:spMk id="6" creationId="{8633857E-96C0-A33A-1619-6878828E2EE8}"/>
          </ac:spMkLst>
        </pc:spChg>
        <pc:spChg chg="del">
          <ac:chgData name="Del Schwalls" userId="0d2510d6-ac91-4e2a-bc35-d37d9e15d2e2" providerId="ADAL" clId="{0C373EAD-DF0A-4822-A9EA-6C8C10BFB417}" dt="2026-02-24T03:13:06.607" v="13" actId="478"/>
          <ac:spMkLst>
            <pc:docMk/>
            <pc:sldMk cId="1569405501" sldId="1035"/>
            <ac:spMk id="7" creationId="{16AC90C3-676A-9344-B6C1-FA5449E763F7}"/>
          </ac:spMkLst>
        </pc:spChg>
        <pc:spChg chg="del">
          <ac:chgData name="Del Schwalls" userId="0d2510d6-ac91-4e2a-bc35-d37d9e15d2e2" providerId="ADAL" clId="{0C373EAD-DF0A-4822-A9EA-6C8C10BFB417}" dt="2026-02-24T03:14:32.493" v="110" actId="478"/>
          <ac:spMkLst>
            <pc:docMk/>
            <pc:sldMk cId="1569405501" sldId="1035"/>
            <ac:spMk id="8" creationId="{27576888-603E-0D5E-D4A0-892C9F1DCC1B}"/>
          </ac:spMkLst>
        </pc:spChg>
        <pc:spChg chg="add mod">
          <ac:chgData name="Del Schwalls" userId="0d2510d6-ac91-4e2a-bc35-d37d9e15d2e2" providerId="ADAL" clId="{0C373EAD-DF0A-4822-A9EA-6C8C10BFB417}" dt="2026-02-24T04:32:28.664" v="3554"/>
          <ac:spMkLst>
            <pc:docMk/>
            <pc:sldMk cId="1569405501" sldId="1035"/>
            <ac:spMk id="9" creationId="{4ABEA514-F32C-550E-F7C5-DB36446C0AA6}"/>
          </ac:spMkLst>
        </pc:spChg>
        <pc:spChg chg="add del mod">
          <ac:chgData name="Del Schwalls" userId="0d2510d6-ac91-4e2a-bc35-d37d9e15d2e2" providerId="ADAL" clId="{0C373EAD-DF0A-4822-A9EA-6C8C10BFB417}" dt="2026-02-24T04:39:18.735" v="3673" actId="478"/>
          <ac:spMkLst>
            <pc:docMk/>
            <pc:sldMk cId="1569405501" sldId="1035"/>
            <ac:spMk id="12" creationId="{EA703283-0EF3-4C51-0A52-85702B27B33B}"/>
          </ac:spMkLst>
        </pc:spChg>
        <pc:spChg chg="mod">
          <ac:chgData name="Del Schwalls" userId="0d2510d6-ac91-4e2a-bc35-d37d9e15d2e2" providerId="ADAL" clId="{0C373EAD-DF0A-4822-A9EA-6C8C10BFB417}" dt="2026-02-24T04:42:43.262" v="3837" actId="1038"/>
          <ac:spMkLst>
            <pc:docMk/>
            <pc:sldMk cId="1569405501" sldId="1035"/>
            <ac:spMk id="15" creationId="{D46A72C0-1E45-8929-C71C-33CB7BA494BA}"/>
          </ac:spMkLst>
        </pc:spChg>
        <pc:picChg chg="add mod">
          <ac:chgData name="Del Schwalls" userId="0d2510d6-ac91-4e2a-bc35-d37d9e15d2e2" providerId="ADAL" clId="{0C373EAD-DF0A-4822-A9EA-6C8C10BFB417}" dt="2026-02-24T04:36:22.865" v="3607" actId="1076"/>
          <ac:picMkLst>
            <pc:docMk/>
            <pc:sldMk cId="1569405501" sldId="1035"/>
            <ac:picMk id="4" creationId="{5C8B97C6-3B2C-D0FC-A73D-718D04C42F80}"/>
          </ac:picMkLst>
        </pc:picChg>
        <pc:picChg chg="add del mod">
          <ac:chgData name="Del Schwalls" userId="0d2510d6-ac91-4e2a-bc35-d37d9e15d2e2" providerId="ADAL" clId="{0C373EAD-DF0A-4822-A9EA-6C8C10BFB417}" dt="2026-02-24T04:42:45.238" v="3844" actId="1037"/>
          <ac:picMkLst>
            <pc:docMk/>
            <pc:sldMk cId="1569405501" sldId="1035"/>
            <ac:picMk id="5" creationId="{74095E1A-113D-88AC-94D8-FF48EB847B8B}"/>
          </ac:picMkLst>
        </pc:picChg>
        <pc:picChg chg="add del mod">
          <ac:chgData name="Del Schwalls" userId="0d2510d6-ac91-4e2a-bc35-d37d9e15d2e2" providerId="ADAL" clId="{0C373EAD-DF0A-4822-A9EA-6C8C10BFB417}" dt="2026-02-24T04:35:26.803" v="3597" actId="478"/>
          <ac:picMkLst>
            <pc:docMk/>
            <pc:sldMk cId="1569405501" sldId="1035"/>
            <ac:picMk id="11" creationId="{69A70B3D-C845-EDB7-802D-78AB2134CE98}"/>
          </ac:picMkLst>
        </pc:picChg>
        <pc:picChg chg="del">
          <ac:chgData name="Del Schwalls" userId="0d2510d6-ac91-4e2a-bc35-d37d9e15d2e2" providerId="ADAL" clId="{0C373EAD-DF0A-4822-A9EA-6C8C10BFB417}" dt="2026-02-24T03:14:27.902" v="108" actId="478"/>
          <ac:picMkLst>
            <pc:docMk/>
            <pc:sldMk cId="1569405501" sldId="1035"/>
            <ac:picMk id="13" creationId="{24695FF8-7D56-0BBF-861D-C96225489561}"/>
          </ac:picMkLst>
        </pc:picChg>
      </pc:sldChg>
      <pc:sldChg chg="delSp del mod delAnim">
        <pc:chgData name="Del Schwalls" userId="0d2510d6-ac91-4e2a-bc35-d37d9e15d2e2" providerId="ADAL" clId="{0C373EAD-DF0A-4822-A9EA-6C8C10BFB417}" dt="2026-02-25T04:37:21.368" v="4104" actId="47"/>
        <pc:sldMkLst>
          <pc:docMk/>
          <pc:sldMk cId="2277056906" sldId="1037"/>
        </pc:sldMkLst>
        <pc:picChg chg="del">
          <ac:chgData name="Del Schwalls" userId="0d2510d6-ac91-4e2a-bc35-d37d9e15d2e2" providerId="ADAL" clId="{0C373EAD-DF0A-4822-A9EA-6C8C10BFB417}" dt="2026-02-25T04:37:13.264" v="4100" actId="21"/>
          <ac:picMkLst>
            <pc:docMk/>
            <pc:sldMk cId="2277056906" sldId="1037"/>
            <ac:picMk id="8" creationId="{E8F7D6AB-AE86-ECF0-31F4-47E8F2D171E7}"/>
          </ac:picMkLst>
        </pc:picChg>
      </pc:sldChg>
      <pc:sldChg chg="del">
        <pc:chgData name="Del Schwalls" userId="0d2510d6-ac91-4e2a-bc35-d37d9e15d2e2" providerId="ADAL" clId="{0C373EAD-DF0A-4822-A9EA-6C8C10BFB417}" dt="2026-02-25T04:34:04.032" v="4065" actId="47"/>
        <pc:sldMkLst>
          <pc:docMk/>
          <pc:sldMk cId="405449166" sldId="1038"/>
        </pc:sldMkLst>
      </pc:sldChg>
      <pc:sldChg chg="del">
        <pc:chgData name="Del Schwalls" userId="0d2510d6-ac91-4e2a-bc35-d37d9e15d2e2" providerId="ADAL" clId="{0C373EAD-DF0A-4822-A9EA-6C8C10BFB417}" dt="2026-02-25T04:34:04.032" v="4065" actId="47"/>
        <pc:sldMkLst>
          <pc:docMk/>
          <pc:sldMk cId="3118622124" sldId="1039"/>
        </pc:sldMkLst>
      </pc:sldChg>
      <pc:sldChg chg="del">
        <pc:chgData name="Del Schwalls" userId="0d2510d6-ac91-4e2a-bc35-d37d9e15d2e2" providerId="ADAL" clId="{0C373EAD-DF0A-4822-A9EA-6C8C10BFB417}" dt="2026-02-25T04:34:04.032" v="4065" actId="47"/>
        <pc:sldMkLst>
          <pc:docMk/>
          <pc:sldMk cId="455294875" sldId="1040"/>
        </pc:sldMkLst>
      </pc:sldChg>
      <pc:sldChg chg="del">
        <pc:chgData name="Del Schwalls" userId="0d2510d6-ac91-4e2a-bc35-d37d9e15d2e2" providerId="ADAL" clId="{0C373EAD-DF0A-4822-A9EA-6C8C10BFB417}" dt="2026-02-25T04:34:04.032" v="4065" actId="47"/>
        <pc:sldMkLst>
          <pc:docMk/>
          <pc:sldMk cId="4005904845" sldId="1041"/>
        </pc:sldMkLst>
      </pc:sldChg>
      <pc:sldChg chg="del">
        <pc:chgData name="Del Schwalls" userId="0d2510d6-ac91-4e2a-bc35-d37d9e15d2e2" providerId="ADAL" clId="{0C373EAD-DF0A-4822-A9EA-6C8C10BFB417}" dt="2026-02-25T04:34:04.032" v="4065" actId="47"/>
        <pc:sldMkLst>
          <pc:docMk/>
          <pc:sldMk cId="3548032671" sldId="1042"/>
        </pc:sldMkLst>
      </pc:sldChg>
      <pc:sldChg chg="del">
        <pc:chgData name="Del Schwalls" userId="0d2510d6-ac91-4e2a-bc35-d37d9e15d2e2" providerId="ADAL" clId="{0C373EAD-DF0A-4822-A9EA-6C8C10BFB417}" dt="2026-02-25T04:34:04.032" v="4065" actId="47"/>
        <pc:sldMkLst>
          <pc:docMk/>
          <pc:sldMk cId="402878861" sldId="1043"/>
        </pc:sldMkLst>
      </pc:sldChg>
      <pc:sldChg chg="del">
        <pc:chgData name="Del Schwalls" userId="0d2510d6-ac91-4e2a-bc35-d37d9e15d2e2" providerId="ADAL" clId="{0C373EAD-DF0A-4822-A9EA-6C8C10BFB417}" dt="2026-02-25T04:34:04.032" v="4065" actId="47"/>
        <pc:sldMkLst>
          <pc:docMk/>
          <pc:sldMk cId="1195637278" sldId="1044"/>
        </pc:sldMkLst>
      </pc:sldChg>
      <pc:sldChg chg="del">
        <pc:chgData name="Del Schwalls" userId="0d2510d6-ac91-4e2a-bc35-d37d9e15d2e2" providerId="ADAL" clId="{0C373EAD-DF0A-4822-A9EA-6C8C10BFB417}" dt="2026-02-25T04:34:04.032" v="4065" actId="47"/>
        <pc:sldMkLst>
          <pc:docMk/>
          <pc:sldMk cId="1173959772" sldId="1046"/>
        </pc:sldMkLst>
      </pc:sldChg>
      <pc:sldChg chg="del">
        <pc:chgData name="Del Schwalls" userId="0d2510d6-ac91-4e2a-bc35-d37d9e15d2e2" providerId="ADAL" clId="{0C373EAD-DF0A-4822-A9EA-6C8C10BFB417}" dt="2026-02-25T04:34:04.032" v="4065" actId="47"/>
        <pc:sldMkLst>
          <pc:docMk/>
          <pc:sldMk cId="1390673607" sldId="1047"/>
        </pc:sldMkLst>
      </pc:sldChg>
      <pc:sldChg chg="del">
        <pc:chgData name="Del Schwalls" userId="0d2510d6-ac91-4e2a-bc35-d37d9e15d2e2" providerId="ADAL" clId="{0C373EAD-DF0A-4822-A9EA-6C8C10BFB417}" dt="2026-02-25T04:34:04.032" v="4065" actId="47"/>
        <pc:sldMkLst>
          <pc:docMk/>
          <pc:sldMk cId="4100535957" sldId="1048"/>
        </pc:sldMkLst>
      </pc:sldChg>
      <pc:sldChg chg="del">
        <pc:chgData name="Del Schwalls" userId="0d2510d6-ac91-4e2a-bc35-d37d9e15d2e2" providerId="ADAL" clId="{0C373EAD-DF0A-4822-A9EA-6C8C10BFB417}" dt="2026-02-25T04:34:04.032" v="4065" actId="47"/>
        <pc:sldMkLst>
          <pc:docMk/>
          <pc:sldMk cId="450047867" sldId="1049"/>
        </pc:sldMkLst>
      </pc:sldChg>
      <pc:sldChg chg="del">
        <pc:chgData name="Del Schwalls" userId="0d2510d6-ac91-4e2a-bc35-d37d9e15d2e2" providerId="ADAL" clId="{0C373EAD-DF0A-4822-A9EA-6C8C10BFB417}" dt="2026-02-25T04:34:04.032" v="4065" actId="47"/>
        <pc:sldMkLst>
          <pc:docMk/>
          <pc:sldMk cId="687966189" sldId="1050"/>
        </pc:sldMkLst>
      </pc:sldChg>
      <pc:sldChg chg="del">
        <pc:chgData name="Del Schwalls" userId="0d2510d6-ac91-4e2a-bc35-d37d9e15d2e2" providerId="ADAL" clId="{0C373EAD-DF0A-4822-A9EA-6C8C10BFB417}" dt="2026-02-25T04:30:40.991" v="4024" actId="47"/>
        <pc:sldMkLst>
          <pc:docMk/>
          <pc:sldMk cId="3146861894" sldId="1051"/>
        </pc:sldMkLst>
      </pc:sldChg>
      <pc:sldChg chg="addSp delSp modSp del mod">
        <pc:chgData name="Del Schwalls" userId="0d2510d6-ac91-4e2a-bc35-d37d9e15d2e2" providerId="ADAL" clId="{0C373EAD-DF0A-4822-A9EA-6C8C10BFB417}" dt="2026-02-25T04:36:52.770" v="4091" actId="47"/>
        <pc:sldMkLst>
          <pc:docMk/>
          <pc:sldMk cId="1038999924" sldId="1053"/>
        </pc:sldMkLst>
        <pc:picChg chg="add del mod">
          <ac:chgData name="Del Schwalls" userId="0d2510d6-ac91-4e2a-bc35-d37d9e15d2e2" providerId="ADAL" clId="{0C373EAD-DF0A-4822-A9EA-6C8C10BFB417}" dt="2026-02-25T04:36:47.354" v="4088" actId="21"/>
          <ac:picMkLst>
            <pc:docMk/>
            <pc:sldMk cId="1038999924" sldId="1053"/>
            <ac:picMk id="4" creationId="{28A8350E-D0F0-42E5-C9BD-C2C224D66F03}"/>
          </ac:picMkLst>
        </pc:picChg>
        <pc:picChg chg="del mod">
          <ac:chgData name="Del Schwalls" userId="0d2510d6-ac91-4e2a-bc35-d37d9e15d2e2" providerId="ADAL" clId="{0C373EAD-DF0A-4822-A9EA-6C8C10BFB417}" dt="2026-02-25T04:36:47.354" v="4088" actId="21"/>
          <ac:picMkLst>
            <pc:docMk/>
            <pc:sldMk cId="1038999924" sldId="1053"/>
            <ac:picMk id="5" creationId="{AF5AED61-1F49-7040-1804-AB4D3D75877E}"/>
          </ac:picMkLst>
        </pc:picChg>
      </pc:sldChg>
      <pc:sldChg chg="ord">
        <pc:chgData name="Del Schwalls" userId="0d2510d6-ac91-4e2a-bc35-d37d9e15d2e2" providerId="ADAL" clId="{0C373EAD-DF0A-4822-A9EA-6C8C10BFB417}" dt="2026-02-25T05:11:13.632" v="4148"/>
        <pc:sldMkLst>
          <pc:docMk/>
          <pc:sldMk cId="123299652" sldId="1054"/>
        </pc:sldMkLst>
      </pc:sldChg>
      <pc:sldChg chg="del">
        <pc:chgData name="Del Schwalls" userId="0d2510d6-ac91-4e2a-bc35-d37d9e15d2e2" providerId="ADAL" clId="{0C373EAD-DF0A-4822-A9EA-6C8C10BFB417}" dt="2026-02-25T04:34:04.032" v="4065" actId="47"/>
        <pc:sldMkLst>
          <pc:docMk/>
          <pc:sldMk cId="3193479114" sldId="1055"/>
        </pc:sldMkLst>
      </pc:sldChg>
      <pc:sldChg chg="del">
        <pc:chgData name="Del Schwalls" userId="0d2510d6-ac91-4e2a-bc35-d37d9e15d2e2" providerId="ADAL" clId="{0C373EAD-DF0A-4822-A9EA-6C8C10BFB417}" dt="2026-02-25T04:34:04.032" v="4065" actId="47"/>
        <pc:sldMkLst>
          <pc:docMk/>
          <pc:sldMk cId="3811314023" sldId="1056"/>
        </pc:sldMkLst>
      </pc:sldChg>
      <pc:sldChg chg="del">
        <pc:chgData name="Del Schwalls" userId="0d2510d6-ac91-4e2a-bc35-d37d9e15d2e2" providerId="ADAL" clId="{0C373EAD-DF0A-4822-A9EA-6C8C10BFB417}" dt="2026-02-25T04:34:04.032" v="4065" actId="47"/>
        <pc:sldMkLst>
          <pc:docMk/>
          <pc:sldMk cId="2154357918" sldId="1057"/>
        </pc:sldMkLst>
      </pc:sldChg>
      <pc:sldChg chg="del">
        <pc:chgData name="Del Schwalls" userId="0d2510d6-ac91-4e2a-bc35-d37d9e15d2e2" providerId="ADAL" clId="{0C373EAD-DF0A-4822-A9EA-6C8C10BFB417}" dt="2026-02-25T04:34:04.032" v="4065" actId="47"/>
        <pc:sldMkLst>
          <pc:docMk/>
          <pc:sldMk cId="3930436879" sldId="1058"/>
        </pc:sldMkLst>
      </pc:sldChg>
      <pc:sldChg chg="del">
        <pc:chgData name="Del Schwalls" userId="0d2510d6-ac91-4e2a-bc35-d37d9e15d2e2" providerId="ADAL" clId="{0C373EAD-DF0A-4822-A9EA-6C8C10BFB417}" dt="2026-02-25T04:34:04.032" v="4065" actId="47"/>
        <pc:sldMkLst>
          <pc:docMk/>
          <pc:sldMk cId="576646280" sldId="1059"/>
        </pc:sldMkLst>
      </pc:sldChg>
      <pc:sldChg chg="del">
        <pc:chgData name="Del Schwalls" userId="0d2510d6-ac91-4e2a-bc35-d37d9e15d2e2" providerId="ADAL" clId="{0C373EAD-DF0A-4822-A9EA-6C8C10BFB417}" dt="2026-02-25T04:34:04.032" v="4065" actId="47"/>
        <pc:sldMkLst>
          <pc:docMk/>
          <pc:sldMk cId="3559727529" sldId="1060"/>
        </pc:sldMkLst>
      </pc:sldChg>
      <pc:sldChg chg="del">
        <pc:chgData name="Del Schwalls" userId="0d2510d6-ac91-4e2a-bc35-d37d9e15d2e2" providerId="ADAL" clId="{0C373EAD-DF0A-4822-A9EA-6C8C10BFB417}" dt="2026-02-25T04:34:04.032" v="4065" actId="47"/>
        <pc:sldMkLst>
          <pc:docMk/>
          <pc:sldMk cId="4197651239" sldId="1061"/>
        </pc:sldMkLst>
      </pc:sldChg>
      <pc:sldChg chg="del">
        <pc:chgData name="Del Schwalls" userId="0d2510d6-ac91-4e2a-bc35-d37d9e15d2e2" providerId="ADAL" clId="{0C373EAD-DF0A-4822-A9EA-6C8C10BFB417}" dt="2026-02-25T04:34:04.032" v="4065" actId="47"/>
        <pc:sldMkLst>
          <pc:docMk/>
          <pc:sldMk cId="3082229611" sldId="1062"/>
        </pc:sldMkLst>
      </pc:sldChg>
      <pc:sldChg chg="del">
        <pc:chgData name="Del Schwalls" userId="0d2510d6-ac91-4e2a-bc35-d37d9e15d2e2" providerId="ADAL" clId="{0C373EAD-DF0A-4822-A9EA-6C8C10BFB417}" dt="2026-02-25T04:34:04.032" v="4065" actId="47"/>
        <pc:sldMkLst>
          <pc:docMk/>
          <pc:sldMk cId="1150584355" sldId="1063"/>
        </pc:sldMkLst>
      </pc:sldChg>
      <pc:sldChg chg="del">
        <pc:chgData name="Del Schwalls" userId="0d2510d6-ac91-4e2a-bc35-d37d9e15d2e2" providerId="ADAL" clId="{0C373EAD-DF0A-4822-A9EA-6C8C10BFB417}" dt="2026-02-25T04:34:04.032" v="4065" actId="47"/>
        <pc:sldMkLst>
          <pc:docMk/>
          <pc:sldMk cId="539148572" sldId="1064"/>
        </pc:sldMkLst>
      </pc:sldChg>
      <pc:sldChg chg="del">
        <pc:chgData name="Del Schwalls" userId="0d2510d6-ac91-4e2a-bc35-d37d9e15d2e2" providerId="ADAL" clId="{0C373EAD-DF0A-4822-A9EA-6C8C10BFB417}" dt="2026-02-25T04:34:04.032" v="4065" actId="47"/>
        <pc:sldMkLst>
          <pc:docMk/>
          <pc:sldMk cId="1296222882" sldId="1065"/>
        </pc:sldMkLst>
      </pc:sldChg>
      <pc:sldChg chg="add del">
        <pc:chgData name="Del Schwalls" userId="0d2510d6-ac91-4e2a-bc35-d37d9e15d2e2" providerId="ADAL" clId="{0C373EAD-DF0A-4822-A9EA-6C8C10BFB417}" dt="2026-02-24T04:42:15.625" v="3795" actId="47"/>
        <pc:sldMkLst>
          <pc:docMk/>
          <pc:sldMk cId="464126744" sldId="1066"/>
        </pc:sldMkLst>
      </pc:sldChg>
      <pc:sldChg chg="modSp add mod ord">
        <pc:chgData name="Del Schwalls" userId="0d2510d6-ac91-4e2a-bc35-d37d9e15d2e2" providerId="ADAL" clId="{0C373EAD-DF0A-4822-A9EA-6C8C10BFB417}" dt="2026-02-25T04:58:09.423" v="4143"/>
        <pc:sldMkLst>
          <pc:docMk/>
          <pc:sldMk cId="2519884620" sldId="1067"/>
        </pc:sldMkLst>
        <pc:spChg chg="mod">
          <ac:chgData name="Del Schwalls" userId="0d2510d6-ac91-4e2a-bc35-d37d9e15d2e2" providerId="ADAL" clId="{0C373EAD-DF0A-4822-A9EA-6C8C10BFB417}" dt="2026-02-25T04:42:30.260" v="4140" actId="207"/>
          <ac:spMkLst>
            <pc:docMk/>
            <pc:sldMk cId="2519884620" sldId="1067"/>
            <ac:spMk id="17" creationId="{EB81FD19-9923-9A90-EE23-949E3A8FD9C3}"/>
          </ac:spMkLst>
        </pc:spChg>
      </pc:sldChg>
      <pc:sldChg chg="add del">
        <pc:chgData name="Del Schwalls" userId="0d2510d6-ac91-4e2a-bc35-d37d9e15d2e2" providerId="ADAL" clId="{0C373EAD-DF0A-4822-A9EA-6C8C10BFB417}" dt="2026-02-24T03:23:51.049" v="170"/>
        <pc:sldMkLst>
          <pc:docMk/>
          <pc:sldMk cId="2532737391" sldId="1067"/>
        </pc:sldMkLst>
      </pc:sldChg>
      <pc:sldChg chg="modSp add mod ord">
        <pc:chgData name="Del Schwalls" userId="0d2510d6-ac91-4e2a-bc35-d37d9e15d2e2" providerId="ADAL" clId="{0C373EAD-DF0A-4822-A9EA-6C8C10BFB417}" dt="2026-02-25T04:58:09.423" v="4143"/>
        <pc:sldMkLst>
          <pc:docMk/>
          <pc:sldMk cId="1719745395" sldId="1068"/>
        </pc:sldMkLst>
        <pc:spChg chg="mod">
          <ac:chgData name="Del Schwalls" userId="0d2510d6-ac91-4e2a-bc35-d37d9e15d2e2" providerId="ADAL" clId="{0C373EAD-DF0A-4822-A9EA-6C8C10BFB417}" dt="2026-02-25T04:42:30.944" v="4141" actId="207"/>
          <ac:spMkLst>
            <pc:docMk/>
            <pc:sldMk cId="1719745395" sldId="1068"/>
            <ac:spMk id="17" creationId="{A4415FA6-9F8F-C946-15E2-208E1D26B360}"/>
          </ac:spMkLst>
        </pc:spChg>
      </pc:sldChg>
      <pc:sldChg chg="addSp delSp modSp add mod delAnim modAnim">
        <pc:chgData name="Del Schwalls" userId="0d2510d6-ac91-4e2a-bc35-d37d9e15d2e2" providerId="ADAL" clId="{0C373EAD-DF0A-4822-A9EA-6C8C10BFB417}" dt="2026-02-25T17:10:06.007" v="4592" actId="14100"/>
        <pc:sldMkLst>
          <pc:docMk/>
          <pc:sldMk cId="2113258398" sldId="1069"/>
        </pc:sldMkLst>
        <pc:spChg chg="del mod">
          <ac:chgData name="Del Schwalls" userId="0d2510d6-ac91-4e2a-bc35-d37d9e15d2e2" providerId="ADAL" clId="{0C373EAD-DF0A-4822-A9EA-6C8C10BFB417}" dt="2026-02-25T04:36:37.447" v="4084" actId="478"/>
          <ac:spMkLst>
            <pc:docMk/>
            <pc:sldMk cId="2113258398" sldId="1069"/>
            <ac:spMk id="2" creationId="{9C7991C1-967D-8E29-9457-9D31C2073FC7}"/>
          </ac:spMkLst>
        </pc:spChg>
        <pc:spChg chg="del">
          <ac:chgData name="Del Schwalls" userId="0d2510d6-ac91-4e2a-bc35-d37d9e15d2e2" providerId="ADAL" clId="{0C373EAD-DF0A-4822-A9EA-6C8C10BFB417}" dt="2026-02-25T04:36:37.447" v="4084" actId="478"/>
          <ac:spMkLst>
            <pc:docMk/>
            <pc:sldMk cId="2113258398" sldId="1069"/>
            <ac:spMk id="3" creationId="{9C4F8557-AE2A-D19A-64E4-3820DDE54EB4}"/>
          </ac:spMkLst>
        </pc:spChg>
        <pc:spChg chg="add del mod">
          <ac:chgData name="Del Schwalls" userId="0d2510d6-ac91-4e2a-bc35-d37d9e15d2e2" providerId="ADAL" clId="{0C373EAD-DF0A-4822-A9EA-6C8C10BFB417}" dt="2026-02-25T04:36:38.785" v="4085" actId="478"/>
          <ac:spMkLst>
            <pc:docMk/>
            <pc:sldMk cId="2113258398" sldId="1069"/>
            <ac:spMk id="7" creationId="{6AF694A4-A4E4-8DFE-6B4D-73ABD92B227D}"/>
          </ac:spMkLst>
        </pc:spChg>
        <pc:spChg chg="del">
          <ac:chgData name="Del Schwalls" userId="0d2510d6-ac91-4e2a-bc35-d37d9e15d2e2" providerId="ADAL" clId="{0C373EAD-DF0A-4822-A9EA-6C8C10BFB417}" dt="2026-02-25T04:36:37.447" v="4084" actId="478"/>
          <ac:spMkLst>
            <pc:docMk/>
            <pc:sldMk cId="2113258398" sldId="1069"/>
            <ac:spMk id="10" creationId="{AE05B7CF-4455-41A7-322C-ABF79FD3E949}"/>
          </ac:spMkLst>
        </pc:spChg>
        <pc:picChg chg="add mod">
          <ac:chgData name="Del Schwalls" userId="0d2510d6-ac91-4e2a-bc35-d37d9e15d2e2" providerId="ADAL" clId="{0C373EAD-DF0A-4822-A9EA-6C8C10BFB417}" dt="2026-02-25T17:10:06.007" v="4592" actId="14100"/>
          <ac:picMkLst>
            <pc:docMk/>
            <pc:sldMk cId="2113258398" sldId="1069"/>
            <ac:picMk id="3" creationId="{94579EBB-4DE9-B865-059D-945CDD408805}"/>
          </ac:picMkLst>
        </pc:picChg>
        <pc:picChg chg="del">
          <ac:chgData name="Del Schwalls" userId="0d2510d6-ac91-4e2a-bc35-d37d9e15d2e2" providerId="ADAL" clId="{0C373EAD-DF0A-4822-A9EA-6C8C10BFB417}" dt="2026-02-25T04:36:30.465" v="4082" actId="478"/>
          <ac:picMkLst>
            <pc:docMk/>
            <pc:sldMk cId="2113258398" sldId="1069"/>
            <ac:picMk id="4" creationId="{0D6BF48E-C139-10AB-0D78-254B9CE18187}"/>
          </ac:picMkLst>
        </pc:picChg>
        <pc:picChg chg="del">
          <ac:chgData name="Del Schwalls" userId="0d2510d6-ac91-4e2a-bc35-d37d9e15d2e2" providerId="ADAL" clId="{0C373EAD-DF0A-4822-A9EA-6C8C10BFB417}" dt="2026-02-25T04:36:30.465" v="4082" actId="478"/>
          <ac:picMkLst>
            <pc:docMk/>
            <pc:sldMk cId="2113258398" sldId="1069"/>
            <ac:picMk id="5" creationId="{5815046E-9522-907D-E459-AEC00621E6F9}"/>
          </ac:picMkLst>
        </pc:picChg>
        <pc:picChg chg="del">
          <ac:chgData name="Del Schwalls" userId="0d2510d6-ac91-4e2a-bc35-d37d9e15d2e2" providerId="ADAL" clId="{0C373EAD-DF0A-4822-A9EA-6C8C10BFB417}" dt="2026-02-25T04:36:50.459" v="4090" actId="478"/>
          <ac:picMkLst>
            <pc:docMk/>
            <pc:sldMk cId="2113258398" sldId="1069"/>
            <ac:picMk id="8" creationId="{FAA1FBDB-96ED-BF1E-83E6-62E30677A11C}"/>
          </ac:picMkLst>
        </pc:picChg>
        <pc:picChg chg="add del mod">
          <ac:chgData name="Del Schwalls" userId="0d2510d6-ac91-4e2a-bc35-d37d9e15d2e2" providerId="ADAL" clId="{0C373EAD-DF0A-4822-A9EA-6C8C10BFB417}" dt="2026-02-25T04:39:32.304" v="4134" actId="21"/>
          <ac:picMkLst>
            <pc:docMk/>
            <pc:sldMk cId="2113258398" sldId="1069"/>
            <ac:picMk id="9" creationId="{AF5AED61-1F49-7040-1804-AB4D3D75877E}"/>
          </ac:picMkLst>
        </pc:picChg>
        <pc:picChg chg="add del mod">
          <ac:chgData name="Del Schwalls" userId="0d2510d6-ac91-4e2a-bc35-d37d9e15d2e2" providerId="ADAL" clId="{0C373EAD-DF0A-4822-A9EA-6C8C10BFB417}" dt="2026-02-25T04:39:29.631" v="4133" actId="478"/>
          <ac:picMkLst>
            <pc:docMk/>
            <pc:sldMk cId="2113258398" sldId="1069"/>
            <ac:picMk id="11" creationId="{28A8350E-D0F0-42E5-C9BD-C2C224D66F03}"/>
          </ac:picMkLst>
        </pc:picChg>
        <pc:picChg chg="add del mod">
          <ac:chgData name="Del Schwalls" userId="0d2510d6-ac91-4e2a-bc35-d37d9e15d2e2" providerId="ADAL" clId="{0C373EAD-DF0A-4822-A9EA-6C8C10BFB417}" dt="2026-02-25T04:39:29.631" v="4133" actId="478"/>
          <ac:picMkLst>
            <pc:docMk/>
            <pc:sldMk cId="2113258398" sldId="1069"/>
            <ac:picMk id="12" creationId="{6BFBB4AC-4264-FADE-947A-ADA2F4586FBC}"/>
          </ac:picMkLst>
        </pc:picChg>
        <pc:picChg chg="add del mod">
          <ac:chgData name="Del Schwalls" userId="0d2510d6-ac91-4e2a-bc35-d37d9e15d2e2" providerId="ADAL" clId="{0C373EAD-DF0A-4822-A9EA-6C8C10BFB417}" dt="2026-02-25T04:39:29.631" v="4133" actId="478"/>
          <ac:picMkLst>
            <pc:docMk/>
            <pc:sldMk cId="2113258398" sldId="1069"/>
            <ac:picMk id="13" creationId="{8B2FE9A8-111B-9907-6E32-1920E4BA63A6}"/>
          </ac:picMkLst>
        </pc:picChg>
        <pc:picChg chg="add del mod">
          <ac:chgData name="Del Schwalls" userId="0d2510d6-ac91-4e2a-bc35-d37d9e15d2e2" providerId="ADAL" clId="{0C373EAD-DF0A-4822-A9EA-6C8C10BFB417}" dt="2026-02-25T04:39:29.631" v="4133" actId="478"/>
          <ac:picMkLst>
            <pc:docMk/>
            <pc:sldMk cId="2113258398" sldId="1069"/>
            <ac:picMk id="14" creationId="{900AEA5B-AB29-D797-FAB9-513F60AF7481}"/>
          </ac:picMkLst>
        </pc:picChg>
        <pc:picChg chg="add del mod">
          <ac:chgData name="Del Schwalls" userId="0d2510d6-ac91-4e2a-bc35-d37d9e15d2e2" providerId="ADAL" clId="{0C373EAD-DF0A-4822-A9EA-6C8C10BFB417}" dt="2026-02-25T04:39:29.631" v="4133" actId="478"/>
          <ac:picMkLst>
            <pc:docMk/>
            <pc:sldMk cId="2113258398" sldId="1069"/>
            <ac:picMk id="15" creationId="{76D904FE-985E-D052-580E-472827E3D76A}"/>
          </ac:picMkLst>
        </pc:picChg>
        <pc:picChg chg="add del mod">
          <ac:chgData name="Del Schwalls" userId="0d2510d6-ac91-4e2a-bc35-d37d9e15d2e2" providerId="ADAL" clId="{0C373EAD-DF0A-4822-A9EA-6C8C10BFB417}" dt="2026-02-25T04:39:29.631" v="4133" actId="478"/>
          <ac:picMkLst>
            <pc:docMk/>
            <pc:sldMk cId="2113258398" sldId="1069"/>
            <ac:picMk id="17" creationId="{4BF44A6C-479A-B6D9-577E-F10DF125FFAF}"/>
          </ac:picMkLst>
        </pc:picChg>
      </pc:sldChg>
      <pc:sldChg chg="delSp add del mod">
        <pc:chgData name="Del Schwalls" userId="0d2510d6-ac91-4e2a-bc35-d37d9e15d2e2" providerId="ADAL" clId="{0C373EAD-DF0A-4822-A9EA-6C8C10BFB417}" dt="2026-02-24T04:42:09.715" v="3794" actId="47"/>
        <pc:sldMkLst>
          <pc:docMk/>
          <pc:sldMk cId="3689251271" sldId="1069"/>
        </pc:sldMkLst>
        <pc:picChg chg="del">
          <ac:chgData name="Del Schwalls" userId="0d2510d6-ac91-4e2a-bc35-d37d9e15d2e2" providerId="ADAL" clId="{0C373EAD-DF0A-4822-A9EA-6C8C10BFB417}" dt="2026-02-24T04:40:28.251" v="3687" actId="21"/>
          <ac:picMkLst>
            <pc:docMk/>
            <pc:sldMk cId="3689251271" sldId="1069"/>
            <ac:picMk id="11" creationId="{0491F7EA-CCA1-D33C-86ED-AEC14F883921}"/>
          </ac:picMkLst>
        </pc:picChg>
      </pc:sldChg>
      <pc:sldChg chg="addSp delSp modSp add mod ord delAnim modAnim modShow">
        <pc:chgData name="Del Schwalls" userId="0d2510d6-ac91-4e2a-bc35-d37d9e15d2e2" providerId="ADAL" clId="{0C373EAD-DF0A-4822-A9EA-6C8C10BFB417}" dt="2026-02-25T17:25:30.455" v="4709"/>
        <pc:sldMkLst>
          <pc:docMk/>
          <pc:sldMk cId="486897213" sldId="1070"/>
        </pc:sldMkLst>
        <pc:picChg chg="add mod">
          <ac:chgData name="Del Schwalls" userId="0d2510d6-ac91-4e2a-bc35-d37d9e15d2e2" providerId="ADAL" clId="{0C373EAD-DF0A-4822-A9EA-6C8C10BFB417}" dt="2026-02-25T16:48:14.761" v="4404"/>
          <ac:picMkLst>
            <pc:docMk/>
            <pc:sldMk cId="486897213" sldId="1070"/>
            <ac:picMk id="2" creationId="{887F41D4-AA4D-FA9B-3BF9-765AF8F2740B}"/>
          </ac:picMkLst>
        </pc:picChg>
        <pc:picChg chg="add del mod">
          <ac:chgData name="Del Schwalls" userId="0d2510d6-ac91-4e2a-bc35-d37d9e15d2e2" providerId="ADAL" clId="{0C373EAD-DF0A-4822-A9EA-6C8C10BFB417}" dt="2026-02-25T04:39:22.762" v="4132" actId="478"/>
          <ac:picMkLst>
            <pc:docMk/>
            <pc:sldMk cId="486897213" sldId="1070"/>
            <ac:picMk id="2" creationId="{E8F7D6AB-AE86-ECF0-31F4-47E8F2D171E7}"/>
          </ac:picMkLst>
        </pc:picChg>
        <pc:picChg chg="add del mod">
          <ac:chgData name="Del Schwalls" userId="0d2510d6-ac91-4e2a-bc35-d37d9e15d2e2" providerId="ADAL" clId="{0C373EAD-DF0A-4822-A9EA-6C8C10BFB417}" dt="2026-02-25T04:39:22.762" v="4132" actId="478"/>
          <ac:picMkLst>
            <pc:docMk/>
            <pc:sldMk cId="486897213" sldId="1070"/>
            <ac:picMk id="3" creationId="{2642A867-A05C-346A-61A2-7D10D3E756D8}"/>
          </ac:picMkLst>
        </pc:picChg>
        <pc:picChg chg="add mod">
          <ac:chgData name="Del Schwalls" userId="0d2510d6-ac91-4e2a-bc35-d37d9e15d2e2" providerId="ADAL" clId="{0C373EAD-DF0A-4822-A9EA-6C8C10BFB417}" dt="2026-02-25T04:39:33.709" v="4135"/>
          <ac:picMkLst>
            <pc:docMk/>
            <pc:sldMk cId="486897213" sldId="1070"/>
            <ac:picMk id="4" creationId="{AF5AED61-1F49-7040-1804-AB4D3D75877E}"/>
          </ac:picMkLst>
        </pc:picChg>
        <pc:picChg chg="add del mod">
          <ac:chgData name="Del Schwalls" userId="0d2510d6-ac91-4e2a-bc35-d37d9e15d2e2" providerId="ADAL" clId="{0C373EAD-DF0A-4822-A9EA-6C8C10BFB417}" dt="2026-02-25T04:39:22.762" v="4132" actId="478"/>
          <ac:picMkLst>
            <pc:docMk/>
            <pc:sldMk cId="486897213" sldId="1070"/>
            <ac:picMk id="7" creationId="{D6B22FDF-FBB2-BB97-2B5B-92112DA87496}"/>
          </ac:picMkLst>
        </pc:picChg>
        <pc:picChg chg="add del mod">
          <ac:chgData name="Del Schwalls" userId="0d2510d6-ac91-4e2a-bc35-d37d9e15d2e2" providerId="ADAL" clId="{0C373EAD-DF0A-4822-A9EA-6C8C10BFB417}" dt="2026-02-25T04:39:22.762" v="4132" actId="478"/>
          <ac:picMkLst>
            <pc:docMk/>
            <pc:sldMk cId="486897213" sldId="1070"/>
            <ac:picMk id="9" creationId="{00000000-0000-0000-0000-000000000000}"/>
          </ac:picMkLst>
        </pc:picChg>
        <pc:picChg chg="add del mod">
          <ac:chgData name="Del Schwalls" userId="0d2510d6-ac91-4e2a-bc35-d37d9e15d2e2" providerId="ADAL" clId="{0C373EAD-DF0A-4822-A9EA-6C8C10BFB417}" dt="2026-02-25T04:39:22.762" v="4132" actId="478"/>
          <ac:picMkLst>
            <pc:docMk/>
            <pc:sldMk cId="486897213" sldId="1070"/>
            <ac:picMk id="13" creationId="{555B8A08-7C5C-CB8F-EEA9-1CFFC3929C71}"/>
          </ac:picMkLst>
        </pc:picChg>
      </pc:sldChg>
      <pc:sldChg chg="addSp delSp modSp add del mod">
        <pc:chgData name="Del Schwalls" userId="0d2510d6-ac91-4e2a-bc35-d37d9e15d2e2" providerId="ADAL" clId="{0C373EAD-DF0A-4822-A9EA-6C8C10BFB417}" dt="2026-02-24T04:41:49.900" v="3793" actId="47"/>
        <pc:sldMkLst>
          <pc:docMk/>
          <pc:sldMk cId="2113844668" sldId="1070"/>
        </pc:sldMkLst>
        <pc:spChg chg="mod">
          <ac:chgData name="Del Schwalls" userId="0d2510d6-ac91-4e2a-bc35-d37d9e15d2e2" providerId="ADAL" clId="{0C373EAD-DF0A-4822-A9EA-6C8C10BFB417}" dt="2026-02-24T04:41:00.050" v="3759" actId="1035"/>
          <ac:spMkLst>
            <pc:docMk/>
            <pc:sldMk cId="2113844668" sldId="1070"/>
            <ac:spMk id="3" creationId="{86E6FCE4-BA1E-E054-5D03-C075A439BD94}"/>
          </ac:spMkLst>
        </pc:spChg>
        <pc:spChg chg="mod">
          <ac:chgData name="Del Schwalls" userId="0d2510d6-ac91-4e2a-bc35-d37d9e15d2e2" providerId="ADAL" clId="{0C373EAD-DF0A-4822-A9EA-6C8C10BFB417}" dt="2026-02-24T04:41:00.050" v="3759" actId="1035"/>
          <ac:spMkLst>
            <pc:docMk/>
            <pc:sldMk cId="2113844668" sldId="1070"/>
            <ac:spMk id="15" creationId="{ED1C0A8F-4A98-C7C3-987A-623854A960E8}"/>
          </ac:spMkLst>
        </pc:spChg>
        <pc:picChg chg="del">
          <ac:chgData name="Del Schwalls" userId="0d2510d6-ac91-4e2a-bc35-d37d9e15d2e2" providerId="ADAL" clId="{0C373EAD-DF0A-4822-A9EA-6C8C10BFB417}" dt="2026-02-24T04:40:25.972" v="3686" actId="478"/>
          <ac:picMkLst>
            <pc:docMk/>
            <pc:sldMk cId="2113844668" sldId="1070"/>
            <ac:picMk id="5" creationId="{4019786B-9554-41D0-3FC6-EB93863CE6C2}"/>
          </ac:picMkLst>
        </pc:picChg>
        <pc:picChg chg="add mod">
          <ac:chgData name="Del Schwalls" userId="0d2510d6-ac91-4e2a-bc35-d37d9e15d2e2" providerId="ADAL" clId="{0C373EAD-DF0A-4822-A9EA-6C8C10BFB417}" dt="2026-02-24T04:41:44.950" v="3792" actId="1076"/>
          <ac:picMkLst>
            <pc:docMk/>
            <pc:sldMk cId="2113844668" sldId="1070"/>
            <ac:picMk id="11" creationId="{0491F7EA-CCA1-D33C-86ED-AEC14F883921}"/>
          </ac:picMkLst>
        </pc:picChg>
      </pc:sldChg>
      <pc:sldChg chg="addSp modSp new mod ord">
        <pc:chgData name="Del Schwalls" userId="0d2510d6-ac91-4e2a-bc35-d37d9e15d2e2" providerId="ADAL" clId="{0C373EAD-DF0A-4822-A9EA-6C8C10BFB417}" dt="2026-02-25T17:09:59.559" v="4590"/>
        <pc:sldMkLst>
          <pc:docMk/>
          <pc:sldMk cId="2337345926" sldId="1071"/>
        </pc:sldMkLst>
        <pc:picChg chg="add mod">
          <ac:chgData name="Del Schwalls" userId="0d2510d6-ac91-4e2a-bc35-d37d9e15d2e2" providerId="ADAL" clId="{0C373EAD-DF0A-4822-A9EA-6C8C10BFB417}" dt="2026-02-25T17:09:52.543" v="4588" actId="1076"/>
          <ac:picMkLst>
            <pc:docMk/>
            <pc:sldMk cId="2337345926" sldId="1071"/>
            <ac:picMk id="3" creationId="{149699CD-D619-997F-631C-6F11A3A3A8F5}"/>
          </ac:picMkLst>
        </pc:picChg>
      </pc:sldChg>
      <pc:sldChg chg="addSp modSp new mod ord modAnim">
        <pc:chgData name="Del Schwalls" userId="0d2510d6-ac91-4e2a-bc35-d37d9e15d2e2" providerId="ADAL" clId="{0C373EAD-DF0A-4822-A9EA-6C8C10BFB417}" dt="2026-02-25T18:15:31.111" v="4928" actId="1076"/>
        <pc:sldMkLst>
          <pc:docMk/>
          <pc:sldMk cId="3116497761" sldId="1072"/>
        </pc:sldMkLst>
        <pc:picChg chg="add mod">
          <ac:chgData name="Del Schwalls" userId="0d2510d6-ac91-4e2a-bc35-d37d9e15d2e2" providerId="ADAL" clId="{0C373EAD-DF0A-4822-A9EA-6C8C10BFB417}" dt="2026-02-25T06:43:59.549" v="4354" actId="14100"/>
          <ac:picMkLst>
            <pc:docMk/>
            <pc:sldMk cId="3116497761" sldId="1072"/>
            <ac:picMk id="3" creationId="{0F3B38D3-9451-87EA-773B-0DE7460F0024}"/>
          </ac:picMkLst>
        </pc:picChg>
        <pc:picChg chg="add mod">
          <ac:chgData name="Del Schwalls" userId="0d2510d6-ac91-4e2a-bc35-d37d9e15d2e2" providerId="ADAL" clId="{0C373EAD-DF0A-4822-A9EA-6C8C10BFB417}" dt="2026-02-25T06:44:12.691" v="4358" actId="1076"/>
          <ac:picMkLst>
            <pc:docMk/>
            <pc:sldMk cId="3116497761" sldId="1072"/>
            <ac:picMk id="5" creationId="{13921978-B918-03F0-462D-94B4FF29EEDA}"/>
          </ac:picMkLst>
        </pc:picChg>
        <pc:picChg chg="add mod">
          <ac:chgData name="Del Schwalls" userId="0d2510d6-ac91-4e2a-bc35-d37d9e15d2e2" providerId="ADAL" clId="{0C373EAD-DF0A-4822-A9EA-6C8C10BFB417}" dt="2026-02-25T18:15:28.153" v="4927" actId="1076"/>
          <ac:picMkLst>
            <pc:docMk/>
            <pc:sldMk cId="3116497761" sldId="1072"/>
            <ac:picMk id="7" creationId="{29E00319-D1EC-A5AC-F306-806A5F3306D7}"/>
          </ac:picMkLst>
        </pc:picChg>
        <pc:picChg chg="add mod ord">
          <ac:chgData name="Del Schwalls" userId="0d2510d6-ac91-4e2a-bc35-d37d9e15d2e2" providerId="ADAL" clId="{0C373EAD-DF0A-4822-A9EA-6C8C10BFB417}" dt="2026-02-25T18:15:31.111" v="4928" actId="1076"/>
          <ac:picMkLst>
            <pc:docMk/>
            <pc:sldMk cId="3116497761" sldId="1072"/>
            <ac:picMk id="9" creationId="{22AFD514-5407-2772-33B8-9F3B11E87B80}"/>
          </ac:picMkLst>
        </pc:picChg>
      </pc:sldChg>
      <pc:sldChg chg="addSp delSp modSp add mod ord modShow">
        <pc:chgData name="Del Schwalls" userId="0d2510d6-ac91-4e2a-bc35-d37d9e15d2e2" providerId="ADAL" clId="{0C373EAD-DF0A-4822-A9EA-6C8C10BFB417}" dt="2026-02-25T18:12:18.459" v="4921" actId="1076"/>
        <pc:sldMkLst>
          <pc:docMk/>
          <pc:sldMk cId="2723165338" sldId="1073"/>
        </pc:sldMkLst>
        <pc:picChg chg="add del mod">
          <ac:chgData name="Del Schwalls" userId="0d2510d6-ac91-4e2a-bc35-d37d9e15d2e2" providerId="ADAL" clId="{0C373EAD-DF0A-4822-A9EA-6C8C10BFB417}" dt="2026-02-25T17:29:09.275" v="4776" actId="478"/>
          <ac:picMkLst>
            <pc:docMk/>
            <pc:sldMk cId="2723165338" sldId="1073"/>
            <ac:picMk id="3" creationId="{1C88FB8C-3071-C374-BF5F-2FDCE20A3F72}"/>
          </ac:picMkLst>
        </pc:picChg>
        <pc:picChg chg="add mod">
          <ac:chgData name="Del Schwalls" userId="0d2510d6-ac91-4e2a-bc35-d37d9e15d2e2" providerId="ADAL" clId="{0C373EAD-DF0A-4822-A9EA-6C8C10BFB417}" dt="2026-02-25T18:12:18.459" v="4921" actId="1076"/>
          <ac:picMkLst>
            <pc:docMk/>
            <pc:sldMk cId="2723165338" sldId="1073"/>
            <ac:picMk id="5" creationId="{F77E96EE-6585-35BA-F39B-294882712B67}"/>
          </ac:picMkLst>
        </pc:picChg>
        <pc:picChg chg="mod">
          <ac:chgData name="Del Schwalls" userId="0d2510d6-ac91-4e2a-bc35-d37d9e15d2e2" providerId="ADAL" clId="{0C373EAD-DF0A-4822-A9EA-6C8C10BFB417}" dt="2026-02-25T18:12:10.890" v="4918" actId="1076"/>
          <ac:picMkLst>
            <pc:docMk/>
            <pc:sldMk cId="2723165338" sldId="1073"/>
            <ac:picMk id="14" creationId="{EA804E6C-1292-D164-43EC-2BECB0C9607B}"/>
          </ac:picMkLst>
        </pc:picChg>
        <pc:picChg chg="mod">
          <ac:chgData name="Del Schwalls" userId="0d2510d6-ac91-4e2a-bc35-d37d9e15d2e2" providerId="ADAL" clId="{0C373EAD-DF0A-4822-A9EA-6C8C10BFB417}" dt="2026-02-25T17:28:19.889" v="4753" actId="14100"/>
          <ac:picMkLst>
            <pc:docMk/>
            <pc:sldMk cId="2723165338" sldId="1073"/>
            <ac:picMk id="15" creationId="{3ED1EAA6-3C18-E8D3-59A4-A56C9A836536}"/>
          </ac:picMkLst>
        </pc:picChg>
        <pc:picChg chg="mod">
          <ac:chgData name="Del Schwalls" userId="0d2510d6-ac91-4e2a-bc35-d37d9e15d2e2" providerId="ADAL" clId="{0C373EAD-DF0A-4822-A9EA-6C8C10BFB417}" dt="2026-02-25T17:29:17.438" v="4780" actId="1076"/>
          <ac:picMkLst>
            <pc:docMk/>
            <pc:sldMk cId="2723165338" sldId="1073"/>
            <ac:picMk id="16" creationId="{AE37FE69-AF1C-02A6-6FED-A209B002A5B5}"/>
          </ac:picMkLst>
        </pc:picChg>
        <pc:picChg chg="del">
          <ac:chgData name="Del Schwalls" userId="0d2510d6-ac91-4e2a-bc35-d37d9e15d2e2" providerId="ADAL" clId="{0C373EAD-DF0A-4822-A9EA-6C8C10BFB417}" dt="2026-02-25T17:28:09.501" v="4749" actId="478"/>
          <ac:picMkLst>
            <pc:docMk/>
            <pc:sldMk cId="2723165338" sldId="1073"/>
            <ac:picMk id="17" creationId="{DC19DC8A-9E27-BBC1-D9FD-0E4958D7CAD9}"/>
          </ac:picMkLst>
        </pc:picChg>
        <pc:picChg chg="del">
          <ac:chgData name="Del Schwalls" userId="0d2510d6-ac91-4e2a-bc35-d37d9e15d2e2" providerId="ADAL" clId="{0C373EAD-DF0A-4822-A9EA-6C8C10BFB417}" dt="2026-02-25T17:28:16.772" v="4751" actId="478"/>
          <ac:picMkLst>
            <pc:docMk/>
            <pc:sldMk cId="2723165338" sldId="1073"/>
            <ac:picMk id="18" creationId="{5100FA52-EFB5-CB06-582E-082563C98C6F}"/>
          </ac:picMkLst>
        </pc:picChg>
        <pc:picChg chg="del mod">
          <ac:chgData name="Del Schwalls" userId="0d2510d6-ac91-4e2a-bc35-d37d9e15d2e2" providerId="ADAL" clId="{0C373EAD-DF0A-4822-A9EA-6C8C10BFB417}" dt="2026-02-25T17:28:27.929" v="4758" actId="478"/>
          <ac:picMkLst>
            <pc:docMk/>
            <pc:sldMk cId="2723165338" sldId="1073"/>
            <ac:picMk id="19" creationId="{B9D049EF-75BA-D404-A3CD-508E3FF4CDF0}"/>
          </ac:picMkLst>
        </pc:picChg>
        <pc:picChg chg="del">
          <ac:chgData name="Del Schwalls" userId="0d2510d6-ac91-4e2a-bc35-d37d9e15d2e2" providerId="ADAL" clId="{0C373EAD-DF0A-4822-A9EA-6C8C10BFB417}" dt="2026-02-25T17:28:26.125" v="4756" actId="478"/>
          <ac:picMkLst>
            <pc:docMk/>
            <pc:sldMk cId="2723165338" sldId="1073"/>
            <ac:picMk id="20" creationId="{99C7219F-A9D4-638A-8FF6-D41DE70EDA8B}"/>
          </ac:picMkLst>
        </pc:picChg>
        <pc:picChg chg="mod">
          <ac:chgData name="Del Schwalls" userId="0d2510d6-ac91-4e2a-bc35-d37d9e15d2e2" providerId="ADAL" clId="{0C373EAD-DF0A-4822-A9EA-6C8C10BFB417}" dt="2026-02-25T18:12:14.814" v="4920" actId="1076"/>
          <ac:picMkLst>
            <pc:docMk/>
            <pc:sldMk cId="2723165338" sldId="1073"/>
            <ac:picMk id="22" creationId="{96254430-ADD7-CE75-BE3B-038459D7232B}"/>
          </ac:picMkLst>
        </pc:picChg>
        <pc:picChg chg="mod">
          <ac:chgData name="Del Schwalls" userId="0d2510d6-ac91-4e2a-bc35-d37d9e15d2e2" providerId="ADAL" clId="{0C373EAD-DF0A-4822-A9EA-6C8C10BFB417}" dt="2026-02-25T17:28:51.230" v="4766" actId="1076"/>
          <ac:picMkLst>
            <pc:docMk/>
            <pc:sldMk cId="2723165338" sldId="1073"/>
            <ac:picMk id="23" creationId="{44C33850-5C2D-E23A-2B62-DBD7404B89EE}"/>
          </ac:picMkLst>
        </pc:picChg>
        <pc:picChg chg="del">
          <ac:chgData name="Del Schwalls" userId="0d2510d6-ac91-4e2a-bc35-d37d9e15d2e2" providerId="ADAL" clId="{0C373EAD-DF0A-4822-A9EA-6C8C10BFB417}" dt="2026-02-25T17:28:52.497" v="4767" actId="478"/>
          <ac:picMkLst>
            <pc:docMk/>
            <pc:sldMk cId="2723165338" sldId="1073"/>
            <ac:picMk id="24" creationId="{A68F64B0-95C4-3472-F9E9-C235A8C742D5}"/>
          </ac:picMkLst>
        </pc:picChg>
      </pc:sldChg>
      <pc:sldChg chg="addSp delSp modSp new mod ord modAnim">
        <pc:chgData name="Del Schwalls" userId="0d2510d6-ac91-4e2a-bc35-d37d9e15d2e2" providerId="ADAL" clId="{0C373EAD-DF0A-4822-A9EA-6C8C10BFB417}" dt="2026-02-25T18:30:20.684" v="5023"/>
        <pc:sldMkLst>
          <pc:docMk/>
          <pc:sldMk cId="1177367508" sldId="1074"/>
        </pc:sldMkLst>
        <pc:picChg chg="add del mod">
          <ac:chgData name="Del Schwalls" userId="0d2510d6-ac91-4e2a-bc35-d37d9e15d2e2" providerId="ADAL" clId="{0C373EAD-DF0A-4822-A9EA-6C8C10BFB417}" dt="2026-02-25T06:20:12.195" v="4230" actId="478"/>
          <ac:picMkLst>
            <pc:docMk/>
            <pc:sldMk cId="1177367508" sldId="1074"/>
            <ac:picMk id="3" creationId="{CD362A98-239F-E413-F7BA-8C0F23393239}"/>
          </ac:picMkLst>
        </pc:picChg>
        <pc:picChg chg="add del mod">
          <ac:chgData name="Del Schwalls" userId="0d2510d6-ac91-4e2a-bc35-d37d9e15d2e2" providerId="ADAL" clId="{0C373EAD-DF0A-4822-A9EA-6C8C10BFB417}" dt="2026-02-25T06:21:06.949" v="4243" actId="478"/>
          <ac:picMkLst>
            <pc:docMk/>
            <pc:sldMk cId="1177367508" sldId="1074"/>
            <ac:picMk id="5" creationId="{376FD2F7-2043-6D37-8AE3-30B80DFB7AAC}"/>
          </ac:picMkLst>
        </pc:picChg>
        <pc:picChg chg="add mod">
          <ac:chgData name="Del Schwalls" userId="0d2510d6-ac91-4e2a-bc35-d37d9e15d2e2" providerId="ADAL" clId="{0C373EAD-DF0A-4822-A9EA-6C8C10BFB417}" dt="2026-02-25T06:22:54.580" v="4264" actId="14100"/>
          <ac:picMkLst>
            <pc:docMk/>
            <pc:sldMk cId="1177367508" sldId="1074"/>
            <ac:picMk id="7" creationId="{C1AE2566-F8B7-7E32-7FBF-75DCCFB12944}"/>
          </ac:picMkLst>
        </pc:picChg>
        <pc:picChg chg="add mod modCrop">
          <ac:chgData name="Del Schwalls" userId="0d2510d6-ac91-4e2a-bc35-d37d9e15d2e2" providerId="ADAL" clId="{0C373EAD-DF0A-4822-A9EA-6C8C10BFB417}" dt="2026-02-25T17:10:46.398" v="4595" actId="1076"/>
          <ac:picMkLst>
            <pc:docMk/>
            <pc:sldMk cId="1177367508" sldId="1074"/>
            <ac:picMk id="9" creationId="{513DB8D6-C16A-F18D-1E73-092F972A0D4B}"/>
          </ac:picMkLst>
        </pc:picChg>
      </pc:sldChg>
      <pc:sldChg chg="addSp delSp modSp add mod ord">
        <pc:chgData name="Del Schwalls" userId="0d2510d6-ac91-4e2a-bc35-d37d9e15d2e2" providerId="ADAL" clId="{0C373EAD-DF0A-4822-A9EA-6C8C10BFB417}" dt="2026-02-25T17:06:38.778" v="4553"/>
        <pc:sldMkLst>
          <pc:docMk/>
          <pc:sldMk cId="3092041566" sldId="1075"/>
        </pc:sldMkLst>
        <pc:picChg chg="add mod modCrop">
          <ac:chgData name="Del Schwalls" userId="0d2510d6-ac91-4e2a-bc35-d37d9e15d2e2" providerId="ADAL" clId="{0C373EAD-DF0A-4822-A9EA-6C8C10BFB417}" dt="2026-02-25T17:03:38.689" v="4496" actId="1076"/>
          <ac:picMkLst>
            <pc:docMk/>
            <pc:sldMk cId="3092041566" sldId="1075"/>
            <ac:picMk id="3" creationId="{94AD4615-73B1-36D5-101C-E8BC553CD285}"/>
          </ac:picMkLst>
        </pc:picChg>
        <pc:picChg chg="del">
          <ac:chgData name="Del Schwalls" userId="0d2510d6-ac91-4e2a-bc35-d37d9e15d2e2" providerId="ADAL" clId="{0C373EAD-DF0A-4822-A9EA-6C8C10BFB417}" dt="2026-02-25T06:23:10.719" v="4266" actId="478"/>
          <ac:picMkLst>
            <pc:docMk/>
            <pc:sldMk cId="3092041566" sldId="1075"/>
            <ac:picMk id="3" creationId="{B86DD782-8D39-E9BD-4BC9-6490C8DC2A2C}"/>
          </ac:picMkLst>
        </pc:picChg>
        <pc:picChg chg="add mod modCrop">
          <ac:chgData name="Del Schwalls" userId="0d2510d6-ac91-4e2a-bc35-d37d9e15d2e2" providerId="ADAL" clId="{0C373EAD-DF0A-4822-A9EA-6C8C10BFB417}" dt="2026-02-25T17:03:37.611" v="4495" actId="1076"/>
          <ac:picMkLst>
            <pc:docMk/>
            <pc:sldMk cId="3092041566" sldId="1075"/>
            <ac:picMk id="4" creationId="{E8B13783-D335-64BF-FD33-D4B2D0C770FD}"/>
          </ac:picMkLst>
        </pc:picChg>
        <pc:picChg chg="del">
          <ac:chgData name="Del Schwalls" userId="0d2510d6-ac91-4e2a-bc35-d37d9e15d2e2" providerId="ADAL" clId="{0C373EAD-DF0A-4822-A9EA-6C8C10BFB417}" dt="2026-02-25T06:23:10.719" v="4266" actId="478"/>
          <ac:picMkLst>
            <pc:docMk/>
            <pc:sldMk cId="3092041566" sldId="1075"/>
            <ac:picMk id="5" creationId="{5225559A-CC51-8019-4ECA-E1F4B1B6CA74}"/>
          </ac:picMkLst>
        </pc:picChg>
        <pc:picChg chg="add mod ord modCrop">
          <ac:chgData name="Del Schwalls" userId="0d2510d6-ac91-4e2a-bc35-d37d9e15d2e2" providerId="ADAL" clId="{0C373EAD-DF0A-4822-A9EA-6C8C10BFB417}" dt="2026-02-25T17:03:25.512" v="4491" actId="1076"/>
          <ac:picMkLst>
            <pc:docMk/>
            <pc:sldMk cId="3092041566" sldId="1075"/>
            <ac:picMk id="7" creationId="{61BD810F-3B81-4801-04E2-3C78A55DBAEE}"/>
          </ac:picMkLst>
        </pc:picChg>
      </pc:sldChg>
      <pc:sldChg chg="addSp delSp modSp add mod ord modAnim">
        <pc:chgData name="Del Schwalls" userId="0d2510d6-ac91-4e2a-bc35-d37d9e15d2e2" providerId="ADAL" clId="{0C373EAD-DF0A-4822-A9EA-6C8C10BFB417}" dt="2026-02-25T18:30:20.684" v="5023"/>
        <pc:sldMkLst>
          <pc:docMk/>
          <pc:sldMk cId="3175248833" sldId="1076"/>
        </pc:sldMkLst>
        <pc:picChg chg="add mod">
          <ac:chgData name="Del Schwalls" userId="0d2510d6-ac91-4e2a-bc35-d37d9e15d2e2" providerId="ADAL" clId="{0C373EAD-DF0A-4822-A9EA-6C8C10BFB417}" dt="2026-02-25T06:21:34.990" v="4255" actId="1076"/>
          <ac:picMkLst>
            <pc:docMk/>
            <pc:sldMk cId="3175248833" sldId="1076"/>
            <ac:picMk id="3" creationId="{C2DC443F-5F34-B611-0ADF-92AABFA8FDCE}"/>
          </ac:picMkLst>
        </pc:picChg>
        <pc:picChg chg="mod">
          <ac:chgData name="Del Schwalls" userId="0d2510d6-ac91-4e2a-bc35-d37d9e15d2e2" providerId="ADAL" clId="{0C373EAD-DF0A-4822-A9EA-6C8C10BFB417}" dt="2026-02-25T06:21:33.540" v="4254" actId="14100"/>
          <ac:picMkLst>
            <pc:docMk/>
            <pc:sldMk cId="3175248833" sldId="1076"/>
            <ac:picMk id="5" creationId="{B0906D17-A55F-AC00-1E82-F1007CBBACED}"/>
          </ac:picMkLst>
        </pc:picChg>
        <pc:picChg chg="del">
          <ac:chgData name="Del Schwalls" userId="0d2510d6-ac91-4e2a-bc35-d37d9e15d2e2" providerId="ADAL" clId="{0C373EAD-DF0A-4822-A9EA-6C8C10BFB417}" dt="2026-02-25T06:21:09.842" v="4244" actId="478"/>
          <ac:picMkLst>
            <pc:docMk/>
            <pc:sldMk cId="3175248833" sldId="1076"/>
            <ac:picMk id="7" creationId="{DE8E56C6-5FB2-965F-FAFF-0FF10285E7BD}"/>
          </ac:picMkLst>
        </pc:picChg>
        <pc:picChg chg="del">
          <ac:chgData name="Del Schwalls" userId="0d2510d6-ac91-4e2a-bc35-d37d9e15d2e2" providerId="ADAL" clId="{0C373EAD-DF0A-4822-A9EA-6C8C10BFB417}" dt="2026-02-25T06:21:09.842" v="4244" actId="478"/>
          <ac:picMkLst>
            <pc:docMk/>
            <pc:sldMk cId="3175248833" sldId="1076"/>
            <ac:picMk id="9" creationId="{532C3005-9B4A-8A2C-462B-73F0F8CC5EDD}"/>
          </ac:picMkLst>
        </pc:picChg>
      </pc:sldChg>
      <pc:sldChg chg="addSp delSp modSp new mod ord">
        <pc:chgData name="Del Schwalls" userId="0d2510d6-ac91-4e2a-bc35-d37d9e15d2e2" providerId="ADAL" clId="{0C373EAD-DF0A-4822-A9EA-6C8C10BFB417}" dt="2026-02-25T17:07:52.558" v="4559" actId="1076"/>
        <pc:sldMkLst>
          <pc:docMk/>
          <pc:sldMk cId="1218324983" sldId="1077"/>
        </pc:sldMkLst>
        <pc:picChg chg="add mod ord modCrop">
          <ac:chgData name="Del Schwalls" userId="0d2510d6-ac91-4e2a-bc35-d37d9e15d2e2" providerId="ADAL" clId="{0C373EAD-DF0A-4822-A9EA-6C8C10BFB417}" dt="2026-02-25T17:07:52.558" v="4559" actId="1076"/>
          <ac:picMkLst>
            <pc:docMk/>
            <pc:sldMk cId="1218324983" sldId="1077"/>
            <ac:picMk id="3" creationId="{82F4E04E-9004-91AC-94CC-0C22D9A0FCC0}"/>
          </ac:picMkLst>
        </pc:picChg>
        <pc:picChg chg="add mod modCrop">
          <ac:chgData name="Del Schwalls" userId="0d2510d6-ac91-4e2a-bc35-d37d9e15d2e2" providerId="ADAL" clId="{0C373EAD-DF0A-4822-A9EA-6C8C10BFB417}" dt="2026-02-25T17:07:49.960" v="4558" actId="14100"/>
          <ac:picMkLst>
            <pc:docMk/>
            <pc:sldMk cId="1218324983" sldId="1077"/>
            <ac:picMk id="5" creationId="{1AA30157-650D-FF4A-3A94-DCE7AEFEC6EA}"/>
          </ac:picMkLst>
        </pc:picChg>
        <pc:picChg chg="add mod">
          <ac:chgData name="Del Schwalls" userId="0d2510d6-ac91-4e2a-bc35-d37d9e15d2e2" providerId="ADAL" clId="{0C373EAD-DF0A-4822-A9EA-6C8C10BFB417}" dt="2026-02-25T17:07:39.788" v="4556" actId="14100"/>
          <ac:picMkLst>
            <pc:docMk/>
            <pc:sldMk cId="1218324983" sldId="1077"/>
            <ac:picMk id="7" creationId="{52E4C131-F840-6D51-DD5F-17B6EBDD84E4}"/>
          </ac:picMkLst>
        </pc:picChg>
        <pc:picChg chg="add del mod">
          <ac:chgData name="Del Schwalls" userId="0d2510d6-ac91-4e2a-bc35-d37d9e15d2e2" providerId="ADAL" clId="{0C373EAD-DF0A-4822-A9EA-6C8C10BFB417}" dt="2026-02-25T06:39:42.543" v="4322" actId="478"/>
          <ac:picMkLst>
            <pc:docMk/>
            <pc:sldMk cId="1218324983" sldId="1077"/>
            <ac:picMk id="9" creationId="{4DF6E8E0-0939-CB20-CA55-AC0DCF966967}"/>
          </ac:picMkLst>
        </pc:picChg>
      </pc:sldChg>
      <pc:sldChg chg="addSp modSp new mod ord">
        <pc:chgData name="Del Schwalls" userId="0d2510d6-ac91-4e2a-bc35-d37d9e15d2e2" providerId="ADAL" clId="{0C373EAD-DF0A-4822-A9EA-6C8C10BFB417}" dt="2026-02-25T17:06:38.778" v="4553"/>
        <pc:sldMkLst>
          <pc:docMk/>
          <pc:sldMk cId="1600021594" sldId="1078"/>
        </pc:sldMkLst>
        <pc:picChg chg="add mod">
          <ac:chgData name="Del Schwalls" userId="0d2510d6-ac91-4e2a-bc35-d37d9e15d2e2" providerId="ADAL" clId="{0C373EAD-DF0A-4822-A9EA-6C8C10BFB417}" dt="2026-02-25T06:40:32.284" v="4336" actId="1076"/>
          <ac:picMkLst>
            <pc:docMk/>
            <pc:sldMk cId="1600021594" sldId="1078"/>
            <ac:picMk id="3" creationId="{69C16747-C6E6-EEA3-2939-5A85AE107D69}"/>
          </ac:picMkLst>
        </pc:picChg>
        <pc:picChg chg="add mod">
          <ac:chgData name="Del Schwalls" userId="0d2510d6-ac91-4e2a-bc35-d37d9e15d2e2" providerId="ADAL" clId="{0C373EAD-DF0A-4822-A9EA-6C8C10BFB417}" dt="2026-02-25T17:06:22.090" v="4551" actId="1076"/>
          <ac:picMkLst>
            <pc:docMk/>
            <pc:sldMk cId="1600021594" sldId="1078"/>
            <ac:picMk id="4" creationId="{31DE3302-C4BD-6753-36EF-FD4224E21714}"/>
          </ac:picMkLst>
        </pc:picChg>
        <pc:picChg chg="add mod">
          <ac:chgData name="Del Schwalls" userId="0d2510d6-ac91-4e2a-bc35-d37d9e15d2e2" providerId="ADAL" clId="{0C373EAD-DF0A-4822-A9EA-6C8C10BFB417}" dt="2026-02-25T17:06:12.237" v="4546" actId="1076"/>
          <ac:picMkLst>
            <pc:docMk/>
            <pc:sldMk cId="1600021594" sldId="1078"/>
            <ac:picMk id="5" creationId="{B13934BB-4790-82DF-AF1C-92583585F6A9}"/>
          </ac:picMkLst>
        </pc:picChg>
      </pc:sldChg>
      <pc:sldChg chg="addSp delSp modSp new mod ord modAnim">
        <pc:chgData name="Del Schwalls" userId="0d2510d6-ac91-4e2a-bc35-d37d9e15d2e2" providerId="ADAL" clId="{0C373EAD-DF0A-4822-A9EA-6C8C10BFB417}" dt="2026-02-25T18:26:44.661" v="4976"/>
        <pc:sldMkLst>
          <pc:docMk/>
          <pc:sldMk cId="2891222845" sldId="1079"/>
        </pc:sldMkLst>
        <pc:spChg chg="del">
          <ac:chgData name="Del Schwalls" userId="0d2510d6-ac91-4e2a-bc35-d37d9e15d2e2" providerId="ADAL" clId="{0C373EAD-DF0A-4822-A9EA-6C8C10BFB417}" dt="2026-02-25T16:39:05.680" v="4361" actId="478"/>
          <ac:spMkLst>
            <pc:docMk/>
            <pc:sldMk cId="2891222845" sldId="1079"/>
            <ac:spMk id="2" creationId="{C0BFB7D3-881A-7F4C-F13B-6C9C1FCE3BE7}"/>
          </ac:spMkLst>
        </pc:spChg>
        <pc:spChg chg="del">
          <ac:chgData name="Del Schwalls" userId="0d2510d6-ac91-4e2a-bc35-d37d9e15d2e2" providerId="ADAL" clId="{0C373EAD-DF0A-4822-A9EA-6C8C10BFB417}" dt="2026-02-25T16:39:05.680" v="4361" actId="478"/>
          <ac:spMkLst>
            <pc:docMk/>
            <pc:sldMk cId="2891222845" sldId="1079"/>
            <ac:spMk id="3" creationId="{3661C484-F6D4-C0D3-9070-DADE58B14D43}"/>
          </ac:spMkLst>
        </pc:spChg>
        <pc:picChg chg="add mod">
          <ac:chgData name="Del Schwalls" userId="0d2510d6-ac91-4e2a-bc35-d37d9e15d2e2" providerId="ADAL" clId="{0C373EAD-DF0A-4822-A9EA-6C8C10BFB417}" dt="2026-02-25T16:49:32.814" v="4424" actId="1076"/>
          <ac:picMkLst>
            <pc:docMk/>
            <pc:sldMk cId="2891222845" sldId="1079"/>
            <ac:picMk id="5" creationId="{3861A096-F142-7D8C-1C1F-F9C5FEB11FDD}"/>
          </ac:picMkLst>
        </pc:picChg>
        <pc:picChg chg="add del mod modCrop">
          <ac:chgData name="Del Schwalls" userId="0d2510d6-ac91-4e2a-bc35-d37d9e15d2e2" providerId="ADAL" clId="{0C373EAD-DF0A-4822-A9EA-6C8C10BFB417}" dt="2026-02-25T16:49:24.132" v="4421" actId="478"/>
          <ac:picMkLst>
            <pc:docMk/>
            <pc:sldMk cId="2891222845" sldId="1079"/>
            <ac:picMk id="7" creationId="{0640FBD8-F95D-DEFD-E5C7-0AE0156BBE9F}"/>
          </ac:picMkLst>
        </pc:picChg>
        <pc:picChg chg="add mod">
          <ac:chgData name="Del Schwalls" userId="0d2510d6-ac91-4e2a-bc35-d37d9e15d2e2" providerId="ADAL" clId="{0C373EAD-DF0A-4822-A9EA-6C8C10BFB417}" dt="2026-02-25T16:49:42.004" v="4426" actId="14100"/>
          <ac:picMkLst>
            <pc:docMk/>
            <pc:sldMk cId="2891222845" sldId="1079"/>
            <ac:picMk id="9" creationId="{421C778A-43BD-ADEB-2E76-084F664E0356}"/>
          </ac:picMkLst>
        </pc:picChg>
        <pc:picChg chg="add del mod">
          <ac:chgData name="Del Schwalls" userId="0d2510d6-ac91-4e2a-bc35-d37d9e15d2e2" providerId="ADAL" clId="{0C373EAD-DF0A-4822-A9EA-6C8C10BFB417}" dt="2026-02-25T16:44:16.632" v="4379" actId="478"/>
          <ac:picMkLst>
            <pc:docMk/>
            <pc:sldMk cId="2891222845" sldId="1079"/>
            <ac:picMk id="11" creationId="{E3D55424-294E-13FC-A822-7091A151BCAA}"/>
          </ac:picMkLst>
        </pc:picChg>
        <pc:picChg chg="add mod">
          <ac:chgData name="Del Schwalls" userId="0d2510d6-ac91-4e2a-bc35-d37d9e15d2e2" providerId="ADAL" clId="{0C373EAD-DF0A-4822-A9EA-6C8C10BFB417}" dt="2026-02-25T16:50:55.073" v="4428" actId="1076"/>
          <ac:picMkLst>
            <pc:docMk/>
            <pc:sldMk cId="2891222845" sldId="1079"/>
            <ac:picMk id="13" creationId="{575B6F5B-19A0-27E5-BE9E-2D11E6D1E5CF}"/>
          </ac:picMkLst>
        </pc:picChg>
        <pc:picChg chg="add del">
          <ac:chgData name="Del Schwalls" userId="0d2510d6-ac91-4e2a-bc35-d37d9e15d2e2" providerId="ADAL" clId="{0C373EAD-DF0A-4822-A9EA-6C8C10BFB417}" dt="2026-02-25T16:49:23.482" v="4420" actId="478"/>
          <ac:picMkLst>
            <pc:docMk/>
            <pc:sldMk cId="2891222845" sldId="1079"/>
            <ac:picMk id="15" creationId="{6E6AAE15-0A54-CF2C-1271-0A74CAD12064}"/>
          </ac:picMkLst>
        </pc:picChg>
        <pc:picChg chg="add mod">
          <ac:chgData name="Del Schwalls" userId="0d2510d6-ac91-4e2a-bc35-d37d9e15d2e2" providerId="ADAL" clId="{0C373EAD-DF0A-4822-A9EA-6C8C10BFB417}" dt="2026-02-25T16:53:42.462" v="4447" actId="1076"/>
          <ac:picMkLst>
            <pc:docMk/>
            <pc:sldMk cId="2891222845" sldId="1079"/>
            <ac:picMk id="17" creationId="{E635A9E0-C1D4-5677-626A-6A0C5E33D742}"/>
          </ac:picMkLst>
        </pc:picChg>
        <pc:picChg chg="add mod">
          <ac:chgData name="Del Schwalls" userId="0d2510d6-ac91-4e2a-bc35-d37d9e15d2e2" providerId="ADAL" clId="{0C373EAD-DF0A-4822-A9EA-6C8C10BFB417}" dt="2026-02-25T16:53:35.216" v="4445" actId="1076"/>
          <ac:picMkLst>
            <pc:docMk/>
            <pc:sldMk cId="2891222845" sldId="1079"/>
            <ac:picMk id="19" creationId="{A0B241B4-47F1-1657-1BE1-B5A06FC37513}"/>
          </ac:picMkLst>
        </pc:picChg>
        <pc:picChg chg="add mod">
          <ac:chgData name="Del Schwalls" userId="0d2510d6-ac91-4e2a-bc35-d37d9e15d2e2" providerId="ADAL" clId="{0C373EAD-DF0A-4822-A9EA-6C8C10BFB417}" dt="2026-02-25T16:53:22.796" v="4440" actId="1076"/>
          <ac:picMkLst>
            <pc:docMk/>
            <pc:sldMk cId="2891222845" sldId="1079"/>
            <ac:picMk id="21" creationId="{B1BD8087-BBE2-AA42-15C7-ED0F7925E5C0}"/>
          </ac:picMkLst>
        </pc:picChg>
      </pc:sldChg>
      <pc:sldChg chg="delSp modSp add mod ord modAnim">
        <pc:chgData name="Del Schwalls" userId="0d2510d6-ac91-4e2a-bc35-d37d9e15d2e2" providerId="ADAL" clId="{0C373EAD-DF0A-4822-A9EA-6C8C10BFB417}" dt="2026-02-25T18:26:44.661" v="4976"/>
        <pc:sldMkLst>
          <pc:docMk/>
          <pc:sldMk cId="333501957" sldId="1080"/>
        </pc:sldMkLst>
        <pc:picChg chg="del">
          <ac:chgData name="Del Schwalls" userId="0d2510d6-ac91-4e2a-bc35-d37d9e15d2e2" providerId="ADAL" clId="{0C373EAD-DF0A-4822-A9EA-6C8C10BFB417}" dt="2026-02-25T16:47:34.618" v="4392" actId="478"/>
          <ac:picMkLst>
            <pc:docMk/>
            <pc:sldMk cId="333501957" sldId="1080"/>
            <ac:picMk id="5" creationId="{A714B510-7E6F-624E-0900-750181705079}"/>
          </ac:picMkLst>
        </pc:picChg>
        <pc:picChg chg="mod">
          <ac:chgData name="Del Schwalls" userId="0d2510d6-ac91-4e2a-bc35-d37d9e15d2e2" providerId="ADAL" clId="{0C373EAD-DF0A-4822-A9EA-6C8C10BFB417}" dt="2026-02-25T16:49:02.868" v="4417" actId="12788"/>
          <ac:picMkLst>
            <pc:docMk/>
            <pc:sldMk cId="333501957" sldId="1080"/>
            <ac:picMk id="7" creationId="{D4BC9DC5-CCC4-DFD9-D900-BD84AC49F438}"/>
          </ac:picMkLst>
        </pc:picChg>
        <pc:picChg chg="del">
          <ac:chgData name="Del Schwalls" userId="0d2510d6-ac91-4e2a-bc35-d37d9e15d2e2" providerId="ADAL" clId="{0C373EAD-DF0A-4822-A9EA-6C8C10BFB417}" dt="2026-02-25T16:47:35.489" v="4393" actId="478"/>
          <ac:picMkLst>
            <pc:docMk/>
            <pc:sldMk cId="333501957" sldId="1080"/>
            <ac:picMk id="9" creationId="{42BF8E03-A5BB-14BA-49B8-697DEBB8214E}"/>
          </ac:picMkLst>
        </pc:picChg>
        <pc:picChg chg="del">
          <ac:chgData name="Del Schwalls" userId="0d2510d6-ac91-4e2a-bc35-d37d9e15d2e2" providerId="ADAL" clId="{0C373EAD-DF0A-4822-A9EA-6C8C10BFB417}" dt="2026-02-25T16:47:36.239" v="4394" actId="478"/>
          <ac:picMkLst>
            <pc:docMk/>
            <pc:sldMk cId="333501957" sldId="1080"/>
            <ac:picMk id="13" creationId="{D222CBBE-57D8-F7DE-2328-35335CCE86FD}"/>
          </ac:picMkLst>
        </pc:picChg>
        <pc:picChg chg="mod modCrop">
          <ac:chgData name="Del Schwalls" userId="0d2510d6-ac91-4e2a-bc35-d37d9e15d2e2" providerId="ADAL" clId="{0C373EAD-DF0A-4822-A9EA-6C8C10BFB417}" dt="2026-02-25T16:49:06.843" v="4418" actId="12788"/>
          <ac:picMkLst>
            <pc:docMk/>
            <pc:sldMk cId="333501957" sldId="1080"/>
            <ac:picMk id="15" creationId="{B258FEDD-DAA1-68E1-3B9E-0D286AEE8FA9}"/>
          </ac:picMkLst>
        </pc:picChg>
      </pc:sldChg>
      <pc:sldChg chg="delSp new del mod">
        <pc:chgData name="Del Schwalls" userId="0d2510d6-ac91-4e2a-bc35-d37d9e15d2e2" providerId="ADAL" clId="{0C373EAD-DF0A-4822-A9EA-6C8C10BFB417}" dt="2026-02-25T16:54:29.159" v="4456" actId="47"/>
        <pc:sldMkLst>
          <pc:docMk/>
          <pc:sldMk cId="510782512" sldId="1081"/>
        </pc:sldMkLst>
        <pc:spChg chg="del">
          <ac:chgData name="Del Schwalls" userId="0d2510d6-ac91-4e2a-bc35-d37d9e15d2e2" providerId="ADAL" clId="{0C373EAD-DF0A-4822-A9EA-6C8C10BFB417}" dt="2026-02-25T16:54:27.611" v="4455" actId="478"/>
          <ac:spMkLst>
            <pc:docMk/>
            <pc:sldMk cId="510782512" sldId="1081"/>
            <ac:spMk id="2" creationId="{FBD00578-39EC-1C57-8A8E-39F44BA6DB67}"/>
          </ac:spMkLst>
        </pc:spChg>
        <pc:spChg chg="del">
          <ac:chgData name="Del Schwalls" userId="0d2510d6-ac91-4e2a-bc35-d37d9e15d2e2" providerId="ADAL" clId="{0C373EAD-DF0A-4822-A9EA-6C8C10BFB417}" dt="2026-02-25T16:54:27.611" v="4455" actId="478"/>
          <ac:spMkLst>
            <pc:docMk/>
            <pc:sldMk cId="510782512" sldId="1081"/>
            <ac:spMk id="3" creationId="{863CA376-6463-867A-7F5C-4D791A7AA356}"/>
          </ac:spMkLst>
        </pc:spChg>
      </pc:sldChg>
      <pc:sldChg chg="addSp modSp new mod ord addAnim delAnim modAnim">
        <pc:chgData name="Del Schwalls" userId="0d2510d6-ac91-4e2a-bc35-d37d9e15d2e2" providerId="ADAL" clId="{0C373EAD-DF0A-4822-A9EA-6C8C10BFB417}" dt="2026-02-25T19:19:25.148" v="5473"/>
        <pc:sldMkLst>
          <pc:docMk/>
          <pc:sldMk cId="640771110" sldId="1081"/>
        </pc:sldMkLst>
        <pc:picChg chg="add mod modCrop">
          <ac:chgData name="Del Schwalls" userId="0d2510d6-ac91-4e2a-bc35-d37d9e15d2e2" providerId="ADAL" clId="{0C373EAD-DF0A-4822-A9EA-6C8C10BFB417}" dt="2026-02-25T17:00:22.666" v="4479" actId="1076"/>
          <ac:picMkLst>
            <pc:docMk/>
            <pc:sldMk cId="640771110" sldId="1081"/>
            <ac:picMk id="3" creationId="{3A89280C-2373-95EB-E335-5AA8FD136A22}"/>
          </ac:picMkLst>
        </pc:picChg>
        <pc:picChg chg="add mod modCrop">
          <ac:chgData name="Del Schwalls" userId="0d2510d6-ac91-4e2a-bc35-d37d9e15d2e2" providerId="ADAL" clId="{0C373EAD-DF0A-4822-A9EA-6C8C10BFB417}" dt="2026-02-25T19:18:39.805" v="5464" actId="1076"/>
          <ac:picMkLst>
            <pc:docMk/>
            <pc:sldMk cId="640771110" sldId="1081"/>
            <ac:picMk id="5" creationId="{FCDD07CE-2212-4794-074E-E0E80E26D6BC}"/>
          </ac:picMkLst>
        </pc:picChg>
        <pc:picChg chg="add mod modCrop">
          <ac:chgData name="Del Schwalls" userId="0d2510d6-ac91-4e2a-bc35-d37d9e15d2e2" providerId="ADAL" clId="{0C373EAD-DF0A-4822-A9EA-6C8C10BFB417}" dt="2026-02-25T19:18:42.571" v="5466" actId="14100"/>
          <ac:picMkLst>
            <pc:docMk/>
            <pc:sldMk cId="640771110" sldId="1081"/>
            <ac:picMk id="7" creationId="{B0484EB0-9DBE-CE27-2A52-6E10CF8AE2B4}"/>
          </ac:picMkLst>
        </pc:picChg>
        <pc:picChg chg="add mod">
          <ac:chgData name="Del Schwalls" userId="0d2510d6-ac91-4e2a-bc35-d37d9e15d2e2" providerId="ADAL" clId="{0C373EAD-DF0A-4822-A9EA-6C8C10BFB417}" dt="2026-02-25T19:19:11.214" v="5470" actId="1076"/>
          <ac:picMkLst>
            <pc:docMk/>
            <pc:sldMk cId="640771110" sldId="1081"/>
            <ac:picMk id="9" creationId="{EC43F620-9712-28FC-4905-C3DBD2F39DE6}"/>
          </ac:picMkLst>
        </pc:picChg>
      </pc:sldChg>
      <pc:sldChg chg="addSp delSp modSp add mod addAnim delAnim modAnim">
        <pc:chgData name="Del Schwalls" userId="0d2510d6-ac91-4e2a-bc35-d37d9e15d2e2" providerId="ADAL" clId="{0C373EAD-DF0A-4822-A9EA-6C8C10BFB417}" dt="2026-02-25T17:46:20.691" v="4783"/>
        <pc:sldMkLst>
          <pc:docMk/>
          <pc:sldMk cId="4256106262" sldId="1082"/>
        </pc:sldMkLst>
        <pc:picChg chg="add del">
          <ac:chgData name="Del Schwalls" userId="0d2510d6-ac91-4e2a-bc35-d37d9e15d2e2" providerId="ADAL" clId="{0C373EAD-DF0A-4822-A9EA-6C8C10BFB417}" dt="2026-02-25T17:08:35.914" v="4566" actId="478"/>
          <ac:picMkLst>
            <pc:docMk/>
            <pc:sldMk cId="4256106262" sldId="1082"/>
            <ac:picMk id="2" creationId="{A5C6B554-BBD2-A977-3069-04E04716E00B}"/>
          </ac:picMkLst>
        </pc:picChg>
        <pc:picChg chg="del">
          <ac:chgData name="Del Schwalls" userId="0d2510d6-ac91-4e2a-bc35-d37d9e15d2e2" providerId="ADAL" clId="{0C373EAD-DF0A-4822-A9EA-6C8C10BFB417}" dt="2026-02-25T17:08:40.535" v="4569" actId="478"/>
          <ac:picMkLst>
            <pc:docMk/>
            <pc:sldMk cId="4256106262" sldId="1082"/>
            <ac:picMk id="3" creationId="{51BD7A2B-4E94-9868-CF90-D8971C2EA5AE}"/>
          </ac:picMkLst>
        </pc:picChg>
        <pc:picChg chg="add del mod">
          <ac:chgData name="Del Schwalls" userId="0d2510d6-ac91-4e2a-bc35-d37d9e15d2e2" providerId="ADAL" clId="{0C373EAD-DF0A-4822-A9EA-6C8C10BFB417}" dt="2026-02-25T17:08:35.914" v="4566" actId="478"/>
          <ac:picMkLst>
            <pc:docMk/>
            <pc:sldMk cId="4256106262" sldId="1082"/>
            <ac:picMk id="4" creationId="{7D073965-E929-9AE8-9F95-E0813BE5CE55}"/>
          </ac:picMkLst>
        </pc:picChg>
        <pc:picChg chg="del">
          <ac:chgData name="Del Schwalls" userId="0d2510d6-ac91-4e2a-bc35-d37d9e15d2e2" providerId="ADAL" clId="{0C373EAD-DF0A-4822-A9EA-6C8C10BFB417}" dt="2026-02-25T17:08:40.972" v="4570" actId="478"/>
          <ac:picMkLst>
            <pc:docMk/>
            <pc:sldMk cId="4256106262" sldId="1082"/>
            <ac:picMk id="5" creationId="{AB8FDBC9-F330-CFEA-87A2-3B13D20400D1}"/>
          </ac:picMkLst>
        </pc:picChg>
        <pc:picChg chg="add del mod">
          <ac:chgData name="Del Schwalls" userId="0d2510d6-ac91-4e2a-bc35-d37d9e15d2e2" providerId="ADAL" clId="{0C373EAD-DF0A-4822-A9EA-6C8C10BFB417}" dt="2026-02-25T17:08:35.914" v="4566" actId="478"/>
          <ac:picMkLst>
            <pc:docMk/>
            <pc:sldMk cId="4256106262" sldId="1082"/>
            <ac:picMk id="6" creationId="{CA95D2D2-8AD0-07EA-4B76-08E6700BADE5}"/>
          </ac:picMkLst>
        </pc:picChg>
        <pc:picChg chg="add del">
          <ac:chgData name="Del Schwalls" userId="0d2510d6-ac91-4e2a-bc35-d37d9e15d2e2" providerId="ADAL" clId="{0C373EAD-DF0A-4822-A9EA-6C8C10BFB417}" dt="2026-02-25T17:08:35.914" v="4566" actId="478"/>
          <ac:picMkLst>
            <pc:docMk/>
            <pc:sldMk cId="4256106262" sldId="1082"/>
            <ac:picMk id="7" creationId="{E68AF7DC-5A37-B1D4-A0F0-AE0C31BA3295}"/>
          </ac:picMkLst>
        </pc:picChg>
        <pc:picChg chg="add del mod">
          <ac:chgData name="Del Schwalls" userId="0d2510d6-ac91-4e2a-bc35-d37d9e15d2e2" providerId="ADAL" clId="{0C373EAD-DF0A-4822-A9EA-6C8C10BFB417}" dt="2026-02-25T17:08:35.914" v="4566" actId="478"/>
          <ac:picMkLst>
            <pc:docMk/>
            <pc:sldMk cId="4256106262" sldId="1082"/>
            <ac:picMk id="8" creationId="{DFE081DC-2864-42FE-51BA-5D96D43E878B}"/>
          </ac:picMkLst>
        </pc:picChg>
        <pc:picChg chg="add del mod">
          <ac:chgData name="Del Schwalls" userId="0d2510d6-ac91-4e2a-bc35-d37d9e15d2e2" providerId="ADAL" clId="{0C373EAD-DF0A-4822-A9EA-6C8C10BFB417}" dt="2026-02-25T17:08:35.914" v="4566" actId="478"/>
          <ac:picMkLst>
            <pc:docMk/>
            <pc:sldMk cId="4256106262" sldId="1082"/>
            <ac:picMk id="9" creationId="{BC5D805D-3CF0-2155-7DAB-04D154BD2C8B}"/>
          </ac:picMkLst>
        </pc:picChg>
        <pc:picChg chg="add mod">
          <ac:chgData name="Del Schwalls" userId="0d2510d6-ac91-4e2a-bc35-d37d9e15d2e2" providerId="ADAL" clId="{0C373EAD-DF0A-4822-A9EA-6C8C10BFB417}" dt="2026-02-25T17:08:44.703" v="4573" actId="1076"/>
          <ac:picMkLst>
            <pc:docMk/>
            <pc:sldMk cId="4256106262" sldId="1082"/>
            <ac:picMk id="11" creationId="{21CFB556-FDF5-E44C-51C2-E0B6A1D29C83}"/>
          </ac:picMkLst>
        </pc:picChg>
        <pc:picChg chg="add mod">
          <ac:chgData name="Del Schwalls" userId="0d2510d6-ac91-4e2a-bc35-d37d9e15d2e2" providerId="ADAL" clId="{0C373EAD-DF0A-4822-A9EA-6C8C10BFB417}" dt="2026-02-25T17:09:08.924" v="4584" actId="1076"/>
          <ac:picMkLst>
            <pc:docMk/>
            <pc:sldMk cId="4256106262" sldId="1082"/>
            <ac:picMk id="12" creationId="{3CB9791B-EC2D-E3AC-71A3-E414A274F22B}"/>
          </ac:picMkLst>
        </pc:picChg>
        <pc:picChg chg="del">
          <ac:chgData name="Del Schwalls" userId="0d2510d6-ac91-4e2a-bc35-d37d9e15d2e2" providerId="ADAL" clId="{0C373EAD-DF0A-4822-A9EA-6C8C10BFB417}" dt="2026-02-25T17:08:39.424" v="4567" actId="478"/>
          <ac:picMkLst>
            <pc:docMk/>
            <pc:sldMk cId="4256106262" sldId="1082"/>
            <ac:picMk id="15" creationId="{2B5291A1-C88F-E10A-BAAE-4E31B336FF6F}"/>
          </ac:picMkLst>
        </pc:picChg>
        <pc:picChg chg="mod ord">
          <ac:chgData name="Del Schwalls" userId="0d2510d6-ac91-4e2a-bc35-d37d9e15d2e2" providerId="ADAL" clId="{0C373EAD-DF0A-4822-A9EA-6C8C10BFB417}" dt="2026-02-25T17:09:10.393" v="4585" actId="1076"/>
          <ac:picMkLst>
            <pc:docMk/>
            <pc:sldMk cId="4256106262" sldId="1082"/>
            <ac:picMk id="16" creationId="{9B939888-7F83-4668-CF9F-F9D6E9F98662}"/>
          </ac:picMkLst>
        </pc:picChg>
        <pc:picChg chg="del">
          <ac:chgData name="Del Schwalls" userId="0d2510d6-ac91-4e2a-bc35-d37d9e15d2e2" providerId="ADAL" clId="{0C373EAD-DF0A-4822-A9EA-6C8C10BFB417}" dt="2026-02-25T17:08:40.059" v="4568" actId="478"/>
          <ac:picMkLst>
            <pc:docMk/>
            <pc:sldMk cId="4256106262" sldId="1082"/>
            <ac:picMk id="18" creationId="{96B2D425-A54D-A878-5E13-4DB3CA3C0016}"/>
          </ac:picMkLst>
        </pc:picChg>
      </pc:sldChg>
      <pc:sldChg chg="addSp delSp modSp new mod modAnim">
        <pc:chgData name="Del Schwalls" userId="0d2510d6-ac91-4e2a-bc35-d37d9e15d2e2" providerId="ADAL" clId="{0C373EAD-DF0A-4822-A9EA-6C8C10BFB417}" dt="2026-02-25T18:57:08.267" v="5333" actId="1076"/>
        <pc:sldMkLst>
          <pc:docMk/>
          <pc:sldMk cId="857408320" sldId="1083"/>
        </pc:sldMkLst>
        <pc:spChg chg="del">
          <ac:chgData name="Del Schwalls" userId="0d2510d6-ac91-4e2a-bc35-d37d9e15d2e2" providerId="ADAL" clId="{0C373EAD-DF0A-4822-A9EA-6C8C10BFB417}" dt="2026-02-25T17:14:12.002" v="4626" actId="478"/>
          <ac:spMkLst>
            <pc:docMk/>
            <pc:sldMk cId="857408320" sldId="1083"/>
            <ac:spMk id="2" creationId="{D8072FA7-A61B-3322-1A36-24BAC8699147}"/>
          </ac:spMkLst>
        </pc:spChg>
        <pc:spChg chg="del">
          <ac:chgData name="Del Schwalls" userId="0d2510d6-ac91-4e2a-bc35-d37d9e15d2e2" providerId="ADAL" clId="{0C373EAD-DF0A-4822-A9EA-6C8C10BFB417}" dt="2026-02-25T17:14:12.002" v="4626" actId="478"/>
          <ac:spMkLst>
            <pc:docMk/>
            <pc:sldMk cId="857408320" sldId="1083"/>
            <ac:spMk id="3" creationId="{C2B5DDF8-9CC4-C034-7DD8-BEF34B52DA55}"/>
          </ac:spMkLst>
        </pc:spChg>
        <pc:grpChg chg="add mod">
          <ac:chgData name="Del Schwalls" userId="0d2510d6-ac91-4e2a-bc35-d37d9e15d2e2" providerId="ADAL" clId="{0C373EAD-DF0A-4822-A9EA-6C8C10BFB417}" dt="2026-02-25T17:18:56.796" v="4666" actId="164"/>
          <ac:grpSpMkLst>
            <pc:docMk/>
            <pc:sldMk cId="857408320" sldId="1083"/>
            <ac:grpSpMk id="8" creationId="{EC23A08A-9518-B9F3-06C3-73573406D506}"/>
          </ac:grpSpMkLst>
        </pc:grpChg>
        <pc:grpChg chg="add mod">
          <ac:chgData name="Del Schwalls" userId="0d2510d6-ac91-4e2a-bc35-d37d9e15d2e2" providerId="ADAL" clId="{0C373EAD-DF0A-4822-A9EA-6C8C10BFB417}" dt="2026-02-25T18:57:06.753" v="5332" actId="1076"/>
          <ac:grpSpMkLst>
            <pc:docMk/>
            <pc:sldMk cId="857408320" sldId="1083"/>
            <ac:grpSpMk id="13" creationId="{38C2F629-C686-AB66-926D-530E94072AC1}"/>
          </ac:grpSpMkLst>
        </pc:grpChg>
        <pc:grpChg chg="add mod">
          <ac:chgData name="Del Schwalls" userId="0d2510d6-ac91-4e2a-bc35-d37d9e15d2e2" providerId="ADAL" clId="{0C373EAD-DF0A-4822-A9EA-6C8C10BFB417}" dt="2026-02-25T17:18:49.340" v="4664" actId="164"/>
          <ac:grpSpMkLst>
            <pc:docMk/>
            <pc:sldMk cId="857408320" sldId="1083"/>
            <ac:grpSpMk id="18" creationId="{5459F1F7-0C7D-565D-1192-F883694C166B}"/>
          </ac:grpSpMkLst>
        </pc:grpChg>
        <pc:grpChg chg="add mod">
          <ac:chgData name="Del Schwalls" userId="0d2510d6-ac91-4e2a-bc35-d37d9e15d2e2" providerId="ADAL" clId="{0C373EAD-DF0A-4822-A9EA-6C8C10BFB417}" dt="2026-02-25T18:25:54.474" v="4974" actId="14100"/>
          <ac:grpSpMkLst>
            <pc:docMk/>
            <pc:sldMk cId="857408320" sldId="1083"/>
            <ac:grpSpMk id="23" creationId="{5B092CA7-9138-9182-9042-D0AAEAE91C78}"/>
          </ac:grpSpMkLst>
        </pc:grpChg>
        <pc:grpChg chg="add mod">
          <ac:chgData name="Del Schwalls" userId="0d2510d6-ac91-4e2a-bc35-d37d9e15d2e2" providerId="ADAL" clId="{0C373EAD-DF0A-4822-A9EA-6C8C10BFB417}" dt="2026-02-25T18:57:08.267" v="5333" actId="1076"/>
          <ac:grpSpMkLst>
            <pc:docMk/>
            <pc:sldMk cId="857408320" sldId="1083"/>
            <ac:grpSpMk id="24" creationId="{E9919C59-BC6C-89F6-F22B-6314999F4484}"/>
          </ac:grpSpMkLst>
        </pc:grpChg>
        <pc:grpChg chg="add mod">
          <ac:chgData name="Del Schwalls" userId="0d2510d6-ac91-4e2a-bc35-d37d9e15d2e2" providerId="ADAL" clId="{0C373EAD-DF0A-4822-A9EA-6C8C10BFB417}" dt="2026-02-25T18:25:46.703" v="4972" actId="1076"/>
          <ac:grpSpMkLst>
            <pc:docMk/>
            <pc:sldMk cId="857408320" sldId="1083"/>
            <ac:grpSpMk id="35" creationId="{426EB27C-CC3E-4216-447C-A899F62EFCA9}"/>
          </ac:grpSpMkLst>
        </pc:grpChg>
        <pc:grpChg chg="add mod">
          <ac:chgData name="Del Schwalls" userId="0d2510d6-ac91-4e2a-bc35-d37d9e15d2e2" providerId="ADAL" clId="{0C373EAD-DF0A-4822-A9EA-6C8C10BFB417}" dt="2026-02-25T18:25:46.703" v="4972" actId="1076"/>
          <ac:grpSpMkLst>
            <pc:docMk/>
            <pc:sldMk cId="857408320" sldId="1083"/>
            <ac:grpSpMk id="36" creationId="{083DE8AC-E791-6716-B23F-E0F2D2111DAD}"/>
          </ac:grpSpMkLst>
        </pc:grpChg>
        <pc:picChg chg="add mod">
          <ac:chgData name="Del Schwalls" userId="0d2510d6-ac91-4e2a-bc35-d37d9e15d2e2" providerId="ADAL" clId="{0C373EAD-DF0A-4822-A9EA-6C8C10BFB417}" dt="2026-02-25T17:15:16.792" v="4640" actId="164"/>
          <ac:picMkLst>
            <pc:docMk/>
            <pc:sldMk cId="857408320" sldId="1083"/>
            <ac:picMk id="5" creationId="{80BDFD9E-C473-69B3-BC61-C9C1F60EB738}"/>
          </ac:picMkLst>
        </pc:picChg>
        <pc:picChg chg="add mod">
          <ac:chgData name="Del Schwalls" userId="0d2510d6-ac91-4e2a-bc35-d37d9e15d2e2" providerId="ADAL" clId="{0C373EAD-DF0A-4822-A9EA-6C8C10BFB417}" dt="2026-02-25T17:15:16.792" v="4640" actId="164"/>
          <ac:picMkLst>
            <pc:docMk/>
            <pc:sldMk cId="857408320" sldId="1083"/>
            <ac:picMk id="7" creationId="{521886F8-F421-E5A7-E8C6-90740F237F7E}"/>
          </ac:picMkLst>
        </pc:picChg>
        <pc:picChg chg="add mod">
          <ac:chgData name="Del Schwalls" userId="0d2510d6-ac91-4e2a-bc35-d37d9e15d2e2" providerId="ADAL" clId="{0C373EAD-DF0A-4822-A9EA-6C8C10BFB417}" dt="2026-02-25T17:16:02.381" v="4647" actId="164"/>
          <ac:picMkLst>
            <pc:docMk/>
            <pc:sldMk cId="857408320" sldId="1083"/>
            <ac:picMk id="10" creationId="{B1B0CED3-D2EC-8CC6-1ACE-A727AD549519}"/>
          </ac:picMkLst>
        </pc:picChg>
        <pc:picChg chg="add mod">
          <ac:chgData name="Del Schwalls" userId="0d2510d6-ac91-4e2a-bc35-d37d9e15d2e2" providerId="ADAL" clId="{0C373EAD-DF0A-4822-A9EA-6C8C10BFB417}" dt="2026-02-25T17:16:02.381" v="4647" actId="164"/>
          <ac:picMkLst>
            <pc:docMk/>
            <pc:sldMk cId="857408320" sldId="1083"/>
            <ac:picMk id="12" creationId="{0E6BFBA4-7C96-FBBA-0AA3-AECB1307D25F}"/>
          </ac:picMkLst>
        </pc:picChg>
        <pc:picChg chg="add mod">
          <ac:chgData name="Del Schwalls" userId="0d2510d6-ac91-4e2a-bc35-d37d9e15d2e2" providerId="ADAL" clId="{0C373EAD-DF0A-4822-A9EA-6C8C10BFB417}" dt="2026-02-25T17:17:51.181" v="4658" actId="164"/>
          <ac:picMkLst>
            <pc:docMk/>
            <pc:sldMk cId="857408320" sldId="1083"/>
            <ac:picMk id="15" creationId="{BE9A7683-D967-43E4-2EF3-F09A1EE6E4D3}"/>
          </ac:picMkLst>
        </pc:picChg>
        <pc:picChg chg="add mod">
          <ac:chgData name="Del Schwalls" userId="0d2510d6-ac91-4e2a-bc35-d37d9e15d2e2" providerId="ADAL" clId="{0C373EAD-DF0A-4822-A9EA-6C8C10BFB417}" dt="2026-02-25T17:17:51.181" v="4658" actId="164"/>
          <ac:picMkLst>
            <pc:docMk/>
            <pc:sldMk cId="857408320" sldId="1083"/>
            <ac:picMk id="17" creationId="{42BE6FBE-36C0-7D11-2CC3-4C05BF8B0286}"/>
          </ac:picMkLst>
        </pc:picChg>
        <pc:picChg chg="add mod">
          <ac:chgData name="Del Schwalls" userId="0d2510d6-ac91-4e2a-bc35-d37d9e15d2e2" providerId="ADAL" clId="{0C373EAD-DF0A-4822-A9EA-6C8C10BFB417}" dt="2026-02-25T17:18:56.796" v="4666" actId="164"/>
          <ac:picMkLst>
            <pc:docMk/>
            <pc:sldMk cId="857408320" sldId="1083"/>
            <ac:picMk id="20" creationId="{CBCDB85B-B479-E61B-8599-4B4D4B0A2A7C}"/>
          </ac:picMkLst>
        </pc:picChg>
        <pc:picChg chg="add mod">
          <ac:chgData name="Del Schwalls" userId="0d2510d6-ac91-4e2a-bc35-d37d9e15d2e2" providerId="ADAL" clId="{0C373EAD-DF0A-4822-A9EA-6C8C10BFB417}" dt="2026-02-25T17:18:49.340" v="4664" actId="164"/>
          <ac:picMkLst>
            <pc:docMk/>
            <pc:sldMk cId="857408320" sldId="1083"/>
            <ac:picMk id="22" creationId="{39953627-0E08-6477-FAFF-4622A0E5F379}"/>
          </ac:picMkLst>
        </pc:picChg>
        <pc:picChg chg="add del mod">
          <ac:chgData name="Del Schwalls" userId="0d2510d6-ac91-4e2a-bc35-d37d9e15d2e2" providerId="ADAL" clId="{0C373EAD-DF0A-4822-A9EA-6C8C10BFB417}" dt="2026-02-25T17:23:49.963" v="4681" actId="478"/>
          <ac:picMkLst>
            <pc:docMk/>
            <pc:sldMk cId="857408320" sldId="1083"/>
            <ac:picMk id="26" creationId="{09445D50-B1AF-BA8D-6B87-61258DC0ACC2}"/>
          </ac:picMkLst>
        </pc:picChg>
        <pc:picChg chg="add del mod">
          <ac:chgData name="Del Schwalls" userId="0d2510d6-ac91-4e2a-bc35-d37d9e15d2e2" providerId="ADAL" clId="{0C373EAD-DF0A-4822-A9EA-6C8C10BFB417}" dt="2026-02-25T17:23:48.629" v="4679" actId="478"/>
          <ac:picMkLst>
            <pc:docMk/>
            <pc:sldMk cId="857408320" sldId="1083"/>
            <ac:picMk id="28" creationId="{EACBE178-1FFC-6A2D-019B-45446D3215E7}"/>
          </ac:picMkLst>
        </pc:picChg>
        <pc:picChg chg="add del mod">
          <ac:chgData name="Del Schwalls" userId="0d2510d6-ac91-4e2a-bc35-d37d9e15d2e2" providerId="ADAL" clId="{0C373EAD-DF0A-4822-A9EA-6C8C10BFB417}" dt="2026-02-25T17:23:49.354" v="4680" actId="478"/>
          <ac:picMkLst>
            <pc:docMk/>
            <pc:sldMk cId="857408320" sldId="1083"/>
            <ac:picMk id="30" creationId="{CCBEFF14-073E-D2EC-F18F-B3CF610D4623}"/>
          </ac:picMkLst>
        </pc:picChg>
        <pc:picChg chg="add mod">
          <ac:chgData name="Del Schwalls" userId="0d2510d6-ac91-4e2a-bc35-d37d9e15d2e2" providerId="ADAL" clId="{0C373EAD-DF0A-4822-A9EA-6C8C10BFB417}" dt="2026-02-25T18:25:46.703" v="4972" actId="1076"/>
          <ac:picMkLst>
            <pc:docMk/>
            <pc:sldMk cId="857408320" sldId="1083"/>
            <ac:picMk id="32" creationId="{530A394F-0C49-56B8-0C72-6E65DF7C8F68}"/>
          </ac:picMkLst>
        </pc:picChg>
        <pc:picChg chg="add mod modCrop">
          <ac:chgData name="Del Schwalls" userId="0d2510d6-ac91-4e2a-bc35-d37d9e15d2e2" providerId="ADAL" clId="{0C373EAD-DF0A-4822-A9EA-6C8C10BFB417}" dt="2026-02-25T18:25:46.703" v="4972" actId="1076"/>
          <ac:picMkLst>
            <pc:docMk/>
            <pc:sldMk cId="857408320" sldId="1083"/>
            <ac:picMk id="34" creationId="{65F1AD4A-F584-E86A-D386-95DDE7E85FBB}"/>
          </ac:picMkLst>
        </pc:picChg>
        <pc:picChg chg="add mod">
          <ac:chgData name="Del Schwalls" userId="0d2510d6-ac91-4e2a-bc35-d37d9e15d2e2" providerId="ADAL" clId="{0C373EAD-DF0A-4822-A9EA-6C8C10BFB417}" dt="2026-02-25T18:25:46.703" v="4972" actId="1076"/>
          <ac:picMkLst>
            <pc:docMk/>
            <pc:sldMk cId="857408320" sldId="1083"/>
            <ac:picMk id="2050" creationId="{E55644FF-7663-7A6B-DAA9-20D3552ACFF8}"/>
          </ac:picMkLst>
        </pc:picChg>
      </pc:sldChg>
      <pc:sldChg chg="addSp delSp modSp add mod delAnim modAnim">
        <pc:chgData name="Del Schwalls" userId="0d2510d6-ac91-4e2a-bc35-d37d9e15d2e2" providerId="ADAL" clId="{0C373EAD-DF0A-4822-A9EA-6C8C10BFB417}" dt="2026-02-25T18:57:16.233" v="5334"/>
        <pc:sldMkLst>
          <pc:docMk/>
          <pc:sldMk cId="2709143689" sldId="1084"/>
        </pc:sldMkLst>
        <pc:grpChg chg="del">
          <ac:chgData name="Del Schwalls" userId="0d2510d6-ac91-4e2a-bc35-d37d9e15d2e2" providerId="ADAL" clId="{0C373EAD-DF0A-4822-A9EA-6C8C10BFB417}" dt="2026-02-25T17:24:04.800" v="4687" actId="478"/>
          <ac:grpSpMkLst>
            <pc:docMk/>
            <pc:sldMk cId="2709143689" sldId="1084"/>
            <ac:grpSpMk id="13" creationId="{6C531BB1-BA45-719A-2ADC-A545ADEC7B40}"/>
          </ac:grpSpMkLst>
        </pc:grpChg>
        <pc:grpChg chg="del">
          <ac:chgData name="Del Schwalls" userId="0d2510d6-ac91-4e2a-bc35-d37d9e15d2e2" providerId="ADAL" clId="{0C373EAD-DF0A-4822-A9EA-6C8C10BFB417}" dt="2026-02-25T17:24:04.800" v="4687" actId="478"/>
          <ac:grpSpMkLst>
            <pc:docMk/>
            <pc:sldMk cId="2709143689" sldId="1084"/>
            <ac:grpSpMk id="23" creationId="{8AF15414-DC6B-CD4D-BBA3-B76E8E8C890E}"/>
          </ac:grpSpMkLst>
        </pc:grpChg>
        <pc:grpChg chg="del">
          <ac:chgData name="Del Schwalls" userId="0d2510d6-ac91-4e2a-bc35-d37d9e15d2e2" providerId="ADAL" clId="{0C373EAD-DF0A-4822-A9EA-6C8C10BFB417}" dt="2026-02-25T17:24:04.800" v="4687" actId="478"/>
          <ac:grpSpMkLst>
            <pc:docMk/>
            <pc:sldMk cId="2709143689" sldId="1084"/>
            <ac:grpSpMk id="24" creationId="{C6A31478-40AA-8F9E-E793-A7E6A4E6E0B6}"/>
          </ac:grpSpMkLst>
        </pc:grpChg>
        <pc:picChg chg="mod">
          <ac:chgData name="Del Schwalls" userId="0d2510d6-ac91-4e2a-bc35-d37d9e15d2e2" providerId="ADAL" clId="{0C373EAD-DF0A-4822-A9EA-6C8C10BFB417}" dt="2026-02-25T18:25:25.081" v="4967" actId="1076"/>
          <ac:picMkLst>
            <pc:docMk/>
            <pc:sldMk cId="2709143689" sldId="1084"/>
            <ac:picMk id="26" creationId="{5D748F07-C9B2-ACFC-88AF-3DCBAC8EEAF5}"/>
          </ac:picMkLst>
        </pc:picChg>
        <pc:picChg chg="mod">
          <ac:chgData name="Del Schwalls" userId="0d2510d6-ac91-4e2a-bc35-d37d9e15d2e2" providerId="ADAL" clId="{0C373EAD-DF0A-4822-A9EA-6C8C10BFB417}" dt="2026-02-25T18:25:27.535" v="4969" actId="1076"/>
          <ac:picMkLst>
            <pc:docMk/>
            <pc:sldMk cId="2709143689" sldId="1084"/>
            <ac:picMk id="28" creationId="{9433DF46-B2A9-3EA8-10B2-45F13FEBC4C4}"/>
          </ac:picMkLst>
        </pc:picChg>
        <pc:picChg chg="mod">
          <ac:chgData name="Del Schwalls" userId="0d2510d6-ac91-4e2a-bc35-d37d9e15d2e2" providerId="ADAL" clId="{0C373EAD-DF0A-4822-A9EA-6C8C10BFB417}" dt="2026-02-25T18:25:26.731" v="4968" actId="1076"/>
          <ac:picMkLst>
            <pc:docMk/>
            <pc:sldMk cId="2709143689" sldId="1084"/>
            <ac:picMk id="30" creationId="{8A7B16B8-9557-C04E-48A7-87F18C5A1FDC}"/>
          </ac:picMkLst>
        </pc:picChg>
        <pc:picChg chg="add mod">
          <ac:chgData name="Del Schwalls" userId="0d2510d6-ac91-4e2a-bc35-d37d9e15d2e2" providerId="ADAL" clId="{0C373EAD-DF0A-4822-A9EA-6C8C10BFB417}" dt="2026-02-25T18:25:32.908" v="4970" actId="1076"/>
          <ac:picMkLst>
            <pc:docMk/>
            <pc:sldMk cId="2709143689" sldId="1084"/>
            <ac:picMk id="4098" creationId="{5706E3C5-C103-1526-18CD-F34E56C660E0}"/>
          </ac:picMkLst>
        </pc:picChg>
      </pc:sldChg>
      <pc:sldChg chg="addSp modSp new mod addAnim delAnim modAnim">
        <pc:chgData name="Del Schwalls" userId="0d2510d6-ac91-4e2a-bc35-d37d9e15d2e2" providerId="ADAL" clId="{0C373EAD-DF0A-4822-A9EA-6C8C10BFB417}" dt="2026-02-25T17:57:51.246" v="4873"/>
        <pc:sldMkLst>
          <pc:docMk/>
          <pc:sldMk cId="1073736584" sldId="1085"/>
        </pc:sldMkLst>
        <pc:spChg chg="add mod">
          <ac:chgData name="Del Schwalls" userId="0d2510d6-ac91-4e2a-bc35-d37d9e15d2e2" providerId="ADAL" clId="{0C373EAD-DF0A-4822-A9EA-6C8C10BFB417}" dt="2026-02-25T17:57:09.276" v="4866" actId="1076"/>
          <ac:spMkLst>
            <pc:docMk/>
            <pc:sldMk cId="1073736584" sldId="1085"/>
            <ac:spMk id="4" creationId="{942308FB-94E3-0173-78B4-40025A85B0B2}"/>
          </ac:spMkLst>
        </pc:spChg>
        <pc:spChg chg="add mod">
          <ac:chgData name="Del Schwalls" userId="0d2510d6-ac91-4e2a-bc35-d37d9e15d2e2" providerId="ADAL" clId="{0C373EAD-DF0A-4822-A9EA-6C8C10BFB417}" dt="2026-02-25T17:56:27.707" v="4850" actId="1076"/>
          <ac:spMkLst>
            <pc:docMk/>
            <pc:sldMk cId="1073736584" sldId="1085"/>
            <ac:spMk id="5" creationId="{D856B199-E07B-A6DC-9487-385F6D4E34A5}"/>
          </ac:spMkLst>
        </pc:spChg>
        <pc:spChg chg="add mod">
          <ac:chgData name="Del Schwalls" userId="0d2510d6-ac91-4e2a-bc35-d37d9e15d2e2" providerId="ADAL" clId="{0C373EAD-DF0A-4822-A9EA-6C8C10BFB417}" dt="2026-02-25T17:57:22.671" v="4869" actId="1076"/>
          <ac:spMkLst>
            <pc:docMk/>
            <pc:sldMk cId="1073736584" sldId="1085"/>
            <ac:spMk id="6" creationId="{5C6E2FBE-E9B0-C579-D23B-5EAB40C8F43C}"/>
          </ac:spMkLst>
        </pc:spChg>
        <pc:spChg chg="add mod">
          <ac:chgData name="Del Schwalls" userId="0d2510d6-ac91-4e2a-bc35-d37d9e15d2e2" providerId="ADAL" clId="{0C373EAD-DF0A-4822-A9EA-6C8C10BFB417}" dt="2026-02-25T17:56:44.401" v="4858" actId="1076"/>
          <ac:spMkLst>
            <pc:docMk/>
            <pc:sldMk cId="1073736584" sldId="1085"/>
            <ac:spMk id="7" creationId="{379EE426-CC36-2F24-4C7E-4FF6B6614856}"/>
          </ac:spMkLst>
        </pc:spChg>
        <pc:picChg chg="add mod">
          <ac:chgData name="Del Schwalls" userId="0d2510d6-ac91-4e2a-bc35-d37d9e15d2e2" providerId="ADAL" clId="{0C373EAD-DF0A-4822-A9EA-6C8C10BFB417}" dt="2026-02-25T17:57:01.232" v="4863" actId="1076"/>
          <ac:picMkLst>
            <pc:docMk/>
            <pc:sldMk cId="1073736584" sldId="1085"/>
            <ac:picMk id="3" creationId="{3261C12E-A89B-D145-A1EE-7350B59EC62F}"/>
          </ac:picMkLst>
        </pc:picChg>
        <pc:picChg chg="add mod">
          <ac:chgData name="Del Schwalls" userId="0d2510d6-ac91-4e2a-bc35-d37d9e15d2e2" providerId="ADAL" clId="{0C373EAD-DF0A-4822-A9EA-6C8C10BFB417}" dt="2026-02-25T17:55:36.945" v="4831" actId="1076"/>
          <ac:picMkLst>
            <pc:docMk/>
            <pc:sldMk cId="1073736584" sldId="1085"/>
            <ac:picMk id="1026" creationId="{8E58F298-0B06-ABBF-8C44-A0FD24628AEB}"/>
          </ac:picMkLst>
        </pc:picChg>
        <pc:picChg chg="add mod">
          <ac:chgData name="Del Schwalls" userId="0d2510d6-ac91-4e2a-bc35-d37d9e15d2e2" providerId="ADAL" clId="{0C373EAD-DF0A-4822-A9EA-6C8C10BFB417}" dt="2026-02-25T17:55:41.880" v="4834" actId="1076"/>
          <ac:picMkLst>
            <pc:docMk/>
            <pc:sldMk cId="1073736584" sldId="1085"/>
            <ac:picMk id="1028" creationId="{10D088CE-65DD-256C-FD54-7F7E26FA5124}"/>
          </ac:picMkLst>
        </pc:picChg>
      </pc:sldChg>
      <pc:sldChg chg="new del">
        <pc:chgData name="Del Schwalls" userId="0d2510d6-ac91-4e2a-bc35-d37d9e15d2e2" providerId="ADAL" clId="{0C373EAD-DF0A-4822-A9EA-6C8C10BFB417}" dt="2026-02-25T17:48:19.529" v="4786" actId="680"/>
        <pc:sldMkLst>
          <pc:docMk/>
          <pc:sldMk cId="3537515962" sldId="1085"/>
        </pc:sldMkLst>
      </pc:sldChg>
      <pc:sldChg chg="addSp modSp new mod">
        <pc:chgData name="Del Schwalls" userId="0d2510d6-ac91-4e2a-bc35-d37d9e15d2e2" providerId="ADAL" clId="{0C373EAD-DF0A-4822-A9EA-6C8C10BFB417}" dt="2026-02-25T18:10:40.547" v="4917" actId="1076"/>
        <pc:sldMkLst>
          <pc:docMk/>
          <pc:sldMk cId="1407748125" sldId="1086"/>
        </pc:sldMkLst>
        <pc:picChg chg="add mod">
          <ac:chgData name="Del Schwalls" userId="0d2510d6-ac91-4e2a-bc35-d37d9e15d2e2" providerId="ADAL" clId="{0C373EAD-DF0A-4822-A9EA-6C8C10BFB417}" dt="2026-02-25T18:10:36.394" v="4915" actId="1076"/>
          <ac:picMkLst>
            <pc:docMk/>
            <pc:sldMk cId="1407748125" sldId="1086"/>
            <ac:picMk id="3" creationId="{DDAC1CAF-3787-BD65-61FC-0D260039F46D}"/>
          </ac:picMkLst>
        </pc:picChg>
        <pc:picChg chg="add mod">
          <ac:chgData name="Del Schwalls" userId="0d2510d6-ac91-4e2a-bc35-d37d9e15d2e2" providerId="ADAL" clId="{0C373EAD-DF0A-4822-A9EA-6C8C10BFB417}" dt="2026-02-25T18:10:40.547" v="4917" actId="1076"/>
          <ac:picMkLst>
            <pc:docMk/>
            <pc:sldMk cId="1407748125" sldId="1086"/>
            <ac:picMk id="5" creationId="{1FE817A7-14CE-09B4-0EC0-A50E3B3512C5}"/>
          </ac:picMkLst>
        </pc:picChg>
        <pc:picChg chg="add mod">
          <ac:chgData name="Del Schwalls" userId="0d2510d6-ac91-4e2a-bc35-d37d9e15d2e2" providerId="ADAL" clId="{0C373EAD-DF0A-4822-A9EA-6C8C10BFB417}" dt="2026-02-25T18:10:09.140" v="4909" actId="1076"/>
          <ac:picMkLst>
            <pc:docMk/>
            <pc:sldMk cId="1407748125" sldId="1086"/>
            <ac:picMk id="7" creationId="{84181989-80D9-3C94-3397-4B175D75BF3E}"/>
          </ac:picMkLst>
        </pc:picChg>
        <pc:picChg chg="add mod">
          <ac:chgData name="Del Schwalls" userId="0d2510d6-ac91-4e2a-bc35-d37d9e15d2e2" providerId="ADAL" clId="{0C373EAD-DF0A-4822-A9EA-6C8C10BFB417}" dt="2026-02-25T18:10:38.404" v="4916" actId="1076"/>
          <ac:picMkLst>
            <pc:docMk/>
            <pc:sldMk cId="1407748125" sldId="1086"/>
            <ac:picMk id="9" creationId="{3BCB83AB-E4FB-26CC-0EF2-FA93CADFECC1}"/>
          </ac:picMkLst>
        </pc:picChg>
      </pc:sldChg>
      <pc:sldChg chg="addSp delSp modSp new mod">
        <pc:chgData name="Del Schwalls" userId="0d2510d6-ac91-4e2a-bc35-d37d9e15d2e2" providerId="ADAL" clId="{0C373EAD-DF0A-4822-A9EA-6C8C10BFB417}" dt="2026-02-25T18:24:32.955" v="4963" actId="1076"/>
        <pc:sldMkLst>
          <pc:docMk/>
          <pc:sldMk cId="1784335995" sldId="1087"/>
        </pc:sldMkLst>
        <pc:spChg chg="add mod">
          <ac:chgData name="Del Schwalls" userId="0d2510d6-ac91-4e2a-bc35-d37d9e15d2e2" providerId="ADAL" clId="{0C373EAD-DF0A-4822-A9EA-6C8C10BFB417}" dt="2026-02-25T18:22:41.284" v="4942" actId="14100"/>
          <ac:spMkLst>
            <pc:docMk/>
            <pc:sldMk cId="1784335995" sldId="1087"/>
            <ac:spMk id="5" creationId="{FA87DD01-8D09-FB2E-E320-4418C30EBCA0}"/>
          </ac:spMkLst>
        </pc:spChg>
        <pc:picChg chg="add mod">
          <ac:chgData name="Del Schwalls" userId="0d2510d6-ac91-4e2a-bc35-d37d9e15d2e2" providerId="ADAL" clId="{0C373EAD-DF0A-4822-A9EA-6C8C10BFB417}" dt="2026-02-25T18:24:32.955" v="4963" actId="1076"/>
          <ac:picMkLst>
            <pc:docMk/>
            <pc:sldMk cId="1784335995" sldId="1087"/>
            <ac:picMk id="3" creationId="{D65E6DFA-26CE-3237-FE33-20FF5E50D0C2}"/>
          </ac:picMkLst>
        </pc:picChg>
        <pc:picChg chg="add del mod">
          <ac:chgData name="Del Schwalls" userId="0d2510d6-ac91-4e2a-bc35-d37d9e15d2e2" providerId="ADAL" clId="{0C373EAD-DF0A-4822-A9EA-6C8C10BFB417}" dt="2026-02-25T18:23:23.354" v="4949" actId="478"/>
          <ac:picMkLst>
            <pc:docMk/>
            <pc:sldMk cId="1784335995" sldId="1087"/>
            <ac:picMk id="4" creationId="{AE8047E5-85A1-080E-4A05-C0E74A917FC9}"/>
          </ac:picMkLst>
        </pc:picChg>
        <pc:picChg chg="add mod">
          <ac:chgData name="Del Schwalls" userId="0d2510d6-ac91-4e2a-bc35-d37d9e15d2e2" providerId="ADAL" clId="{0C373EAD-DF0A-4822-A9EA-6C8C10BFB417}" dt="2026-02-25T18:24:27.771" v="4958" actId="14100"/>
          <ac:picMkLst>
            <pc:docMk/>
            <pc:sldMk cId="1784335995" sldId="1087"/>
            <ac:picMk id="7" creationId="{9CFE5C5F-48E1-32A6-AAAE-099AEF8465F2}"/>
          </ac:picMkLst>
        </pc:picChg>
        <pc:picChg chg="add mod">
          <ac:chgData name="Del Schwalls" userId="0d2510d6-ac91-4e2a-bc35-d37d9e15d2e2" providerId="ADAL" clId="{0C373EAD-DF0A-4822-A9EA-6C8C10BFB417}" dt="2026-02-25T18:24:32.252" v="4962" actId="1076"/>
          <ac:picMkLst>
            <pc:docMk/>
            <pc:sldMk cId="1784335995" sldId="1087"/>
            <ac:picMk id="8" creationId="{4223B44E-6050-C61E-DFC7-EA9A6A41B063}"/>
          </ac:picMkLst>
        </pc:picChg>
      </pc:sldChg>
      <pc:sldChg chg="addSp delSp modSp new mod">
        <pc:chgData name="Del Schwalls" userId="0d2510d6-ac91-4e2a-bc35-d37d9e15d2e2" providerId="ADAL" clId="{0C373EAD-DF0A-4822-A9EA-6C8C10BFB417}" dt="2026-02-25T18:29:57.629" v="5021" actId="1076"/>
        <pc:sldMkLst>
          <pc:docMk/>
          <pc:sldMk cId="4232792666" sldId="1088"/>
        </pc:sldMkLst>
        <pc:spChg chg="add del mod">
          <ac:chgData name="Del Schwalls" userId="0d2510d6-ac91-4e2a-bc35-d37d9e15d2e2" providerId="ADAL" clId="{0C373EAD-DF0A-4822-A9EA-6C8C10BFB417}" dt="2026-02-25T18:28:05.259" v="4983" actId="478"/>
          <ac:spMkLst>
            <pc:docMk/>
            <pc:sldMk cId="4232792666" sldId="1088"/>
            <ac:spMk id="4" creationId="{40F71AC2-1CE3-6D12-EC46-5AE8D62A9754}"/>
          </ac:spMkLst>
        </pc:spChg>
        <pc:spChg chg="add del mod">
          <ac:chgData name="Del Schwalls" userId="0d2510d6-ac91-4e2a-bc35-d37d9e15d2e2" providerId="ADAL" clId="{0C373EAD-DF0A-4822-A9EA-6C8C10BFB417}" dt="2026-02-25T18:28:03.518" v="4982" actId="478"/>
          <ac:spMkLst>
            <pc:docMk/>
            <pc:sldMk cId="4232792666" sldId="1088"/>
            <ac:spMk id="7" creationId="{C539121C-B028-235D-0465-06D8B846894A}"/>
          </ac:spMkLst>
        </pc:spChg>
        <pc:spChg chg="add del mod">
          <ac:chgData name="Del Schwalls" userId="0d2510d6-ac91-4e2a-bc35-d37d9e15d2e2" providerId="ADAL" clId="{0C373EAD-DF0A-4822-A9EA-6C8C10BFB417}" dt="2026-02-25T18:28:57.829" v="5000" actId="478"/>
          <ac:spMkLst>
            <pc:docMk/>
            <pc:sldMk cId="4232792666" sldId="1088"/>
            <ac:spMk id="12" creationId="{C330382E-F00F-7B5C-270E-9FFACDE3A415}"/>
          </ac:spMkLst>
        </pc:spChg>
        <pc:picChg chg="add mod">
          <ac:chgData name="Del Schwalls" userId="0d2510d6-ac91-4e2a-bc35-d37d9e15d2e2" providerId="ADAL" clId="{0C373EAD-DF0A-4822-A9EA-6C8C10BFB417}" dt="2026-02-25T18:29:54.336" v="5019" actId="1076"/>
          <ac:picMkLst>
            <pc:docMk/>
            <pc:sldMk cId="4232792666" sldId="1088"/>
            <ac:picMk id="3" creationId="{B2175691-F4DC-330C-D700-558B0B235F92}"/>
          </ac:picMkLst>
        </pc:picChg>
        <pc:picChg chg="add mod">
          <ac:chgData name="Del Schwalls" userId="0d2510d6-ac91-4e2a-bc35-d37d9e15d2e2" providerId="ADAL" clId="{0C373EAD-DF0A-4822-A9EA-6C8C10BFB417}" dt="2026-02-25T18:29:57.629" v="5021" actId="1076"/>
          <ac:picMkLst>
            <pc:docMk/>
            <pc:sldMk cId="4232792666" sldId="1088"/>
            <ac:picMk id="6" creationId="{3082ACEC-B2E6-207F-FFD4-0676AE4F8545}"/>
          </ac:picMkLst>
        </pc:picChg>
        <pc:picChg chg="add mod">
          <ac:chgData name="Del Schwalls" userId="0d2510d6-ac91-4e2a-bc35-d37d9e15d2e2" providerId="ADAL" clId="{0C373EAD-DF0A-4822-A9EA-6C8C10BFB417}" dt="2026-02-25T18:29:56.496" v="5020" actId="1076"/>
          <ac:picMkLst>
            <pc:docMk/>
            <pc:sldMk cId="4232792666" sldId="1088"/>
            <ac:picMk id="9" creationId="{CB805969-2062-EB83-2D04-51C8CB8799C9}"/>
          </ac:picMkLst>
        </pc:picChg>
        <pc:picChg chg="add del mod">
          <ac:chgData name="Del Schwalls" userId="0d2510d6-ac91-4e2a-bc35-d37d9e15d2e2" providerId="ADAL" clId="{0C373EAD-DF0A-4822-A9EA-6C8C10BFB417}" dt="2026-02-25T18:29:17.910" v="5012" actId="478"/>
          <ac:picMkLst>
            <pc:docMk/>
            <pc:sldMk cId="4232792666" sldId="1088"/>
            <ac:picMk id="11" creationId="{1D718614-F5E2-A547-84F4-E168F8471EDB}"/>
          </ac:picMkLst>
        </pc:picChg>
        <pc:picChg chg="add mod">
          <ac:chgData name="Del Schwalls" userId="0d2510d6-ac91-4e2a-bc35-d37d9e15d2e2" providerId="ADAL" clId="{0C373EAD-DF0A-4822-A9EA-6C8C10BFB417}" dt="2026-02-25T18:29:51.530" v="5017" actId="14100"/>
          <ac:picMkLst>
            <pc:docMk/>
            <pc:sldMk cId="4232792666" sldId="1088"/>
            <ac:picMk id="14" creationId="{AD15E7BB-D5FA-F856-6451-5776B47C6B01}"/>
          </ac:picMkLst>
        </pc:picChg>
      </pc:sldChg>
      <pc:sldChg chg="addSp delSp modSp new mod modAnim">
        <pc:chgData name="Del Schwalls" userId="0d2510d6-ac91-4e2a-bc35-d37d9e15d2e2" providerId="ADAL" clId="{0C373EAD-DF0A-4822-A9EA-6C8C10BFB417}" dt="2026-02-25T18:37:47.970" v="5060"/>
        <pc:sldMkLst>
          <pc:docMk/>
          <pc:sldMk cId="3183059280" sldId="1089"/>
        </pc:sldMkLst>
        <pc:picChg chg="add del mod">
          <ac:chgData name="Del Schwalls" userId="0d2510d6-ac91-4e2a-bc35-d37d9e15d2e2" providerId="ADAL" clId="{0C373EAD-DF0A-4822-A9EA-6C8C10BFB417}" dt="2026-02-25T18:32:06.692" v="5031" actId="478"/>
          <ac:picMkLst>
            <pc:docMk/>
            <pc:sldMk cId="3183059280" sldId="1089"/>
            <ac:picMk id="3" creationId="{44427A61-12B6-79EC-7ACF-4451A1B89DEB}"/>
          </ac:picMkLst>
        </pc:picChg>
        <pc:picChg chg="add mod">
          <ac:chgData name="Del Schwalls" userId="0d2510d6-ac91-4e2a-bc35-d37d9e15d2e2" providerId="ADAL" clId="{0C373EAD-DF0A-4822-A9EA-6C8C10BFB417}" dt="2026-02-25T18:36:50.942" v="5056" actId="14100"/>
          <ac:picMkLst>
            <pc:docMk/>
            <pc:sldMk cId="3183059280" sldId="1089"/>
            <ac:picMk id="5" creationId="{C228651F-5A3F-05DA-25BD-916F232211C2}"/>
          </ac:picMkLst>
        </pc:picChg>
        <pc:picChg chg="add del mod">
          <ac:chgData name="Del Schwalls" userId="0d2510d6-ac91-4e2a-bc35-d37d9e15d2e2" providerId="ADAL" clId="{0C373EAD-DF0A-4822-A9EA-6C8C10BFB417}" dt="2026-02-25T18:36:08.157" v="5049" actId="478"/>
          <ac:picMkLst>
            <pc:docMk/>
            <pc:sldMk cId="3183059280" sldId="1089"/>
            <ac:picMk id="7" creationId="{1FF81519-7630-8F3A-3A35-CBC5387F7B6E}"/>
          </ac:picMkLst>
        </pc:picChg>
        <pc:picChg chg="add mod">
          <ac:chgData name="Del Schwalls" userId="0d2510d6-ac91-4e2a-bc35-d37d9e15d2e2" providerId="ADAL" clId="{0C373EAD-DF0A-4822-A9EA-6C8C10BFB417}" dt="2026-02-25T18:37:46.667" v="5059" actId="1076"/>
          <ac:picMkLst>
            <pc:docMk/>
            <pc:sldMk cId="3183059280" sldId="1089"/>
            <ac:picMk id="5122" creationId="{29CCFA5E-EA09-E704-A408-D1330F95276A}"/>
          </ac:picMkLst>
        </pc:picChg>
        <pc:picChg chg="add mod">
          <ac:chgData name="Del Schwalls" userId="0d2510d6-ac91-4e2a-bc35-d37d9e15d2e2" providerId="ADAL" clId="{0C373EAD-DF0A-4822-A9EA-6C8C10BFB417}" dt="2026-02-25T18:36:47.532" v="5055" actId="1076"/>
          <ac:picMkLst>
            <pc:docMk/>
            <pc:sldMk cId="3183059280" sldId="1089"/>
            <ac:picMk id="5124" creationId="{3F1000EA-5721-CB5C-8643-602DCF1ABA77}"/>
          </ac:picMkLst>
        </pc:picChg>
      </pc:sldChg>
      <pc:sldChg chg="addSp delSp modSp add mod delAnim modAnim">
        <pc:chgData name="Del Schwalls" userId="0d2510d6-ac91-4e2a-bc35-d37d9e15d2e2" providerId="ADAL" clId="{0C373EAD-DF0A-4822-A9EA-6C8C10BFB417}" dt="2026-02-25T18:42:21.614" v="5106" actId="1076"/>
        <pc:sldMkLst>
          <pc:docMk/>
          <pc:sldMk cId="991056648" sldId="1090"/>
        </pc:sldMkLst>
        <pc:picChg chg="add mod">
          <ac:chgData name="Del Schwalls" userId="0d2510d6-ac91-4e2a-bc35-d37d9e15d2e2" providerId="ADAL" clId="{0C373EAD-DF0A-4822-A9EA-6C8C10BFB417}" dt="2026-02-25T18:39:37.515" v="5077" actId="1076"/>
          <ac:picMkLst>
            <pc:docMk/>
            <pc:sldMk cId="991056648" sldId="1090"/>
            <ac:picMk id="3" creationId="{AE01AA52-CC91-C55E-7C6C-EE5EA5D084E3}"/>
          </ac:picMkLst>
        </pc:picChg>
        <pc:picChg chg="del">
          <ac:chgData name="Del Schwalls" userId="0d2510d6-ac91-4e2a-bc35-d37d9e15d2e2" providerId="ADAL" clId="{0C373EAD-DF0A-4822-A9EA-6C8C10BFB417}" dt="2026-02-25T18:35:57.163" v="5046" actId="478"/>
          <ac:picMkLst>
            <pc:docMk/>
            <pc:sldMk cId="991056648" sldId="1090"/>
            <ac:picMk id="5" creationId="{31EC323C-6F15-0A2C-F866-C7DA82A47455}"/>
          </ac:picMkLst>
        </pc:picChg>
        <pc:picChg chg="add mod">
          <ac:chgData name="Del Schwalls" userId="0d2510d6-ac91-4e2a-bc35-d37d9e15d2e2" providerId="ADAL" clId="{0C373EAD-DF0A-4822-A9EA-6C8C10BFB417}" dt="2026-02-25T18:40:09.583" v="5084" actId="14100"/>
          <ac:picMkLst>
            <pc:docMk/>
            <pc:sldMk cId="991056648" sldId="1090"/>
            <ac:picMk id="6" creationId="{40324574-3EE5-1F8B-2C5F-55B778C3889C}"/>
          </ac:picMkLst>
        </pc:picChg>
        <pc:picChg chg="del mod ord">
          <ac:chgData name="Del Schwalls" userId="0d2510d6-ac91-4e2a-bc35-d37d9e15d2e2" providerId="ADAL" clId="{0C373EAD-DF0A-4822-A9EA-6C8C10BFB417}" dt="2026-02-25T18:41:26.458" v="5095" actId="478"/>
          <ac:picMkLst>
            <pc:docMk/>
            <pc:sldMk cId="991056648" sldId="1090"/>
            <ac:picMk id="7" creationId="{B6AFFD12-9EE1-BFF0-E977-163E71AA6864}"/>
          </ac:picMkLst>
        </pc:picChg>
        <pc:picChg chg="add mod">
          <ac:chgData name="Del Schwalls" userId="0d2510d6-ac91-4e2a-bc35-d37d9e15d2e2" providerId="ADAL" clId="{0C373EAD-DF0A-4822-A9EA-6C8C10BFB417}" dt="2026-02-25T18:42:21.614" v="5106" actId="1076"/>
          <ac:picMkLst>
            <pc:docMk/>
            <pc:sldMk cId="991056648" sldId="1090"/>
            <ac:picMk id="8" creationId="{9327256B-55C1-B315-9B35-7F0E3688E0EB}"/>
          </ac:picMkLst>
        </pc:picChg>
        <pc:picChg chg="del">
          <ac:chgData name="Del Schwalls" userId="0d2510d6-ac91-4e2a-bc35-d37d9e15d2e2" providerId="ADAL" clId="{0C373EAD-DF0A-4822-A9EA-6C8C10BFB417}" dt="2026-02-25T18:35:57.163" v="5046" actId="478"/>
          <ac:picMkLst>
            <pc:docMk/>
            <pc:sldMk cId="991056648" sldId="1090"/>
            <ac:picMk id="5122" creationId="{5207C868-9DC9-7C32-4A88-B1ED8DF4A9B8}"/>
          </ac:picMkLst>
        </pc:picChg>
        <pc:picChg chg="add del mod">
          <ac:chgData name="Del Schwalls" userId="0d2510d6-ac91-4e2a-bc35-d37d9e15d2e2" providerId="ADAL" clId="{0C373EAD-DF0A-4822-A9EA-6C8C10BFB417}" dt="2026-02-25T18:40:41.860" v="5086" actId="478"/>
          <ac:picMkLst>
            <pc:docMk/>
            <pc:sldMk cId="991056648" sldId="1090"/>
            <ac:picMk id="6146" creationId="{8061C7F5-8666-6591-4252-FC3A7E02F27B}"/>
          </ac:picMkLst>
        </pc:picChg>
        <pc:picChg chg="add mod">
          <ac:chgData name="Del Schwalls" userId="0d2510d6-ac91-4e2a-bc35-d37d9e15d2e2" providerId="ADAL" clId="{0C373EAD-DF0A-4822-A9EA-6C8C10BFB417}" dt="2026-02-25T18:40:50.615" v="5090" actId="14100"/>
          <ac:picMkLst>
            <pc:docMk/>
            <pc:sldMk cId="991056648" sldId="1090"/>
            <ac:picMk id="6148" creationId="{16089AD8-8C25-E021-79AB-0FD9336B9A7B}"/>
          </ac:picMkLst>
        </pc:picChg>
        <pc:picChg chg="add mod">
          <ac:chgData name="Del Schwalls" userId="0d2510d6-ac91-4e2a-bc35-d37d9e15d2e2" providerId="ADAL" clId="{0C373EAD-DF0A-4822-A9EA-6C8C10BFB417}" dt="2026-02-25T18:41:43.077" v="5104" actId="167"/>
          <ac:picMkLst>
            <pc:docMk/>
            <pc:sldMk cId="991056648" sldId="1090"/>
            <ac:picMk id="6150" creationId="{C23B2B57-D47F-3E42-173B-87EAEA673909}"/>
          </ac:picMkLst>
        </pc:picChg>
      </pc:sldChg>
      <pc:sldChg chg="delSp modSp add mod modAnim">
        <pc:chgData name="Del Schwalls" userId="0d2510d6-ac91-4e2a-bc35-d37d9e15d2e2" providerId="ADAL" clId="{0C373EAD-DF0A-4822-A9EA-6C8C10BFB417}" dt="2026-02-25T19:13:18.644" v="5416"/>
        <pc:sldMkLst>
          <pc:docMk/>
          <pc:sldMk cId="3026611700" sldId="1091"/>
        </pc:sldMkLst>
        <pc:picChg chg="del">
          <ac:chgData name="Del Schwalls" userId="0d2510d6-ac91-4e2a-bc35-d37d9e15d2e2" providerId="ADAL" clId="{0C373EAD-DF0A-4822-A9EA-6C8C10BFB417}" dt="2026-02-25T18:41:31.046" v="5099" actId="478"/>
          <ac:picMkLst>
            <pc:docMk/>
            <pc:sldMk cId="3026611700" sldId="1091"/>
            <ac:picMk id="3" creationId="{4EA7BC2C-FFB0-F614-0363-6AF3EB2928D9}"/>
          </ac:picMkLst>
        </pc:picChg>
        <pc:picChg chg="del">
          <ac:chgData name="Del Schwalls" userId="0d2510d6-ac91-4e2a-bc35-d37d9e15d2e2" providerId="ADAL" clId="{0C373EAD-DF0A-4822-A9EA-6C8C10BFB417}" dt="2026-02-25T18:41:30.397" v="5098" actId="478"/>
          <ac:picMkLst>
            <pc:docMk/>
            <pc:sldMk cId="3026611700" sldId="1091"/>
            <ac:picMk id="6" creationId="{9FF0E019-6B13-4267-4A87-E274ABD4340E}"/>
          </ac:picMkLst>
        </pc:picChg>
        <pc:picChg chg="mod">
          <ac:chgData name="Del Schwalls" userId="0d2510d6-ac91-4e2a-bc35-d37d9e15d2e2" providerId="ADAL" clId="{0C373EAD-DF0A-4822-A9EA-6C8C10BFB417}" dt="2026-02-25T18:41:36.156" v="5102" actId="1076"/>
          <ac:picMkLst>
            <pc:docMk/>
            <pc:sldMk cId="3026611700" sldId="1091"/>
            <ac:picMk id="7" creationId="{41121972-5083-2E2F-89AA-4631F96EADFB}"/>
          </ac:picMkLst>
        </pc:picChg>
        <pc:picChg chg="del mod">
          <ac:chgData name="Del Schwalls" userId="0d2510d6-ac91-4e2a-bc35-d37d9e15d2e2" providerId="ADAL" clId="{0C373EAD-DF0A-4822-A9EA-6C8C10BFB417}" dt="2026-02-25T18:41:29.369" v="5097" actId="478"/>
          <ac:picMkLst>
            <pc:docMk/>
            <pc:sldMk cId="3026611700" sldId="1091"/>
            <ac:picMk id="6148" creationId="{BD0D2279-52BA-C45C-3691-1E22CF462232}"/>
          </ac:picMkLst>
        </pc:picChg>
        <pc:picChg chg="del">
          <ac:chgData name="Del Schwalls" userId="0d2510d6-ac91-4e2a-bc35-d37d9e15d2e2" providerId="ADAL" clId="{0C373EAD-DF0A-4822-A9EA-6C8C10BFB417}" dt="2026-02-25T18:41:29.369" v="5097" actId="478"/>
          <ac:picMkLst>
            <pc:docMk/>
            <pc:sldMk cId="3026611700" sldId="1091"/>
            <ac:picMk id="6150" creationId="{7B57AEEF-4EBC-4705-A49B-B19376A10612}"/>
          </ac:picMkLst>
        </pc:picChg>
      </pc:sldChg>
      <pc:sldChg chg="addSp delSp modSp new mod modAnim">
        <pc:chgData name="Del Schwalls" userId="0d2510d6-ac91-4e2a-bc35-d37d9e15d2e2" providerId="ADAL" clId="{0C373EAD-DF0A-4822-A9EA-6C8C10BFB417}" dt="2026-02-25T18:45:08.227" v="5119" actId="1076"/>
        <pc:sldMkLst>
          <pc:docMk/>
          <pc:sldMk cId="4285641395" sldId="1092"/>
        </pc:sldMkLst>
        <pc:spChg chg="del">
          <ac:chgData name="Del Schwalls" userId="0d2510d6-ac91-4e2a-bc35-d37d9e15d2e2" providerId="ADAL" clId="{0C373EAD-DF0A-4822-A9EA-6C8C10BFB417}" dt="2026-02-25T18:43:51.894" v="5108" actId="478"/>
          <ac:spMkLst>
            <pc:docMk/>
            <pc:sldMk cId="4285641395" sldId="1092"/>
            <ac:spMk id="2" creationId="{891592E2-044B-954F-161A-D87CB996E2F6}"/>
          </ac:spMkLst>
        </pc:spChg>
        <pc:spChg chg="del">
          <ac:chgData name="Del Schwalls" userId="0d2510d6-ac91-4e2a-bc35-d37d9e15d2e2" providerId="ADAL" clId="{0C373EAD-DF0A-4822-A9EA-6C8C10BFB417}" dt="2026-02-25T18:43:51.894" v="5108" actId="478"/>
          <ac:spMkLst>
            <pc:docMk/>
            <pc:sldMk cId="4285641395" sldId="1092"/>
            <ac:spMk id="3" creationId="{448514C3-B683-50E8-AEC6-3FC8A407C96E}"/>
          </ac:spMkLst>
        </pc:spChg>
        <pc:picChg chg="add mod">
          <ac:chgData name="Del Schwalls" userId="0d2510d6-ac91-4e2a-bc35-d37d9e15d2e2" providerId="ADAL" clId="{0C373EAD-DF0A-4822-A9EA-6C8C10BFB417}" dt="2026-02-25T18:44:42.437" v="5118" actId="12788"/>
          <ac:picMkLst>
            <pc:docMk/>
            <pc:sldMk cId="4285641395" sldId="1092"/>
            <ac:picMk id="5" creationId="{98FDE712-82B3-4420-08C3-1EAA567D9304}"/>
          </ac:picMkLst>
        </pc:picChg>
        <pc:picChg chg="add mod">
          <ac:chgData name="Del Schwalls" userId="0d2510d6-ac91-4e2a-bc35-d37d9e15d2e2" providerId="ADAL" clId="{0C373EAD-DF0A-4822-A9EA-6C8C10BFB417}" dt="2026-02-25T18:45:08.227" v="5119" actId="1076"/>
          <ac:picMkLst>
            <pc:docMk/>
            <pc:sldMk cId="4285641395" sldId="1092"/>
            <ac:picMk id="6" creationId="{A89FFCA2-B27F-7900-ECB6-364AB2AC5AF9}"/>
          </ac:picMkLst>
        </pc:picChg>
      </pc:sldChg>
      <pc:sldChg chg="addSp delSp modSp new mod addAnim delAnim modAnim">
        <pc:chgData name="Del Schwalls" userId="0d2510d6-ac91-4e2a-bc35-d37d9e15d2e2" providerId="ADAL" clId="{0C373EAD-DF0A-4822-A9EA-6C8C10BFB417}" dt="2026-02-25T19:11:07.356" v="5414" actId="1076"/>
        <pc:sldMkLst>
          <pc:docMk/>
          <pc:sldMk cId="3714359932" sldId="1093"/>
        </pc:sldMkLst>
        <pc:picChg chg="add mod">
          <ac:chgData name="Del Schwalls" userId="0d2510d6-ac91-4e2a-bc35-d37d9e15d2e2" providerId="ADAL" clId="{0C373EAD-DF0A-4822-A9EA-6C8C10BFB417}" dt="2026-02-25T18:47:01.937" v="5161" actId="1076"/>
          <ac:picMkLst>
            <pc:docMk/>
            <pc:sldMk cId="3714359932" sldId="1093"/>
            <ac:picMk id="3" creationId="{89B2309D-ACF1-2E94-E3B3-FC083084B195}"/>
          </ac:picMkLst>
        </pc:picChg>
        <pc:picChg chg="add del mod">
          <ac:chgData name="Del Schwalls" userId="0d2510d6-ac91-4e2a-bc35-d37d9e15d2e2" providerId="ADAL" clId="{0C373EAD-DF0A-4822-A9EA-6C8C10BFB417}" dt="2026-02-25T18:46:02.360" v="5130" actId="478"/>
          <ac:picMkLst>
            <pc:docMk/>
            <pc:sldMk cId="3714359932" sldId="1093"/>
            <ac:picMk id="5" creationId="{B2E18DC1-30AA-2BA0-EC78-2BB2597FA74C}"/>
          </ac:picMkLst>
        </pc:picChg>
        <pc:picChg chg="add mod">
          <ac:chgData name="Del Schwalls" userId="0d2510d6-ac91-4e2a-bc35-d37d9e15d2e2" providerId="ADAL" clId="{0C373EAD-DF0A-4822-A9EA-6C8C10BFB417}" dt="2026-02-25T18:50:42.497" v="5274" actId="1076"/>
          <ac:picMkLst>
            <pc:docMk/>
            <pc:sldMk cId="3714359932" sldId="1093"/>
            <ac:picMk id="7" creationId="{8498A0BD-93BA-1FE2-BD8F-0E032F039E80}"/>
          </ac:picMkLst>
        </pc:picChg>
        <pc:picChg chg="add del mod">
          <ac:chgData name="Del Schwalls" userId="0d2510d6-ac91-4e2a-bc35-d37d9e15d2e2" providerId="ADAL" clId="{0C373EAD-DF0A-4822-A9EA-6C8C10BFB417}" dt="2026-02-25T18:46:15.318" v="5135" actId="478"/>
          <ac:picMkLst>
            <pc:docMk/>
            <pc:sldMk cId="3714359932" sldId="1093"/>
            <ac:picMk id="9" creationId="{149D636C-2EF7-7C57-2163-9F3DB7885395}"/>
          </ac:picMkLst>
        </pc:picChg>
        <pc:picChg chg="add mod">
          <ac:chgData name="Del Schwalls" userId="0d2510d6-ac91-4e2a-bc35-d37d9e15d2e2" providerId="ADAL" clId="{0C373EAD-DF0A-4822-A9EA-6C8C10BFB417}" dt="2026-02-25T19:11:07.356" v="5414" actId="1076"/>
          <ac:picMkLst>
            <pc:docMk/>
            <pc:sldMk cId="3714359932" sldId="1093"/>
            <ac:picMk id="11" creationId="{9ACD68BB-9BA2-66CE-C6C3-725817B1EB67}"/>
          </ac:picMkLst>
        </pc:picChg>
        <pc:picChg chg="add mod">
          <ac:chgData name="Del Schwalls" userId="0d2510d6-ac91-4e2a-bc35-d37d9e15d2e2" providerId="ADAL" clId="{0C373EAD-DF0A-4822-A9EA-6C8C10BFB417}" dt="2026-02-25T18:50:30.373" v="5268" actId="1076"/>
          <ac:picMkLst>
            <pc:docMk/>
            <pc:sldMk cId="3714359932" sldId="1093"/>
            <ac:picMk id="13" creationId="{0961FA34-AF75-013C-2546-C710AFC1E954}"/>
          </ac:picMkLst>
        </pc:picChg>
        <pc:picChg chg="add mod">
          <ac:chgData name="Del Schwalls" userId="0d2510d6-ac91-4e2a-bc35-d37d9e15d2e2" providerId="ADAL" clId="{0C373EAD-DF0A-4822-A9EA-6C8C10BFB417}" dt="2026-02-25T18:50:47.785" v="5278" actId="1076"/>
          <ac:picMkLst>
            <pc:docMk/>
            <pc:sldMk cId="3714359932" sldId="1093"/>
            <ac:picMk id="15" creationId="{533E8B3C-0668-3E9A-6E72-6D393357DE9E}"/>
          </ac:picMkLst>
        </pc:picChg>
        <pc:picChg chg="add mod">
          <ac:chgData name="Del Schwalls" userId="0d2510d6-ac91-4e2a-bc35-d37d9e15d2e2" providerId="ADAL" clId="{0C373EAD-DF0A-4822-A9EA-6C8C10BFB417}" dt="2026-02-25T18:50:49.060" v="5279" actId="1076"/>
          <ac:picMkLst>
            <pc:docMk/>
            <pc:sldMk cId="3714359932" sldId="1093"/>
            <ac:picMk id="17" creationId="{5CD99E89-6027-73A1-A4C9-A38CF4B9C755}"/>
          </ac:picMkLst>
        </pc:picChg>
        <pc:picChg chg="add mod">
          <ac:chgData name="Del Schwalls" userId="0d2510d6-ac91-4e2a-bc35-d37d9e15d2e2" providerId="ADAL" clId="{0C373EAD-DF0A-4822-A9EA-6C8C10BFB417}" dt="2026-02-25T18:50:32.919" v="5270" actId="1076"/>
          <ac:picMkLst>
            <pc:docMk/>
            <pc:sldMk cId="3714359932" sldId="1093"/>
            <ac:picMk id="19" creationId="{66F90870-737A-E0C9-9789-BC0C063A7678}"/>
          </ac:picMkLst>
        </pc:picChg>
        <pc:picChg chg="add mod">
          <ac:chgData name="Del Schwalls" userId="0d2510d6-ac91-4e2a-bc35-d37d9e15d2e2" providerId="ADAL" clId="{0C373EAD-DF0A-4822-A9EA-6C8C10BFB417}" dt="2026-02-25T18:50:29.617" v="5267" actId="14100"/>
          <ac:picMkLst>
            <pc:docMk/>
            <pc:sldMk cId="3714359932" sldId="1093"/>
            <ac:picMk id="21" creationId="{96FCE6AF-FEE8-CB03-7FD7-C771974DC86B}"/>
          </ac:picMkLst>
        </pc:picChg>
        <pc:picChg chg="add mod">
          <ac:chgData name="Del Schwalls" userId="0d2510d6-ac91-4e2a-bc35-d37d9e15d2e2" providerId="ADAL" clId="{0C373EAD-DF0A-4822-A9EA-6C8C10BFB417}" dt="2026-02-25T18:50:46.082" v="5277" actId="1076"/>
          <ac:picMkLst>
            <pc:docMk/>
            <pc:sldMk cId="3714359932" sldId="1093"/>
            <ac:picMk id="23" creationId="{CAD4289E-A837-AEA0-F1D2-06E0C556B9AC}"/>
          </ac:picMkLst>
        </pc:picChg>
        <pc:picChg chg="add mod">
          <ac:chgData name="Del Schwalls" userId="0d2510d6-ac91-4e2a-bc35-d37d9e15d2e2" providerId="ADAL" clId="{0C373EAD-DF0A-4822-A9EA-6C8C10BFB417}" dt="2026-02-25T18:49:49.810" v="5262" actId="1076"/>
          <ac:picMkLst>
            <pc:docMk/>
            <pc:sldMk cId="3714359932" sldId="1093"/>
            <ac:picMk id="25" creationId="{E3569F14-DD92-CB55-A82F-9834D0A36DBA}"/>
          </ac:picMkLst>
        </pc:picChg>
        <pc:picChg chg="add mod">
          <ac:chgData name="Del Schwalls" userId="0d2510d6-ac91-4e2a-bc35-d37d9e15d2e2" providerId="ADAL" clId="{0C373EAD-DF0A-4822-A9EA-6C8C10BFB417}" dt="2026-02-25T18:49:50.745" v="5263" actId="1076"/>
          <ac:picMkLst>
            <pc:docMk/>
            <pc:sldMk cId="3714359932" sldId="1093"/>
            <ac:picMk id="27" creationId="{331A93D8-6602-7563-76F4-B0527735E7E8}"/>
          </ac:picMkLst>
        </pc:picChg>
        <pc:picChg chg="add mod">
          <ac:chgData name="Del Schwalls" userId="0d2510d6-ac91-4e2a-bc35-d37d9e15d2e2" providerId="ADAL" clId="{0C373EAD-DF0A-4822-A9EA-6C8C10BFB417}" dt="2026-02-25T18:48:31.705" v="5222" actId="1076"/>
          <ac:picMkLst>
            <pc:docMk/>
            <pc:sldMk cId="3714359932" sldId="1093"/>
            <ac:picMk id="29" creationId="{BA5E3858-0EFB-C4FA-5B00-24860418F030}"/>
          </ac:picMkLst>
        </pc:picChg>
        <pc:picChg chg="add mod">
          <ac:chgData name="Del Schwalls" userId="0d2510d6-ac91-4e2a-bc35-d37d9e15d2e2" providerId="ADAL" clId="{0C373EAD-DF0A-4822-A9EA-6C8C10BFB417}" dt="2026-02-25T18:50:38.465" v="5273" actId="1076"/>
          <ac:picMkLst>
            <pc:docMk/>
            <pc:sldMk cId="3714359932" sldId="1093"/>
            <ac:picMk id="31" creationId="{E58D9812-C8E8-FA78-0CBC-3DDF8F8C9316}"/>
          </ac:picMkLst>
        </pc:picChg>
        <pc:picChg chg="add mod">
          <ac:chgData name="Del Schwalls" userId="0d2510d6-ac91-4e2a-bc35-d37d9e15d2e2" providerId="ADAL" clId="{0C373EAD-DF0A-4822-A9EA-6C8C10BFB417}" dt="2026-02-25T18:49:05.937" v="5243" actId="14100"/>
          <ac:picMkLst>
            <pc:docMk/>
            <pc:sldMk cId="3714359932" sldId="1093"/>
            <ac:picMk id="33" creationId="{5374E621-DDAC-7462-A753-490F9D737554}"/>
          </ac:picMkLst>
        </pc:picChg>
        <pc:picChg chg="add mod">
          <ac:chgData name="Del Schwalls" userId="0d2510d6-ac91-4e2a-bc35-d37d9e15d2e2" providerId="ADAL" clId="{0C373EAD-DF0A-4822-A9EA-6C8C10BFB417}" dt="2026-02-25T18:50:43.815" v="5275" actId="1076"/>
          <ac:picMkLst>
            <pc:docMk/>
            <pc:sldMk cId="3714359932" sldId="1093"/>
            <ac:picMk id="35" creationId="{02FD7C3B-567B-97AD-80B8-5E36A655B1DF}"/>
          </ac:picMkLst>
        </pc:picChg>
        <pc:picChg chg="add mod">
          <ac:chgData name="Del Schwalls" userId="0d2510d6-ac91-4e2a-bc35-d37d9e15d2e2" providerId="ADAL" clId="{0C373EAD-DF0A-4822-A9EA-6C8C10BFB417}" dt="2026-02-25T19:11:05.779" v="5413" actId="1076"/>
          <ac:picMkLst>
            <pc:docMk/>
            <pc:sldMk cId="3714359932" sldId="1093"/>
            <ac:picMk id="37" creationId="{2FC459C6-EDF3-D82C-0DA3-A05FC5E99384}"/>
          </ac:picMkLst>
        </pc:picChg>
      </pc:sldChg>
      <pc:sldChg chg="addSp modSp new mod modAnim">
        <pc:chgData name="Del Schwalls" userId="0d2510d6-ac91-4e2a-bc35-d37d9e15d2e2" providerId="ADAL" clId="{0C373EAD-DF0A-4822-A9EA-6C8C10BFB417}" dt="2026-02-25T18:53:31.963" v="5304"/>
        <pc:sldMkLst>
          <pc:docMk/>
          <pc:sldMk cId="3615032430" sldId="1094"/>
        </pc:sldMkLst>
        <pc:picChg chg="add mod">
          <ac:chgData name="Del Schwalls" userId="0d2510d6-ac91-4e2a-bc35-d37d9e15d2e2" providerId="ADAL" clId="{0C373EAD-DF0A-4822-A9EA-6C8C10BFB417}" dt="2026-02-25T18:53:21.660" v="5299" actId="1076"/>
          <ac:picMkLst>
            <pc:docMk/>
            <pc:sldMk cId="3615032430" sldId="1094"/>
            <ac:picMk id="3" creationId="{D57A0EF4-7DA9-CB46-878A-14C6C76D8A95}"/>
          </ac:picMkLst>
        </pc:picChg>
        <pc:picChg chg="add mod">
          <ac:chgData name="Del Schwalls" userId="0d2510d6-ac91-4e2a-bc35-d37d9e15d2e2" providerId="ADAL" clId="{0C373EAD-DF0A-4822-A9EA-6C8C10BFB417}" dt="2026-02-25T18:53:26.179" v="5301" actId="1076"/>
          <ac:picMkLst>
            <pc:docMk/>
            <pc:sldMk cId="3615032430" sldId="1094"/>
            <ac:picMk id="5" creationId="{C59BDC65-2941-9576-5997-1A791125278E}"/>
          </ac:picMkLst>
        </pc:picChg>
        <pc:picChg chg="add mod">
          <ac:chgData name="Del Schwalls" userId="0d2510d6-ac91-4e2a-bc35-d37d9e15d2e2" providerId="ADAL" clId="{0C373EAD-DF0A-4822-A9EA-6C8C10BFB417}" dt="2026-02-25T18:53:30.737" v="5303" actId="1076"/>
          <ac:picMkLst>
            <pc:docMk/>
            <pc:sldMk cId="3615032430" sldId="1094"/>
            <ac:picMk id="7" creationId="{F3081D5A-29A8-5908-F1D3-1F87F4AC264B}"/>
          </ac:picMkLst>
        </pc:picChg>
      </pc:sldChg>
      <pc:sldChg chg="addSp delSp modSp new mod">
        <pc:chgData name="Del Schwalls" userId="0d2510d6-ac91-4e2a-bc35-d37d9e15d2e2" providerId="ADAL" clId="{0C373EAD-DF0A-4822-A9EA-6C8C10BFB417}" dt="2026-02-25T18:56:53.869" v="5331" actId="1076"/>
        <pc:sldMkLst>
          <pc:docMk/>
          <pc:sldMk cId="1591164501" sldId="1095"/>
        </pc:sldMkLst>
        <pc:spChg chg="add del mod">
          <ac:chgData name="Del Schwalls" userId="0d2510d6-ac91-4e2a-bc35-d37d9e15d2e2" providerId="ADAL" clId="{0C373EAD-DF0A-4822-A9EA-6C8C10BFB417}" dt="2026-02-25T18:55:52.550" v="5313" actId="478"/>
          <ac:spMkLst>
            <pc:docMk/>
            <pc:sldMk cId="1591164501" sldId="1095"/>
            <ac:spMk id="4" creationId="{58FE66EE-8F9D-7F56-97D1-231F4683D480}"/>
          </ac:spMkLst>
        </pc:spChg>
        <pc:spChg chg="add del mod">
          <ac:chgData name="Del Schwalls" userId="0d2510d6-ac91-4e2a-bc35-d37d9e15d2e2" providerId="ADAL" clId="{0C373EAD-DF0A-4822-A9EA-6C8C10BFB417}" dt="2026-02-25T18:55:50.878" v="5312" actId="478"/>
          <ac:spMkLst>
            <pc:docMk/>
            <pc:sldMk cId="1591164501" sldId="1095"/>
            <ac:spMk id="7" creationId="{D376BF59-C515-2A3C-F86D-5E3DEC3556E1}"/>
          </ac:spMkLst>
        </pc:spChg>
        <pc:spChg chg="add del mod">
          <ac:chgData name="Del Schwalls" userId="0d2510d6-ac91-4e2a-bc35-d37d9e15d2e2" providerId="ADAL" clId="{0C373EAD-DF0A-4822-A9EA-6C8C10BFB417}" dt="2026-02-25T18:56:40.383" v="5322" actId="478"/>
          <ac:spMkLst>
            <pc:docMk/>
            <pc:sldMk cId="1591164501" sldId="1095"/>
            <ac:spMk id="12" creationId="{A6DE4518-47AD-87C4-CCB8-A30661A2D396}"/>
          </ac:spMkLst>
        </pc:spChg>
        <pc:picChg chg="add mod">
          <ac:chgData name="Del Schwalls" userId="0d2510d6-ac91-4e2a-bc35-d37d9e15d2e2" providerId="ADAL" clId="{0C373EAD-DF0A-4822-A9EA-6C8C10BFB417}" dt="2026-02-25T18:56:52.026" v="5330" actId="1076"/>
          <ac:picMkLst>
            <pc:docMk/>
            <pc:sldMk cId="1591164501" sldId="1095"/>
            <ac:picMk id="3" creationId="{2529542C-F79B-27DF-8559-13319972B556}"/>
          </ac:picMkLst>
        </pc:picChg>
        <pc:picChg chg="add del mod">
          <ac:chgData name="Del Schwalls" userId="0d2510d6-ac91-4e2a-bc35-d37d9e15d2e2" providerId="ADAL" clId="{0C373EAD-DF0A-4822-A9EA-6C8C10BFB417}" dt="2026-02-25T18:56:34.769" v="5320" actId="478"/>
          <ac:picMkLst>
            <pc:docMk/>
            <pc:sldMk cId="1591164501" sldId="1095"/>
            <ac:picMk id="6" creationId="{32BFD53E-579A-3FF9-733D-6888AB981A07}"/>
          </ac:picMkLst>
        </pc:picChg>
        <pc:picChg chg="add del mod">
          <ac:chgData name="Del Schwalls" userId="0d2510d6-ac91-4e2a-bc35-d37d9e15d2e2" providerId="ADAL" clId="{0C373EAD-DF0A-4822-A9EA-6C8C10BFB417}" dt="2026-02-25T18:56:45.954" v="5326" actId="478"/>
          <ac:picMkLst>
            <pc:docMk/>
            <pc:sldMk cId="1591164501" sldId="1095"/>
            <ac:picMk id="9" creationId="{80CD97B9-8060-082D-E567-8C312668A0DF}"/>
          </ac:picMkLst>
        </pc:picChg>
        <pc:picChg chg="add mod">
          <ac:chgData name="Del Schwalls" userId="0d2510d6-ac91-4e2a-bc35-d37d9e15d2e2" providerId="ADAL" clId="{0C373EAD-DF0A-4822-A9EA-6C8C10BFB417}" dt="2026-02-25T18:56:53.869" v="5331" actId="1076"/>
          <ac:picMkLst>
            <pc:docMk/>
            <pc:sldMk cId="1591164501" sldId="1095"/>
            <ac:picMk id="11" creationId="{1630F522-CFE2-BB33-FE26-D377C2164F26}"/>
          </ac:picMkLst>
        </pc:picChg>
      </pc:sldChg>
      <pc:sldChg chg="addSp delSp modSp new mod modAnim">
        <pc:chgData name="Del Schwalls" userId="0d2510d6-ac91-4e2a-bc35-d37d9e15d2e2" providerId="ADAL" clId="{0C373EAD-DF0A-4822-A9EA-6C8C10BFB417}" dt="2026-02-25T19:06:57.010" v="5400"/>
        <pc:sldMkLst>
          <pc:docMk/>
          <pc:sldMk cId="1456744656" sldId="1096"/>
        </pc:sldMkLst>
        <pc:spChg chg="add del mod">
          <ac:chgData name="Del Schwalls" userId="0d2510d6-ac91-4e2a-bc35-d37d9e15d2e2" providerId="ADAL" clId="{0C373EAD-DF0A-4822-A9EA-6C8C10BFB417}" dt="2026-02-25T18:58:10.357" v="5341" actId="478"/>
          <ac:spMkLst>
            <pc:docMk/>
            <pc:sldMk cId="1456744656" sldId="1096"/>
            <ac:spMk id="5" creationId="{0493E605-9514-80BC-18C7-C27CF730DFE9}"/>
          </ac:spMkLst>
        </pc:spChg>
        <pc:picChg chg="add mod">
          <ac:chgData name="Del Schwalls" userId="0d2510d6-ac91-4e2a-bc35-d37d9e15d2e2" providerId="ADAL" clId="{0C373EAD-DF0A-4822-A9EA-6C8C10BFB417}" dt="2026-02-25T19:02:04.606" v="5390" actId="1076"/>
          <ac:picMkLst>
            <pc:docMk/>
            <pc:sldMk cId="1456744656" sldId="1096"/>
            <ac:picMk id="2" creationId="{2FC3FCC1-7AD0-88A0-C685-96C7ECBA1FA1}"/>
          </ac:picMkLst>
        </pc:picChg>
        <pc:picChg chg="add mod">
          <ac:chgData name="Del Schwalls" userId="0d2510d6-ac91-4e2a-bc35-d37d9e15d2e2" providerId="ADAL" clId="{0C373EAD-DF0A-4822-A9EA-6C8C10BFB417}" dt="2026-02-25T19:01:58.191" v="5384" actId="1076"/>
          <ac:picMkLst>
            <pc:docMk/>
            <pc:sldMk cId="1456744656" sldId="1096"/>
            <ac:picMk id="4" creationId="{D7CDD262-252B-21FC-6D7C-62C6F1C04649}"/>
          </ac:picMkLst>
        </pc:picChg>
        <pc:picChg chg="add mod">
          <ac:chgData name="Del Schwalls" userId="0d2510d6-ac91-4e2a-bc35-d37d9e15d2e2" providerId="ADAL" clId="{0C373EAD-DF0A-4822-A9EA-6C8C10BFB417}" dt="2026-02-25T19:02:05.462" v="5391" actId="1076"/>
          <ac:picMkLst>
            <pc:docMk/>
            <pc:sldMk cId="1456744656" sldId="1096"/>
            <ac:picMk id="7" creationId="{74B2D35A-8122-6AC1-229B-20E80A373783}"/>
          </ac:picMkLst>
        </pc:picChg>
        <pc:picChg chg="add mod">
          <ac:chgData name="Del Schwalls" userId="0d2510d6-ac91-4e2a-bc35-d37d9e15d2e2" providerId="ADAL" clId="{0C373EAD-DF0A-4822-A9EA-6C8C10BFB417}" dt="2026-02-25T19:06:36.630" v="5394" actId="1076"/>
          <ac:picMkLst>
            <pc:docMk/>
            <pc:sldMk cId="1456744656" sldId="1096"/>
            <ac:picMk id="9" creationId="{083342DE-38D6-E9E1-7754-B98302874A6F}"/>
          </ac:picMkLst>
        </pc:picChg>
        <pc:picChg chg="add mod">
          <ac:chgData name="Del Schwalls" userId="0d2510d6-ac91-4e2a-bc35-d37d9e15d2e2" providerId="ADAL" clId="{0C373EAD-DF0A-4822-A9EA-6C8C10BFB417}" dt="2026-02-25T19:06:52.832" v="5398" actId="1076"/>
          <ac:picMkLst>
            <pc:docMk/>
            <pc:sldMk cId="1456744656" sldId="1096"/>
            <ac:picMk id="11" creationId="{97A0463A-31E6-1912-1348-6487E2DDFF4D}"/>
          </ac:picMkLst>
        </pc:picChg>
        <pc:picChg chg="add mod">
          <ac:chgData name="Del Schwalls" userId="0d2510d6-ac91-4e2a-bc35-d37d9e15d2e2" providerId="ADAL" clId="{0C373EAD-DF0A-4822-A9EA-6C8C10BFB417}" dt="2026-02-25T19:06:54.629" v="5399" actId="1076"/>
          <ac:picMkLst>
            <pc:docMk/>
            <pc:sldMk cId="1456744656" sldId="1096"/>
            <ac:picMk id="13" creationId="{049E86CF-E2D4-C356-781C-09F4C3D629AE}"/>
          </ac:picMkLst>
        </pc:picChg>
      </pc:sldChg>
      <pc:sldChg chg="new del">
        <pc:chgData name="Del Schwalls" userId="0d2510d6-ac91-4e2a-bc35-d37d9e15d2e2" providerId="ADAL" clId="{0C373EAD-DF0A-4822-A9EA-6C8C10BFB417}" dt="2026-02-25T19:11:10.715" v="5415" actId="47"/>
        <pc:sldMkLst>
          <pc:docMk/>
          <pc:sldMk cId="957312577" sldId="1097"/>
        </pc:sldMkLst>
      </pc:sldChg>
      <pc:sldChg chg="addSp delSp modSp new mod modAnim">
        <pc:chgData name="Del Schwalls" userId="0d2510d6-ac91-4e2a-bc35-d37d9e15d2e2" providerId="ADAL" clId="{0C373EAD-DF0A-4822-A9EA-6C8C10BFB417}" dt="2026-02-25T19:16:43.125" v="5455" actId="12788"/>
        <pc:sldMkLst>
          <pc:docMk/>
          <pc:sldMk cId="2557747288" sldId="1097"/>
        </pc:sldMkLst>
        <pc:picChg chg="add mod">
          <ac:chgData name="Del Schwalls" userId="0d2510d6-ac91-4e2a-bc35-d37d9e15d2e2" providerId="ADAL" clId="{0C373EAD-DF0A-4822-A9EA-6C8C10BFB417}" dt="2026-02-25T19:16:43.125" v="5455" actId="12788"/>
          <ac:picMkLst>
            <pc:docMk/>
            <pc:sldMk cId="2557747288" sldId="1097"/>
            <ac:picMk id="3" creationId="{E2BA4BD1-6A04-DFAA-481C-A7FEC3CA8A15}"/>
          </ac:picMkLst>
        </pc:picChg>
        <pc:picChg chg="add mod">
          <ac:chgData name="Del Schwalls" userId="0d2510d6-ac91-4e2a-bc35-d37d9e15d2e2" providerId="ADAL" clId="{0C373EAD-DF0A-4822-A9EA-6C8C10BFB417}" dt="2026-02-25T19:16:18.856" v="5448" actId="14100"/>
          <ac:picMkLst>
            <pc:docMk/>
            <pc:sldMk cId="2557747288" sldId="1097"/>
            <ac:picMk id="7170" creationId="{B8FBAFCD-2605-D03D-B585-440DC40A545A}"/>
          </ac:picMkLst>
        </pc:picChg>
        <pc:picChg chg="add del mod">
          <ac:chgData name="Del Schwalls" userId="0d2510d6-ac91-4e2a-bc35-d37d9e15d2e2" providerId="ADAL" clId="{0C373EAD-DF0A-4822-A9EA-6C8C10BFB417}" dt="2026-02-25T19:15:05.138" v="5425" actId="478"/>
          <ac:picMkLst>
            <pc:docMk/>
            <pc:sldMk cId="2557747288" sldId="1097"/>
            <ac:picMk id="7172" creationId="{2E823BE4-D467-2AF8-F70F-5AB5B00AAE61}"/>
          </ac:picMkLst>
        </pc:picChg>
        <pc:picChg chg="add mod">
          <ac:chgData name="Del Schwalls" userId="0d2510d6-ac91-4e2a-bc35-d37d9e15d2e2" providerId="ADAL" clId="{0C373EAD-DF0A-4822-A9EA-6C8C10BFB417}" dt="2026-02-25T19:16:25.783" v="5451" actId="14100"/>
          <ac:picMkLst>
            <pc:docMk/>
            <pc:sldMk cId="2557747288" sldId="1097"/>
            <ac:picMk id="7174" creationId="{53FB47A2-88E1-03B2-84F3-6A39D366B815}"/>
          </ac:picMkLst>
        </pc:picChg>
      </pc:sldChg>
      <pc:sldChg chg="addSp delSp modSp new mod modAnim">
        <pc:chgData name="Del Schwalls" userId="0d2510d6-ac91-4e2a-bc35-d37d9e15d2e2" providerId="ADAL" clId="{0C373EAD-DF0A-4822-A9EA-6C8C10BFB417}" dt="2026-02-25T19:26:56.295" v="5504"/>
        <pc:sldMkLst>
          <pc:docMk/>
          <pc:sldMk cId="3319599443" sldId="1098"/>
        </pc:sldMkLst>
        <pc:spChg chg="add del mod">
          <ac:chgData name="Del Schwalls" userId="0d2510d6-ac91-4e2a-bc35-d37d9e15d2e2" providerId="ADAL" clId="{0C373EAD-DF0A-4822-A9EA-6C8C10BFB417}" dt="2026-02-25T19:25:11.702" v="5477" actId="478"/>
          <ac:spMkLst>
            <pc:docMk/>
            <pc:sldMk cId="3319599443" sldId="1098"/>
            <ac:spMk id="4" creationId="{2CB42E08-D051-40F2-5742-E87DA5A08100}"/>
          </ac:spMkLst>
        </pc:spChg>
        <pc:picChg chg="add del mod">
          <ac:chgData name="Del Schwalls" userId="0d2510d6-ac91-4e2a-bc35-d37d9e15d2e2" providerId="ADAL" clId="{0C373EAD-DF0A-4822-A9EA-6C8C10BFB417}" dt="2026-02-25T19:25:35.371" v="5487" actId="478"/>
          <ac:picMkLst>
            <pc:docMk/>
            <pc:sldMk cId="3319599443" sldId="1098"/>
            <ac:picMk id="3" creationId="{219FE55F-EC21-027D-BD3D-658C3EA3085F}"/>
          </ac:picMkLst>
        </pc:picChg>
        <pc:picChg chg="add mod modCrop">
          <ac:chgData name="Del Schwalls" userId="0d2510d6-ac91-4e2a-bc35-d37d9e15d2e2" providerId="ADAL" clId="{0C373EAD-DF0A-4822-A9EA-6C8C10BFB417}" dt="2026-02-25T19:26:48.209" v="5499" actId="1076"/>
          <ac:picMkLst>
            <pc:docMk/>
            <pc:sldMk cId="3319599443" sldId="1098"/>
            <ac:picMk id="5" creationId="{E9746B4D-8D7E-62A6-4919-80E8FF9E0987}"/>
          </ac:picMkLst>
        </pc:picChg>
        <pc:picChg chg="add mod">
          <ac:chgData name="Del Schwalls" userId="0d2510d6-ac91-4e2a-bc35-d37d9e15d2e2" providerId="ADAL" clId="{0C373EAD-DF0A-4822-A9EA-6C8C10BFB417}" dt="2026-02-25T19:26:51.420" v="5502" actId="1076"/>
          <ac:picMkLst>
            <pc:docMk/>
            <pc:sldMk cId="3319599443" sldId="1098"/>
            <ac:picMk id="7" creationId="{96B3E3B3-9C38-93A1-5384-1E24727CF140}"/>
          </ac:picMkLst>
        </pc:picChg>
        <pc:picChg chg="add mod">
          <ac:chgData name="Del Schwalls" userId="0d2510d6-ac91-4e2a-bc35-d37d9e15d2e2" providerId="ADAL" clId="{0C373EAD-DF0A-4822-A9EA-6C8C10BFB417}" dt="2026-02-25T19:26:46.425" v="5497" actId="1076"/>
          <ac:picMkLst>
            <pc:docMk/>
            <pc:sldMk cId="3319599443" sldId="1098"/>
            <ac:picMk id="9" creationId="{9362AFFA-626C-7C11-C835-F8098086CAA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77739" cy="471054"/>
          </a:xfrm>
          <a:prstGeom prst="rect">
            <a:avLst/>
          </a:prstGeom>
        </p:spPr>
        <p:txBody>
          <a:bodyPr vert="horz" lIns="94225" tIns="47113" rIns="94225" bIns="47113" rtlCol="0"/>
          <a:lstStyle>
            <a:lvl1pPr algn="l">
              <a:defRPr sz="1300"/>
            </a:lvl1pPr>
          </a:lstStyle>
          <a:p>
            <a:endParaRPr lang="en-US"/>
          </a:p>
        </p:txBody>
      </p:sp>
      <p:sp>
        <p:nvSpPr>
          <p:cNvPr id="3" name="Date Placeholder 2"/>
          <p:cNvSpPr>
            <a:spLocks noGrp="1"/>
          </p:cNvSpPr>
          <p:nvPr>
            <p:ph type="dt" sz="quarter" idx="1"/>
          </p:nvPr>
        </p:nvSpPr>
        <p:spPr>
          <a:xfrm>
            <a:off x="4023092" y="3"/>
            <a:ext cx="3077739" cy="471054"/>
          </a:xfrm>
          <a:prstGeom prst="rect">
            <a:avLst/>
          </a:prstGeom>
        </p:spPr>
        <p:txBody>
          <a:bodyPr vert="horz" lIns="94225" tIns="47113" rIns="94225" bIns="47113" rtlCol="0"/>
          <a:lstStyle>
            <a:lvl1pPr algn="r">
              <a:defRPr sz="1300"/>
            </a:lvl1pPr>
          </a:lstStyle>
          <a:p>
            <a:fld id="{82377853-A172-493B-9118-6D5B63F4A2DD}" type="datetimeFigureOut">
              <a:rPr lang="en-US" smtClean="0"/>
              <a:t>7/17/2026</a:t>
            </a:fld>
            <a:endParaRPr lang="en-US"/>
          </a:p>
        </p:txBody>
      </p:sp>
      <p:sp>
        <p:nvSpPr>
          <p:cNvPr id="4" name="Footer Placeholder 3"/>
          <p:cNvSpPr>
            <a:spLocks noGrp="1"/>
          </p:cNvSpPr>
          <p:nvPr>
            <p:ph type="ftr" sz="quarter" idx="2"/>
          </p:nvPr>
        </p:nvSpPr>
        <p:spPr>
          <a:xfrm>
            <a:off x="0" y="8917423"/>
            <a:ext cx="3077739" cy="471053"/>
          </a:xfrm>
          <a:prstGeom prst="rect">
            <a:avLst/>
          </a:prstGeom>
        </p:spPr>
        <p:txBody>
          <a:bodyPr vert="horz" lIns="94225" tIns="47113" rIns="94225" bIns="47113" rtlCol="0" anchor="b"/>
          <a:lstStyle>
            <a:lvl1pPr algn="l">
              <a:defRPr sz="1300"/>
            </a:lvl1pPr>
          </a:lstStyle>
          <a:p>
            <a:endParaRPr lang="en-US"/>
          </a:p>
        </p:txBody>
      </p:sp>
      <p:sp>
        <p:nvSpPr>
          <p:cNvPr id="5" name="Slide Number Placeholder 4"/>
          <p:cNvSpPr>
            <a:spLocks noGrp="1"/>
          </p:cNvSpPr>
          <p:nvPr>
            <p:ph type="sldNum" sz="quarter" idx="3"/>
          </p:nvPr>
        </p:nvSpPr>
        <p:spPr>
          <a:xfrm>
            <a:off x="4023092" y="8917423"/>
            <a:ext cx="3077739" cy="471053"/>
          </a:xfrm>
          <a:prstGeom prst="rect">
            <a:avLst/>
          </a:prstGeom>
        </p:spPr>
        <p:txBody>
          <a:bodyPr vert="horz" lIns="94225" tIns="47113" rIns="94225" bIns="47113" rtlCol="0" anchor="b"/>
          <a:lstStyle>
            <a:lvl1pPr algn="r">
              <a:defRPr sz="1300"/>
            </a:lvl1pPr>
          </a:lstStyle>
          <a:p>
            <a:fld id="{DF7C1396-F41D-4C2B-87E2-983C5ED3445F}" type="slidenum">
              <a:rPr lang="en-US" smtClean="0"/>
              <a:t>‹#›</a:t>
            </a:fld>
            <a:endParaRPr lang="en-US"/>
          </a:p>
        </p:txBody>
      </p:sp>
    </p:spTree>
    <p:extLst>
      <p:ext uri="{BB962C8B-B14F-4D97-AF65-F5344CB8AC3E}">
        <p14:creationId xmlns:p14="http://schemas.microsoft.com/office/powerpoint/2010/main" val="632828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77739" cy="471054"/>
          </a:xfrm>
          <a:prstGeom prst="rect">
            <a:avLst/>
          </a:prstGeom>
        </p:spPr>
        <p:txBody>
          <a:bodyPr vert="horz" lIns="94225" tIns="47113" rIns="94225" bIns="47113" rtlCol="0"/>
          <a:lstStyle>
            <a:lvl1pPr algn="l">
              <a:defRPr sz="1300"/>
            </a:lvl1pPr>
          </a:lstStyle>
          <a:p>
            <a:endParaRPr lang="en-US"/>
          </a:p>
        </p:txBody>
      </p:sp>
      <p:sp>
        <p:nvSpPr>
          <p:cNvPr id="3" name="Date Placeholder 2"/>
          <p:cNvSpPr>
            <a:spLocks noGrp="1"/>
          </p:cNvSpPr>
          <p:nvPr>
            <p:ph type="dt" idx="1"/>
          </p:nvPr>
        </p:nvSpPr>
        <p:spPr>
          <a:xfrm>
            <a:off x="4023092" y="3"/>
            <a:ext cx="3077739" cy="471054"/>
          </a:xfrm>
          <a:prstGeom prst="rect">
            <a:avLst/>
          </a:prstGeom>
        </p:spPr>
        <p:txBody>
          <a:bodyPr vert="horz" lIns="94225" tIns="47113" rIns="94225" bIns="47113" rtlCol="0"/>
          <a:lstStyle>
            <a:lvl1pPr algn="r">
              <a:defRPr sz="1300"/>
            </a:lvl1pPr>
          </a:lstStyle>
          <a:p>
            <a:fld id="{89458831-4DB6-4EC1-9CF9-69D47EB38DD3}" type="datetimeFigureOut">
              <a:rPr lang="en-US" smtClean="0"/>
              <a:t>7/17/2026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5" tIns="47113" rIns="94225" bIns="47113"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5" tIns="47113" rIns="94225" bIns="47113" rtlCol="0" anchor="b"/>
          <a:lstStyle>
            <a:lvl1pPr algn="l">
              <a:defRPr sz="1300"/>
            </a:lvl1pPr>
          </a:lstStyle>
          <a:p>
            <a:endParaRPr lang="en-US"/>
          </a:p>
        </p:txBody>
      </p:sp>
      <p:sp>
        <p:nvSpPr>
          <p:cNvPr id="7" name="Slide Number Placeholder 6"/>
          <p:cNvSpPr>
            <a:spLocks noGrp="1"/>
          </p:cNvSpPr>
          <p:nvPr>
            <p:ph type="sldNum" sz="quarter" idx="5"/>
          </p:nvPr>
        </p:nvSpPr>
        <p:spPr>
          <a:xfrm>
            <a:off x="4023092" y="8917423"/>
            <a:ext cx="3077739" cy="471053"/>
          </a:xfrm>
          <a:prstGeom prst="rect">
            <a:avLst/>
          </a:prstGeom>
        </p:spPr>
        <p:txBody>
          <a:bodyPr vert="horz" lIns="94225" tIns="47113" rIns="94225" bIns="47113" rtlCol="0" anchor="b"/>
          <a:lstStyle>
            <a:lvl1pPr algn="r">
              <a:defRPr sz="1300"/>
            </a:lvl1pPr>
          </a:lstStyle>
          <a:p>
            <a:fld id="{FAFE265F-ECA5-4063-B788-411CE52EF0B3}" type="slidenum">
              <a:rPr lang="en-US" smtClean="0"/>
              <a:t>‹#›</a:t>
            </a:fld>
            <a:endParaRPr lang="en-US"/>
          </a:p>
        </p:txBody>
      </p:sp>
    </p:spTree>
    <p:extLst>
      <p:ext uri="{BB962C8B-B14F-4D97-AF65-F5344CB8AC3E}">
        <p14:creationId xmlns:p14="http://schemas.microsoft.com/office/powerpoint/2010/main" val="431403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F7CA3-CDFC-6365-A131-090BA61D5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AFB64-F28C-24BC-5DCB-6E8279508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12A5F-8F04-6E8B-ECF7-702B92A723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8C7835-6515-0F6B-1343-D2650B7F5B33}"/>
              </a:ext>
            </a:extLst>
          </p:cNvPr>
          <p:cNvSpPr>
            <a:spLocks noGrp="1"/>
          </p:cNvSpPr>
          <p:nvPr>
            <p:ph type="sldNum" sz="quarter" idx="10"/>
          </p:nvPr>
        </p:nvSpPr>
        <p:spPr/>
        <p:txBody>
          <a:bodyPr/>
          <a:lstStyle/>
          <a:p>
            <a:fld id="{FAFE265F-ECA5-4063-B788-411CE52EF0B3}" type="slidenum">
              <a:rPr lang="en-US" smtClean="0"/>
              <a:t>1</a:t>
            </a:fld>
            <a:endParaRPr lang="en-US"/>
          </a:p>
        </p:txBody>
      </p:sp>
    </p:spTree>
    <p:extLst>
      <p:ext uri="{BB962C8B-B14F-4D97-AF65-F5344CB8AC3E}">
        <p14:creationId xmlns:p14="http://schemas.microsoft.com/office/powerpoint/2010/main" val="997324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FE265F-ECA5-4063-B788-411CE52EF0B3}" type="slidenum">
              <a:rPr lang="en-US" smtClean="0"/>
              <a:t>18</a:t>
            </a:fld>
            <a:endParaRPr lang="en-US"/>
          </a:p>
        </p:txBody>
      </p:sp>
    </p:spTree>
    <p:extLst>
      <p:ext uri="{BB962C8B-B14F-4D97-AF65-F5344CB8AC3E}">
        <p14:creationId xmlns:p14="http://schemas.microsoft.com/office/powerpoint/2010/main" val="2468368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6B50-F2EA-C787-3AD4-E15B5C285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089AB-638C-90B3-4ABE-43D890847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8243D0-E09F-1E67-E7E7-DFD8B27B46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3CC45B-255E-722C-D11A-FE800F82FB9A}"/>
              </a:ext>
            </a:extLst>
          </p:cNvPr>
          <p:cNvSpPr>
            <a:spLocks noGrp="1"/>
          </p:cNvSpPr>
          <p:nvPr>
            <p:ph type="sldNum" sz="quarter" idx="10"/>
          </p:nvPr>
        </p:nvSpPr>
        <p:spPr/>
        <p:txBody>
          <a:bodyPr/>
          <a:lstStyle/>
          <a:p>
            <a:fld id="{FAFE265F-ECA5-4063-B788-411CE52EF0B3}" type="slidenum">
              <a:rPr lang="en-US" smtClean="0"/>
              <a:t>34</a:t>
            </a:fld>
            <a:endParaRPr lang="en-US"/>
          </a:p>
        </p:txBody>
      </p:sp>
    </p:spTree>
    <p:extLst>
      <p:ext uri="{BB962C8B-B14F-4D97-AF65-F5344CB8AC3E}">
        <p14:creationId xmlns:p14="http://schemas.microsoft.com/office/powerpoint/2010/main" val="3821715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217B6-A170-478B-A49A-80732DE8338A}" type="slidenum">
              <a:rPr lang="en-US" smtClean="0"/>
              <a:t>35</a:t>
            </a:fld>
            <a:endParaRPr lang="en-US"/>
          </a:p>
        </p:txBody>
      </p:sp>
    </p:spTree>
    <p:extLst>
      <p:ext uri="{BB962C8B-B14F-4D97-AF65-F5344CB8AC3E}">
        <p14:creationId xmlns:p14="http://schemas.microsoft.com/office/powerpoint/2010/main" val="2360831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FE265F-ECA5-4063-B788-411CE52EF0B3}" type="slidenum">
              <a:rPr lang="en-US" smtClean="0"/>
              <a:t>36</a:t>
            </a:fld>
            <a:endParaRPr lang="en-US"/>
          </a:p>
        </p:txBody>
      </p:sp>
    </p:spTree>
    <p:extLst>
      <p:ext uri="{BB962C8B-B14F-4D97-AF65-F5344CB8AC3E}">
        <p14:creationId xmlns:p14="http://schemas.microsoft.com/office/powerpoint/2010/main" val="3263086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3641165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413741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38260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Photo - Horizontal">
    <p:spTree>
      <p:nvGrpSpPr>
        <p:cNvPr id="1" name=""/>
        <p:cNvGrpSpPr/>
        <p:nvPr/>
      </p:nvGrpSpPr>
      <p:grpSpPr>
        <a:xfrm>
          <a:off x="0" y="0"/>
          <a:ext cx="0" cy="0"/>
          <a:chOff x="0" y="0"/>
          <a:chExt cx="0" cy="0"/>
        </a:xfrm>
      </p:grpSpPr>
      <p:sp>
        <p:nvSpPr>
          <p:cNvPr id="22" name="Shape 22"/>
          <p:cNvSpPr>
            <a:spLocks noGrp="1"/>
          </p:cNvSpPr>
          <p:nvPr>
            <p:ph type="body" sz="quarter" idx="1"/>
          </p:nvPr>
        </p:nvSpPr>
        <p:spPr>
          <a:xfrm>
            <a:off x="1011936" y="3886965"/>
            <a:ext cx="9810750" cy="794742"/>
          </a:xfrm>
          <a:prstGeom prst="rect">
            <a:avLst/>
          </a:prstGeom>
        </p:spPr>
        <p:txBody>
          <a:bodyPr anchor="t"/>
          <a:lstStyle>
            <a:lvl1pPr marL="0" indent="0" algn="ctr">
              <a:spcBef>
                <a:spcPts val="0"/>
              </a:spcBef>
              <a:buSzTx/>
              <a:buNone/>
              <a:defRPr sz="2250"/>
            </a:lvl1pPr>
            <a:lvl2pPr marL="0" indent="160729" algn="ctr">
              <a:spcBef>
                <a:spcPts val="0"/>
              </a:spcBef>
              <a:buSzTx/>
              <a:buNone/>
              <a:defRPr sz="2250"/>
            </a:lvl2pPr>
            <a:lvl3pPr marL="0" indent="321457" algn="ctr">
              <a:spcBef>
                <a:spcPts val="0"/>
              </a:spcBef>
              <a:buSzTx/>
              <a:buNone/>
              <a:defRPr sz="2250"/>
            </a:lvl3pPr>
            <a:lvl4pPr marL="0" indent="482186" algn="ctr">
              <a:spcBef>
                <a:spcPts val="0"/>
              </a:spcBef>
              <a:buSzTx/>
              <a:buNone/>
              <a:defRPr sz="2250"/>
            </a:lvl4pPr>
            <a:lvl5pPr marL="0" indent="642915" algn="ctr">
              <a:spcBef>
                <a:spcPts val="0"/>
              </a:spcBef>
              <a:buSzTx/>
              <a:buNone/>
              <a:defRPr sz="2250"/>
            </a:lvl5pPr>
          </a:lstStyle>
          <a:p>
            <a:r>
              <a:t>Body Level One</a:t>
            </a:r>
          </a:p>
          <a:p>
            <a:pPr lvl="1"/>
            <a:r>
              <a:t>Body Level Two</a:t>
            </a:r>
          </a:p>
          <a:p>
            <a:pPr lvl="2"/>
            <a:r>
              <a:t>Body Level Three</a:t>
            </a:r>
          </a:p>
          <a:p>
            <a:pPr lvl="3"/>
            <a:r>
              <a:t>Body Level Four</a:t>
            </a:r>
          </a:p>
          <a:p>
            <a:pPr lvl="4"/>
            <a:r>
              <a:t>Body Level Five</a:t>
            </a:r>
          </a:p>
        </p:txBody>
      </p:sp>
      <p:sp>
        <p:nvSpPr>
          <p:cNvPr id="6" name="Shape 3"/>
          <p:cNvSpPr/>
          <p:nvPr userDrawn="1"/>
        </p:nvSpPr>
        <p:spPr>
          <a:xfrm>
            <a:off x="0" y="341795"/>
            <a:ext cx="12192001" cy="389628"/>
          </a:xfrm>
          <a:prstGeom prst="rect">
            <a:avLst/>
          </a:prstGeom>
          <a:blipFill>
            <a:blip r:embed="rId2">
              <a:extLst>
                <a:ext uri="{28A0092B-C50C-407E-A947-70E740481C1C}">
                  <a14:useLocalDpi xmlns:a14="http://schemas.microsoft.com/office/drawing/2010/main" val="0"/>
                </a:ext>
              </a:extLst>
            </a:blip>
          </a:blip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21" name="Shape 21"/>
          <p:cNvSpPr>
            <a:spLocks noGrp="1"/>
          </p:cNvSpPr>
          <p:nvPr>
            <p:ph type="title"/>
          </p:nvPr>
        </p:nvSpPr>
        <p:spPr>
          <a:xfrm>
            <a:off x="1696047" y="341795"/>
            <a:ext cx="8799906" cy="486493"/>
          </a:xfrm>
          <a:prstGeom prst="rect">
            <a:avLst/>
          </a:prstGeom>
        </p:spPr>
        <p:txBody>
          <a:bodyPr anchor="b">
            <a:noAutofit/>
          </a:bodyPr>
          <a:lstStyle>
            <a:lvl1pPr>
              <a:defRPr sz="3375">
                <a:solidFill>
                  <a:schemeClr val="bg1"/>
                </a:solidFill>
              </a:defRPr>
            </a:lvl1pPr>
          </a:lstStyle>
          <a:p>
            <a:r>
              <a:rPr dirty="0"/>
              <a:t>Title Text</a:t>
            </a:r>
          </a:p>
        </p:txBody>
      </p:sp>
    </p:spTree>
    <p:extLst>
      <p:ext uri="{BB962C8B-B14F-4D97-AF65-F5344CB8AC3E}">
        <p14:creationId xmlns:p14="http://schemas.microsoft.com/office/powerpoint/2010/main" val="390736203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227480-5521-02F4-B678-1A0D235BB097}"/>
              </a:ext>
            </a:extLst>
          </p:cNvPr>
          <p:cNvSpPr>
            <a:spLocks noGrp="1"/>
          </p:cNvSpPr>
          <p:nvPr>
            <p:ph/>
          </p:nvPr>
        </p:nvSpPr>
        <p:spPr>
          <a:xfrm>
            <a:off x="914400" y="304800"/>
            <a:ext cx="10363200" cy="594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369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81566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3978524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2327040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624821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3256117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332060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2980107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F8C2B0-FA2B-45A7-9C7A-4CC131A74247}" type="datetimeFigureOut">
              <a:rPr lang="en-US" smtClean="0"/>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38012A-6FFB-4B6B-9735-55892F2CED57}" type="slidenum">
              <a:rPr lang="en-US" smtClean="0"/>
              <a:t>‹#›</a:t>
            </a:fld>
            <a:endParaRPr lang="en-US" dirty="0"/>
          </a:p>
        </p:txBody>
      </p:sp>
    </p:spTree>
    <p:extLst>
      <p:ext uri="{BB962C8B-B14F-4D97-AF65-F5344CB8AC3E}">
        <p14:creationId xmlns:p14="http://schemas.microsoft.com/office/powerpoint/2010/main" val="349402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F8C2B0-FA2B-45A7-9C7A-4CC131A74247}" type="datetimeFigureOut">
              <a:rPr lang="en-US" smtClean="0"/>
              <a:t>7/17/2026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8012A-6FFB-4B6B-9735-55892F2CED57}" type="slidenum">
              <a:rPr lang="en-US" smtClean="0"/>
              <a:t>‹#›</a:t>
            </a:fld>
            <a:endParaRPr lang="en-US" dirty="0"/>
          </a:p>
        </p:txBody>
      </p:sp>
    </p:spTree>
    <p:extLst>
      <p:ext uri="{BB962C8B-B14F-4D97-AF65-F5344CB8AC3E}">
        <p14:creationId xmlns:p14="http://schemas.microsoft.com/office/powerpoint/2010/main" val="41170688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pixnio.com/objects/signs/restoration-progress-sign" TargetMode="External"/><Relationship Id="rId7" Type="http://schemas.openxmlformats.org/officeDocument/2006/relationships/hyperlink" Target="https://www.publicdomainpictures.net/en/view-image.php?image=221604&amp;picture=future-downloading" TargetMode="External"/><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8.jpg"/><Relationship Id="rId5" Type="http://schemas.openxmlformats.org/officeDocument/2006/relationships/hyperlink" Target="https://openclipart.org/detail/293071/work-in-progress" TargetMode="Externa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oleObject" Target="../embeddings/oleObject3.bin"/><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oleObject" Target="../embeddings/oleObject4.bin"/><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oleObject" Target="../embeddings/oleObject5.bin"/><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g"/><Relationship Id="rId4" Type="http://schemas.openxmlformats.org/officeDocument/2006/relationships/image" Target="../media/image58.png"/><Relationship Id="rId9" Type="http://schemas.openxmlformats.org/officeDocument/2006/relationships/image" Target="../media/image63.jpg"/></Relationships>
</file>

<file path=ppt/slides/_rels/slide19.xml.rels><?xml version="1.0" encoding="UTF-8" standalone="yes"?>
<Relationships xmlns="http://schemas.openxmlformats.org/package/2006/relationships"><Relationship Id="rId3" Type="http://schemas.openxmlformats.org/officeDocument/2006/relationships/hyperlink" Target="https://plashingvole.blogspot.com/2011/07/so-you-want-to-be-tabloid-journalist.html" TargetMode="External"/><Relationship Id="rId2" Type="http://schemas.openxmlformats.org/officeDocument/2006/relationships/image" Target="../media/image64.jpg"/><Relationship Id="rId1" Type="http://schemas.openxmlformats.org/officeDocument/2006/relationships/slideLayout" Target="../slideLayouts/slideLayout7.xml"/><Relationship Id="rId5" Type="http://schemas.openxmlformats.org/officeDocument/2006/relationships/hyperlink" Target="https://neighborhoodnine.blogspot.com/2010/08/what-about-all-shredding-you-need-to-do.html" TargetMode="External"/><Relationship Id="rId4" Type="http://schemas.openxmlformats.org/officeDocument/2006/relationships/image" Target="../media/image65.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jpg"/><Relationship Id="rId7" Type="http://schemas.openxmlformats.org/officeDocument/2006/relationships/image" Target="../media/image69.png"/><Relationship Id="rId2"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hyperlink" Target="https://mentalxl.blogspot.com/2015/09/accordez-vous-50-daugementation.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foxweather.com/extreme-weather/fairmont-west-virginia-apartment-collapse-flash-flooding" TargetMode="External"/><Relationship Id="rId7" Type="http://schemas.openxmlformats.org/officeDocument/2006/relationships/hyperlink" Target="https://www.cbsnews.com/news/west-virginia-flash-flooding-deaths/" TargetMode="External"/><Relationship Id="rId2" Type="http://schemas.openxmlformats.org/officeDocument/2006/relationships/image" Target="../media/image71.jpeg"/><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hyperlink" Target="https://www.wrongkindofgreen.org/2016/08/18/cognitive-dissonance-reigns-in-louisiana-the-transition-from-myth-to-reality/" TargetMode="External"/><Relationship Id="rId4" Type="http://schemas.openxmlformats.org/officeDocument/2006/relationships/image" Target="../media/image72.jpg"/></Relationships>
</file>

<file path=ppt/slides/_rels/slide2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jpeg"/><Relationship Id="rId4" Type="http://schemas.openxmlformats.org/officeDocument/2006/relationships/image" Target="../media/image83.png"/><Relationship Id="rId9" Type="http://schemas.openxmlformats.org/officeDocument/2006/relationships/image" Target="../media/image88.png"/></Relationships>
</file>

<file path=ppt/slides/_rels/slide2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jpeg"/></Relationships>
</file>

<file path=ppt/slides/_rels/slide2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g"/><Relationship Id="rId1" Type="http://schemas.openxmlformats.org/officeDocument/2006/relationships/slideLayout" Target="../slideLayouts/slideLayout7.xml"/><Relationship Id="rId4" Type="http://schemas.openxmlformats.org/officeDocument/2006/relationships/image" Target="../media/image98.jpg"/></Relationships>
</file>

<file path=ppt/slides/_rels/slide26.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7.xml"/><Relationship Id="rId5" Type="http://schemas.openxmlformats.org/officeDocument/2006/relationships/image" Target="../media/image102.jpg"/><Relationship Id="rId4" Type="http://schemas.openxmlformats.org/officeDocument/2006/relationships/image" Target="../media/image101.jpg"/></Relationships>
</file>

<file path=ppt/slides/_rels/slide27.xml.rels><?xml version="1.0" encoding="UTF-8" standalone="yes"?>
<Relationships xmlns="http://schemas.openxmlformats.org/package/2006/relationships"><Relationship Id="rId8" Type="http://schemas.openxmlformats.org/officeDocument/2006/relationships/image" Target="../media/image106.jpg"/><Relationship Id="rId3" Type="http://schemas.openxmlformats.org/officeDocument/2006/relationships/hyperlink" Target="https://fryed.wordpress.com/2012/03/16/we-dont-know-what-we-dont-know/" TargetMode="External"/><Relationship Id="rId7" Type="http://schemas.openxmlformats.org/officeDocument/2006/relationships/hyperlink" Target="https://www.flickr.com/photos/usgeologicalsurvey/2593492801/" TargetMode="External"/><Relationship Id="rId2" Type="http://schemas.openxmlformats.org/officeDocument/2006/relationships/image" Target="../media/image103.jpeg"/><Relationship Id="rId1" Type="http://schemas.openxmlformats.org/officeDocument/2006/relationships/slideLayout" Target="../slideLayouts/slideLayout7.xml"/><Relationship Id="rId6" Type="http://schemas.openxmlformats.org/officeDocument/2006/relationships/image" Target="../media/image105.jpg"/><Relationship Id="rId5" Type="http://schemas.openxmlformats.org/officeDocument/2006/relationships/hyperlink" Target="https://yoleoyocomento.blogspot.com/2014/04/pequeno-problema-con-el-fondo.html" TargetMode="External"/><Relationship Id="rId4" Type="http://schemas.openxmlformats.org/officeDocument/2006/relationships/image" Target="../media/image104.jpg"/><Relationship Id="rId9" Type="http://schemas.openxmlformats.org/officeDocument/2006/relationships/hyperlink" Target="https://www.rawpixel.com/search/flood%20flooding%20water%20outdoors%20plant%20natur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10.png"/><Relationship Id="rId12" Type="http://schemas.openxmlformats.org/officeDocument/2006/relationships/image" Target="../media/image15.jpeg"/><Relationship Id="rId17" Type="http://schemas.openxmlformats.org/officeDocument/2006/relationships/image" Target="../media/image3.png"/><Relationship Id="rId25" Type="http://schemas.openxmlformats.org/officeDocument/2006/relationships/image" Target="../media/image27.png"/><Relationship Id="rId2" Type="http://schemas.openxmlformats.org/officeDocument/2006/relationships/image" Target="../media/image5.jpg"/><Relationship Id="rId16" Type="http://schemas.openxmlformats.org/officeDocument/2006/relationships/image" Target="../media/image19.png"/><Relationship Id="rId20"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jpg"/><Relationship Id="rId24" Type="http://schemas.openxmlformats.org/officeDocument/2006/relationships/image" Target="../media/image26.jpg"/><Relationship Id="rId5" Type="http://schemas.openxmlformats.org/officeDocument/2006/relationships/image" Target="../media/image8.jpg"/><Relationship Id="rId15" Type="http://schemas.openxmlformats.org/officeDocument/2006/relationships/image" Target="../media/image18.png"/><Relationship Id="rId23" Type="http://schemas.openxmlformats.org/officeDocument/2006/relationships/image" Target="../media/image25.png"/><Relationship Id="rId10" Type="http://schemas.openxmlformats.org/officeDocument/2006/relationships/image" Target="../media/image13.png"/><Relationship Id="rId19"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2.jpg"/><Relationship Id="rId14" Type="http://schemas.openxmlformats.org/officeDocument/2006/relationships/image" Target="../media/image17.png"/><Relationship Id="rId22" Type="http://schemas.openxmlformats.org/officeDocument/2006/relationships/image" Target="../media/image24.jpeg"/><Relationship Id="rId27" Type="http://schemas.openxmlformats.org/officeDocument/2006/relationships/image" Target="../media/image29.png"/></Relationships>
</file>

<file path=ppt/slides/_rels/slide3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3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0" Type="http://schemas.openxmlformats.org/officeDocument/2006/relationships/image" Target="../media/image127.png"/><Relationship Id="rId4" Type="http://schemas.openxmlformats.org/officeDocument/2006/relationships/image" Target="../media/image121.jpeg"/><Relationship Id="rId9" Type="http://schemas.openxmlformats.org/officeDocument/2006/relationships/image" Target="../media/image126.png"/></Relationships>
</file>

<file path=ppt/slides/_rels/slide3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40.png"/><Relationship Id="rId7" Type="http://schemas.openxmlformats.org/officeDocument/2006/relationships/image" Target="../media/image143.jpe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hyperlink" Target="https://www.enago.tw/academy/20tips-for-grant-application/" TargetMode="External"/><Relationship Id="rId9" Type="http://schemas.openxmlformats.org/officeDocument/2006/relationships/hyperlink" Target="https://freepngimg.com/png/61671-whimsical-dollar-illustration-cartoon-ecommerce-glass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4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50.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7.xml"/><Relationship Id="rId4" Type="http://schemas.openxmlformats.org/officeDocument/2006/relationships/image" Target="../media/image155.png"/></Relationships>
</file>

<file path=ppt/slides/_rels/slide5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79.png"/><Relationship Id="rId2" Type="http://schemas.openxmlformats.org/officeDocument/2006/relationships/image" Target="../media/image175.png"/><Relationship Id="rId1" Type="http://schemas.openxmlformats.org/officeDocument/2006/relationships/slideLayout" Target="../slideLayouts/slideLayout2.xml"/><Relationship Id="rId6" Type="http://schemas.openxmlformats.org/officeDocument/2006/relationships/hyperlink" Target="https://pixabay.com/vectors/rocket-ignition-propulsion-312429/" TargetMode="External"/><Relationship Id="rId5" Type="http://schemas.openxmlformats.org/officeDocument/2006/relationships/image" Target="../media/image178.png"/><Relationship Id="rId4" Type="http://schemas.openxmlformats.org/officeDocument/2006/relationships/image" Target="../media/image177.png"/></Relationships>
</file>

<file path=ppt/slides/_rels/slide6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hyperlink" Target="https://question-pathway-guide.lovable.ap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Elbert_County,_Georgia" TargetMode="External"/><Relationship Id="rId7" Type="http://schemas.openxmlformats.org/officeDocument/2006/relationships/hyperlink" Target="https://pixabay.com/en/florida-map-geography-state-united-43781/" TargetMode="External"/><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hyperlink" Target="https://pixabay.com/fr/photos/washington-dc-vue-a%C3%A9rienne-ville-79565/" TargetMode="External"/><Relationship Id="rId4" Type="http://schemas.openxmlformats.org/officeDocument/2006/relationships/image" Target="../media/image3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7.xml"/><Relationship Id="rId5" Type="http://schemas.openxmlformats.org/officeDocument/2006/relationships/hyperlink" Target="https://x.com/WVUfootball" TargetMode="External"/><Relationship Id="rId4" Type="http://schemas.openxmlformats.org/officeDocument/2006/relationships/image" Target="../media/image4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1E59-80F1-0F44-01E3-C147926999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2D6F38-20F0-1347-2F1C-C5838D9367E0}"/>
              </a:ext>
            </a:extLst>
          </p:cNvPr>
          <p:cNvSpPr>
            <a:spLocks noGrp="1"/>
          </p:cNvSpPr>
          <p:nvPr>
            <p:ph type="ctrTitle"/>
          </p:nvPr>
        </p:nvSpPr>
        <p:spPr>
          <a:xfrm>
            <a:off x="1185539" y="274905"/>
            <a:ext cx="9820922" cy="2081434"/>
          </a:xfrm>
        </p:spPr>
        <p:txBody>
          <a:bodyPr>
            <a:normAutofit fontScale="90000"/>
          </a:bodyPr>
          <a:lstStyle/>
          <a:p>
            <a:r>
              <a:rPr lang="en-US" sz="8000" dirty="0"/>
              <a:t>Challenges and Changes in the Future of Flood</a:t>
            </a:r>
            <a:endParaRPr lang="en-US" sz="8000" baseline="30000" dirty="0">
              <a:solidFill>
                <a:srgbClr val="FFFF00"/>
              </a:solidFill>
            </a:endParaRPr>
          </a:p>
        </p:txBody>
      </p:sp>
      <p:sp>
        <p:nvSpPr>
          <p:cNvPr id="3" name="Subtitle 2">
            <a:extLst>
              <a:ext uri="{FF2B5EF4-FFF2-40B4-BE49-F238E27FC236}">
                <a16:creationId xmlns:a16="http://schemas.microsoft.com/office/drawing/2014/main" id="{D09487D4-317D-D931-A90D-48AEEB104A8D}"/>
              </a:ext>
            </a:extLst>
          </p:cNvPr>
          <p:cNvSpPr>
            <a:spLocks noGrp="1"/>
          </p:cNvSpPr>
          <p:nvPr>
            <p:ph type="subTitle" idx="1"/>
          </p:nvPr>
        </p:nvSpPr>
        <p:spPr>
          <a:xfrm>
            <a:off x="4859086" y="3098755"/>
            <a:ext cx="5041044" cy="885361"/>
          </a:xfrm>
        </p:spPr>
        <p:txBody>
          <a:bodyPr>
            <a:normAutofit/>
          </a:bodyPr>
          <a:lstStyle/>
          <a:p>
            <a:pPr algn="l"/>
            <a:r>
              <a:rPr lang="en-US" sz="4000" dirty="0"/>
              <a:t>Del Schwalls, P.E.</a:t>
            </a:r>
            <a:r>
              <a:rPr lang="en-US" sz="3600" baseline="30000" dirty="0"/>
              <a:t>*</a:t>
            </a:r>
            <a:r>
              <a:rPr lang="en-US" sz="4000" dirty="0"/>
              <a:t>, CFM</a:t>
            </a:r>
          </a:p>
        </p:txBody>
      </p:sp>
      <p:sp>
        <p:nvSpPr>
          <p:cNvPr id="6" name="Subtitle 2">
            <a:extLst>
              <a:ext uri="{FF2B5EF4-FFF2-40B4-BE49-F238E27FC236}">
                <a16:creationId xmlns:a16="http://schemas.microsoft.com/office/drawing/2014/main" id="{8633857E-96C0-A33A-1619-6878828E2EE8}"/>
              </a:ext>
            </a:extLst>
          </p:cNvPr>
          <p:cNvSpPr txBox="1">
            <a:spLocks/>
          </p:cNvSpPr>
          <p:nvPr/>
        </p:nvSpPr>
        <p:spPr>
          <a:xfrm>
            <a:off x="0" y="5735573"/>
            <a:ext cx="12192000" cy="885360"/>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796925">
              <a:tabLst>
                <a:tab pos="515938" algn="l"/>
                <a:tab pos="5948363" algn="ctr"/>
                <a:tab pos="11599863" algn="r"/>
              </a:tabLst>
            </a:pPr>
            <a:r>
              <a:rPr lang="en-US" dirty="0"/>
              <a:t>		2026 Annual Conference</a:t>
            </a:r>
          </a:p>
          <a:p>
            <a:pPr algn="l" defTabSz="796925">
              <a:tabLst>
                <a:tab pos="515938" algn="l"/>
                <a:tab pos="5948363" algn="ctr"/>
                <a:tab pos="11599863" algn="r"/>
              </a:tabLst>
            </a:pPr>
            <a:r>
              <a:rPr lang="en-US" dirty="0"/>
              <a:t>	 June 16, 2026	Pipestem State Park, WV</a:t>
            </a:r>
          </a:p>
        </p:txBody>
      </p:sp>
      <p:pic>
        <p:nvPicPr>
          <p:cNvPr id="5" name="Picture 4">
            <a:extLst>
              <a:ext uri="{FF2B5EF4-FFF2-40B4-BE49-F238E27FC236}">
                <a16:creationId xmlns:a16="http://schemas.microsoft.com/office/drawing/2014/main" id="{74095E1A-113D-88AC-94D8-FF48EB847B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7415" y="2855476"/>
            <a:ext cx="2152867" cy="2257281"/>
          </a:xfrm>
          <a:prstGeom prst="rect">
            <a:avLst/>
          </a:prstGeom>
          <a:solidFill>
            <a:schemeClr val="tx1"/>
          </a:solidFill>
        </p:spPr>
      </p:pic>
      <p:sp>
        <p:nvSpPr>
          <p:cNvPr id="15" name="Subtitle 2">
            <a:extLst>
              <a:ext uri="{FF2B5EF4-FFF2-40B4-BE49-F238E27FC236}">
                <a16:creationId xmlns:a16="http://schemas.microsoft.com/office/drawing/2014/main" id="{D46A72C0-1E45-8929-C71C-33CB7BA494BA}"/>
              </a:ext>
            </a:extLst>
          </p:cNvPr>
          <p:cNvSpPr txBox="1">
            <a:spLocks/>
          </p:cNvSpPr>
          <p:nvPr/>
        </p:nvSpPr>
        <p:spPr>
          <a:xfrm>
            <a:off x="8150584" y="3667803"/>
            <a:ext cx="1676400" cy="26356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200" dirty="0"/>
              <a:t>*P.E. in FL, AL, GA &amp; SC</a:t>
            </a:r>
          </a:p>
        </p:txBody>
      </p:sp>
      <p:grpSp>
        <p:nvGrpSpPr>
          <p:cNvPr id="12" name="Group 11">
            <a:extLst>
              <a:ext uri="{FF2B5EF4-FFF2-40B4-BE49-F238E27FC236}">
                <a16:creationId xmlns:a16="http://schemas.microsoft.com/office/drawing/2014/main" id="{10728550-7761-5559-351E-90A9AB493AB2}"/>
              </a:ext>
            </a:extLst>
          </p:cNvPr>
          <p:cNvGrpSpPr>
            <a:grpSpLocks noChangeAspect="1"/>
          </p:cNvGrpSpPr>
          <p:nvPr/>
        </p:nvGrpSpPr>
        <p:grpSpPr>
          <a:xfrm>
            <a:off x="9784585" y="5018751"/>
            <a:ext cx="1737360" cy="1737360"/>
            <a:chOff x="9784585" y="5018751"/>
            <a:chExt cx="1737360" cy="1737360"/>
          </a:xfrm>
        </p:grpSpPr>
        <p:sp>
          <p:nvSpPr>
            <p:cNvPr id="11" name="Oval 10">
              <a:extLst>
                <a:ext uri="{FF2B5EF4-FFF2-40B4-BE49-F238E27FC236}">
                  <a16:creationId xmlns:a16="http://schemas.microsoft.com/office/drawing/2014/main" id="{7E6262E4-798A-37F6-6D92-AB043C16EF5A}"/>
                </a:ext>
              </a:extLst>
            </p:cNvPr>
            <p:cNvSpPr>
              <a:spLocks noChangeAspect="1"/>
            </p:cNvSpPr>
            <p:nvPr/>
          </p:nvSpPr>
          <p:spPr>
            <a:xfrm>
              <a:off x="9876025" y="5112757"/>
              <a:ext cx="1554480" cy="155448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B1AB2A4-F0D9-2819-6C6C-63ADE53FF2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4585" y="5018751"/>
              <a:ext cx="1737360" cy="1737360"/>
            </a:xfrm>
            <a:prstGeom prst="rect">
              <a:avLst/>
            </a:prstGeom>
          </p:spPr>
        </p:pic>
      </p:grpSp>
    </p:spTree>
    <p:extLst>
      <p:ext uri="{BB962C8B-B14F-4D97-AF65-F5344CB8AC3E}">
        <p14:creationId xmlns:p14="http://schemas.microsoft.com/office/powerpoint/2010/main" val="156940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7A0EF4-7DA9-CB46-878A-14C6C76D8A95}"/>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2637" y="243444"/>
            <a:ext cx="4246663" cy="3185556"/>
          </a:xfrm>
          <a:prstGeom prst="rect">
            <a:avLst/>
          </a:prstGeom>
        </p:spPr>
      </p:pic>
      <p:pic>
        <p:nvPicPr>
          <p:cNvPr id="5" name="Picture 4">
            <a:extLst>
              <a:ext uri="{FF2B5EF4-FFF2-40B4-BE49-F238E27FC236}">
                <a16:creationId xmlns:a16="http://schemas.microsoft.com/office/drawing/2014/main" id="{C59BDC65-2941-9576-5997-1A791125278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023151" y="1588319"/>
            <a:ext cx="4145697" cy="4886872"/>
          </a:xfrm>
          <a:prstGeom prst="rect">
            <a:avLst/>
          </a:prstGeom>
        </p:spPr>
      </p:pic>
      <p:pic>
        <p:nvPicPr>
          <p:cNvPr id="7" name="Picture 6">
            <a:extLst>
              <a:ext uri="{FF2B5EF4-FFF2-40B4-BE49-F238E27FC236}">
                <a16:creationId xmlns:a16="http://schemas.microsoft.com/office/drawing/2014/main" id="{F3081D5A-29A8-5908-F1D3-1F87F4AC264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835899" y="640855"/>
            <a:ext cx="3925645" cy="2623045"/>
          </a:xfrm>
          <a:prstGeom prst="rect">
            <a:avLst/>
          </a:prstGeom>
        </p:spPr>
      </p:pic>
    </p:spTree>
    <p:extLst>
      <p:ext uri="{BB962C8B-B14F-4D97-AF65-F5344CB8AC3E}">
        <p14:creationId xmlns:p14="http://schemas.microsoft.com/office/powerpoint/2010/main" val="361503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tkins buys Florida's PBSJ Corporation for £177M | New Civil ...">
            <a:extLst>
              <a:ext uri="{FF2B5EF4-FFF2-40B4-BE49-F238E27FC236}">
                <a16:creationId xmlns:a16="http://schemas.microsoft.com/office/drawing/2014/main" id="{B8FBAFCD-2605-D03D-B585-440DC40A54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91" y="4036375"/>
            <a:ext cx="4034985" cy="1901804"/>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DM Smith - CDM Smith">
            <a:extLst>
              <a:ext uri="{FF2B5EF4-FFF2-40B4-BE49-F238E27FC236}">
                <a16:creationId xmlns:a16="http://schemas.microsoft.com/office/drawing/2014/main" id="{53FB47A2-88E1-03B2-84F3-6A39D366B8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791" b="26826"/>
          <a:stretch>
            <a:fillRect/>
          </a:stretch>
        </p:blipFill>
        <p:spPr bwMode="auto">
          <a:xfrm>
            <a:off x="7141452" y="4036375"/>
            <a:ext cx="3930637" cy="19018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2BA4BD1-6A04-DFAA-481C-A7FEC3CA8A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9990" y="919821"/>
            <a:ext cx="9292020" cy="2178979"/>
          </a:xfrm>
          <a:prstGeom prst="rect">
            <a:avLst/>
          </a:prstGeom>
          <a:solidFill>
            <a:schemeClr val="tx1"/>
          </a:solidFill>
        </p:spPr>
      </p:pic>
    </p:spTree>
    <p:extLst>
      <p:ext uri="{BB962C8B-B14F-4D97-AF65-F5344CB8AC3E}">
        <p14:creationId xmlns:p14="http://schemas.microsoft.com/office/powerpoint/2010/main" val="255774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B3828-2CE7-602F-114D-07E3FE7BC1D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71B93FF-3E85-FCAE-E1B0-CA68E6BD99C2}"/>
              </a:ext>
            </a:extLst>
          </p:cNvPr>
          <p:cNvPicPr>
            <a:picLocks noChangeAspect="1"/>
          </p:cNvPicPr>
          <p:nvPr/>
        </p:nvPicPr>
        <p:blipFill>
          <a:blip r:embed="rId2"/>
          <a:stretch>
            <a:fillRect/>
          </a:stretch>
        </p:blipFill>
        <p:spPr>
          <a:xfrm>
            <a:off x="270922" y="98452"/>
            <a:ext cx="11043512" cy="8290636"/>
          </a:xfrm>
          <a:prstGeom prst="rect">
            <a:avLst/>
          </a:prstGeom>
        </p:spPr>
      </p:pic>
    </p:spTree>
    <p:extLst>
      <p:ext uri="{BB962C8B-B14F-4D97-AF65-F5344CB8AC3E}">
        <p14:creationId xmlns:p14="http://schemas.microsoft.com/office/powerpoint/2010/main" val="2113258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21" name="Object 5">
            <a:extLst>
              <a:ext uri="{FF2B5EF4-FFF2-40B4-BE49-F238E27FC236}">
                <a16:creationId xmlns:a16="http://schemas.microsoft.com/office/drawing/2014/main" id="{50743FE2-5DCD-18DF-6236-C8A5E2F67C65}"/>
              </a:ext>
            </a:extLst>
          </p:cNvPr>
          <p:cNvGraphicFramePr>
            <a:graphicFrameLocks noGrp="1" noChangeAspect="1"/>
          </p:cNvGraphicFramePr>
          <p:nvPr>
            <p:ph idx="1"/>
          </p:nvPr>
        </p:nvGraphicFramePr>
        <p:xfrm>
          <a:off x="2362200" y="381000"/>
          <a:ext cx="7620000" cy="5888038"/>
        </p:xfrm>
        <a:graphic>
          <a:graphicData uri="http://schemas.openxmlformats.org/presentationml/2006/ole">
            <mc:AlternateContent xmlns:mc="http://schemas.openxmlformats.org/markup-compatibility/2006">
              <mc:Choice xmlns:v="urn:schemas-microsoft-com:vml" Requires="v">
                <p:oleObj name="Acrobat Document" r:id="rId2" imgW="7543800" imgH="5829300" progId="AcroExch.Document.7">
                  <p:embed/>
                </p:oleObj>
              </mc:Choice>
              <mc:Fallback>
                <p:oleObj name="Acrobat Document" r:id="rId2" imgW="7543800" imgH="5829300" progId="AcroExch.Document.7">
                  <p:embed/>
                  <p:pic>
                    <p:nvPicPr>
                      <p:cNvPr id="60421" name="Object 5">
                        <a:extLst>
                          <a:ext uri="{FF2B5EF4-FFF2-40B4-BE49-F238E27FC236}">
                            <a16:creationId xmlns:a16="http://schemas.microsoft.com/office/drawing/2014/main" id="{50743FE2-5DCD-18DF-6236-C8A5E2F67C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81000"/>
                        <a:ext cx="7620000" cy="5888038"/>
                      </a:xfrm>
                      <a:prstGeom prst="rect">
                        <a:avLst/>
                      </a:prstGeom>
                      <a:noFill/>
                      <a:ln>
                        <a:noFill/>
                      </a:ln>
                      <a:effectLst/>
                    </p:spPr>
                  </p:pic>
                </p:oleObj>
              </mc:Fallback>
            </mc:AlternateContent>
          </a:graphicData>
        </a:graphic>
      </p:graphicFrame>
      <p:sp>
        <p:nvSpPr>
          <p:cNvPr id="60424" name="Text Box 8">
            <a:extLst>
              <a:ext uri="{FF2B5EF4-FFF2-40B4-BE49-F238E27FC236}">
                <a16:creationId xmlns:a16="http://schemas.microsoft.com/office/drawing/2014/main" id="{A3AD142E-C51C-C3E6-58CA-4BCC20F793BD}"/>
              </a:ext>
            </a:extLst>
          </p:cNvPr>
          <p:cNvSpPr txBox="1">
            <a:spLocks noChangeArrowheads="1"/>
          </p:cNvSpPr>
          <p:nvPr/>
        </p:nvSpPr>
        <p:spPr bwMode="auto">
          <a:xfrm>
            <a:off x="2514600" y="5334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60425" name="Line 9">
            <a:extLst>
              <a:ext uri="{FF2B5EF4-FFF2-40B4-BE49-F238E27FC236}">
                <a16:creationId xmlns:a16="http://schemas.microsoft.com/office/drawing/2014/main" id="{F956C33E-60E8-4434-419D-D2DE98B7B3D6}"/>
              </a:ext>
            </a:extLst>
          </p:cNvPr>
          <p:cNvSpPr>
            <a:spLocks noChangeShapeType="1"/>
          </p:cNvSpPr>
          <p:nvPr/>
        </p:nvSpPr>
        <p:spPr bwMode="auto">
          <a:xfrm>
            <a:off x="4800600" y="914400"/>
            <a:ext cx="685800" cy="381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26" name="Text Box 10">
            <a:extLst>
              <a:ext uri="{FF2B5EF4-FFF2-40B4-BE49-F238E27FC236}">
                <a16:creationId xmlns:a16="http://schemas.microsoft.com/office/drawing/2014/main" id="{C58B7009-B7D2-465A-C082-1D048378CA66}"/>
              </a:ext>
            </a:extLst>
          </p:cNvPr>
          <p:cNvSpPr txBox="1">
            <a:spLocks noChangeArrowheads="1"/>
          </p:cNvSpPr>
          <p:nvPr/>
        </p:nvSpPr>
        <p:spPr bwMode="auto">
          <a:xfrm>
            <a:off x="7239000" y="57912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60427" name="Line 11">
            <a:extLst>
              <a:ext uri="{FF2B5EF4-FFF2-40B4-BE49-F238E27FC236}">
                <a16:creationId xmlns:a16="http://schemas.microsoft.com/office/drawing/2014/main" id="{1601671D-2447-4B1A-E74E-9E212BFDB207}"/>
              </a:ext>
            </a:extLst>
          </p:cNvPr>
          <p:cNvSpPr>
            <a:spLocks noChangeShapeType="1"/>
          </p:cNvSpPr>
          <p:nvPr/>
        </p:nvSpPr>
        <p:spPr bwMode="auto">
          <a:xfrm flipH="1" flipV="1">
            <a:off x="8610600" y="5334000"/>
            <a:ext cx="228600" cy="4572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28" name="Text Box 12">
            <a:extLst>
              <a:ext uri="{FF2B5EF4-FFF2-40B4-BE49-F238E27FC236}">
                <a16:creationId xmlns:a16="http://schemas.microsoft.com/office/drawing/2014/main" id="{B96F0127-16DF-8989-8CC3-AA7B2832FF69}"/>
              </a:ext>
            </a:extLst>
          </p:cNvPr>
          <p:cNvSpPr txBox="1">
            <a:spLocks noChangeArrowheads="1"/>
          </p:cNvSpPr>
          <p:nvPr/>
        </p:nvSpPr>
        <p:spPr bwMode="auto">
          <a:xfrm>
            <a:off x="3048000" y="52578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100-Year Floodplain</a:t>
            </a:r>
          </a:p>
        </p:txBody>
      </p:sp>
      <p:sp>
        <p:nvSpPr>
          <p:cNvPr id="60429" name="Line 13">
            <a:extLst>
              <a:ext uri="{FF2B5EF4-FFF2-40B4-BE49-F238E27FC236}">
                <a16:creationId xmlns:a16="http://schemas.microsoft.com/office/drawing/2014/main" id="{45979A81-4ACD-AC18-6158-E40413848DAB}"/>
              </a:ext>
            </a:extLst>
          </p:cNvPr>
          <p:cNvSpPr>
            <a:spLocks noChangeShapeType="1"/>
          </p:cNvSpPr>
          <p:nvPr/>
        </p:nvSpPr>
        <p:spPr bwMode="auto">
          <a:xfrm flipV="1">
            <a:off x="5410200" y="4419600"/>
            <a:ext cx="1219200" cy="990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30" name="Text Box 14">
            <a:extLst>
              <a:ext uri="{FF2B5EF4-FFF2-40B4-BE49-F238E27FC236}">
                <a16:creationId xmlns:a16="http://schemas.microsoft.com/office/drawing/2014/main" id="{61101C07-1BB7-D98D-4205-710D5407D716}"/>
              </a:ext>
            </a:extLst>
          </p:cNvPr>
          <p:cNvSpPr txBox="1">
            <a:spLocks noChangeArrowheads="1"/>
          </p:cNvSpPr>
          <p:nvPr/>
        </p:nvSpPr>
        <p:spPr bwMode="auto">
          <a:xfrm>
            <a:off x="3962400" y="34290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Floodway</a:t>
            </a:r>
          </a:p>
        </p:txBody>
      </p:sp>
      <p:sp>
        <p:nvSpPr>
          <p:cNvPr id="60432" name="Line 16">
            <a:extLst>
              <a:ext uri="{FF2B5EF4-FFF2-40B4-BE49-F238E27FC236}">
                <a16:creationId xmlns:a16="http://schemas.microsoft.com/office/drawing/2014/main" id="{72613EB6-500E-FC74-F5F8-C56F46242E35}"/>
              </a:ext>
            </a:extLst>
          </p:cNvPr>
          <p:cNvSpPr>
            <a:spLocks noChangeShapeType="1"/>
          </p:cNvSpPr>
          <p:nvPr/>
        </p:nvSpPr>
        <p:spPr bwMode="auto">
          <a:xfrm flipV="1">
            <a:off x="5181600" y="2819400"/>
            <a:ext cx="990600" cy="6858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33" name="Text Box 17">
            <a:extLst>
              <a:ext uri="{FF2B5EF4-FFF2-40B4-BE49-F238E27FC236}">
                <a16:creationId xmlns:a16="http://schemas.microsoft.com/office/drawing/2014/main" id="{99E61189-FFEF-D2E8-1EB0-F6D8D0F5F23F}"/>
              </a:ext>
            </a:extLst>
          </p:cNvPr>
          <p:cNvSpPr txBox="1">
            <a:spLocks noChangeArrowheads="1"/>
          </p:cNvSpPr>
          <p:nvPr/>
        </p:nvSpPr>
        <p:spPr bwMode="auto">
          <a:xfrm>
            <a:off x="8915400" y="685801"/>
            <a:ext cx="8382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Town</a:t>
            </a:r>
          </a:p>
        </p:txBody>
      </p:sp>
      <p:sp>
        <p:nvSpPr>
          <p:cNvPr id="60434" name="Line 18">
            <a:extLst>
              <a:ext uri="{FF2B5EF4-FFF2-40B4-BE49-F238E27FC236}">
                <a16:creationId xmlns:a16="http://schemas.microsoft.com/office/drawing/2014/main" id="{9AFA0DBE-F139-6D72-0755-042A4E56D801}"/>
              </a:ext>
            </a:extLst>
          </p:cNvPr>
          <p:cNvSpPr>
            <a:spLocks noChangeShapeType="1"/>
          </p:cNvSpPr>
          <p:nvPr/>
        </p:nvSpPr>
        <p:spPr bwMode="auto">
          <a:xfrm>
            <a:off x="9448800" y="1066800"/>
            <a:ext cx="152400" cy="1752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42" name="Object 2">
            <a:extLst>
              <a:ext uri="{FF2B5EF4-FFF2-40B4-BE49-F238E27FC236}">
                <a16:creationId xmlns:a16="http://schemas.microsoft.com/office/drawing/2014/main" id="{B1A35BDA-574F-BDE6-FFA3-6CDA7D3DC5D4}"/>
              </a:ext>
            </a:extLst>
          </p:cNvPr>
          <p:cNvGraphicFramePr>
            <a:graphicFrameLocks noGrp="1" noChangeAspect="1"/>
          </p:cNvGraphicFramePr>
          <p:nvPr>
            <p:ph idx="1"/>
          </p:nvPr>
        </p:nvGraphicFramePr>
        <p:xfrm>
          <a:off x="2362200" y="381000"/>
          <a:ext cx="7620000" cy="5888038"/>
        </p:xfrm>
        <a:graphic>
          <a:graphicData uri="http://schemas.openxmlformats.org/presentationml/2006/ole">
            <mc:AlternateContent xmlns:mc="http://schemas.openxmlformats.org/markup-compatibility/2006">
              <mc:Choice xmlns:v="urn:schemas-microsoft-com:vml" Requires="v">
                <p:oleObj name="Acrobat Document" r:id="rId2" imgW="7543800" imgH="5829300" progId="AcroExch.Document.7">
                  <p:embed/>
                </p:oleObj>
              </mc:Choice>
              <mc:Fallback>
                <p:oleObj name="Acrobat Document" r:id="rId2" imgW="7543800" imgH="5829300" progId="AcroExch.Document.7">
                  <p:embed/>
                  <p:pic>
                    <p:nvPicPr>
                      <p:cNvPr id="112642" name="Object 2">
                        <a:extLst>
                          <a:ext uri="{FF2B5EF4-FFF2-40B4-BE49-F238E27FC236}">
                            <a16:creationId xmlns:a16="http://schemas.microsoft.com/office/drawing/2014/main" id="{B1A35BDA-574F-BDE6-FFA3-6CDA7D3DC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81000"/>
                        <a:ext cx="7620000" cy="588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43" name="Text Box 3">
            <a:extLst>
              <a:ext uri="{FF2B5EF4-FFF2-40B4-BE49-F238E27FC236}">
                <a16:creationId xmlns:a16="http://schemas.microsoft.com/office/drawing/2014/main" id="{B9070E1F-954E-311B-6A70-F172A5BA92DD}"/>
              </a:ext>
            </a:extLst>
          </p:cNvPr>
          <p:cNvSpPr txBox="1">
            <a:spLocks noChangeArrowheads="1"/>
          </p:cNvSpPr>
          <p:nvPr/>
        </p:nvSpPr>
        <p:spPr bwMode="auto">
          <a:xfrm>
            <a:off x="2514600" y="5334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12644" name="Text Box 4">
            <a:extLst>
              <a:ext uri="{FF2B5EF4-FFF2-40B4-BE49-F238E27FC236}">
                <a16:creationId xmlns:a16="http://schemas.microsoft.com/office/drawing/2014/main" id="{ED69E0C3-CCCB-8A6E-1CB9-FCF029BDFAFB}"/>
              </a:ext>
            </a:extLst>
          </p:cNvPr>
          <p:cNvSpPr txBox="1">
            <a:spLocks noChangeArrowheads="1"/>
          </p:cNvSpPr>
          <p:nvPr/>
        </p:nvSpPr>
        <p:spPr bwMode="auto">
          <a:xfrm>
            <a:off x="7239000" y="57912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12645" name="Text Box 5">
            <a:extLst>
              <a:ext uri="{FF2B5EF4-FFF2-40B4-BE49-F238E27FC236}">
                <a16:creationId xmlns:a16="http://schemas.microsoft.com/office/drawing/2014/main" id="{6839D0A1-1273-2F69-F8EE-B2A063548D5C}"/>
              </a:ext>
            </a:extLst>
          </p:cNvPr>
          <p:cNvSpPr txBox="1">
            <a:spLocks noChangeArrowheads="1"/>
          </p:cNvSpPr>
          <p:nvPr/>
        </p:nvSpPr>
        <p:spPr bwMode="auto">
          <a:xfrm>
            <a:off x="3048000" y="52578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100-Year Floodplain</a:t>
            </a:r>
          </a:p>
        </p:txBody>
      </p:sp>
      <p:sp>
        <p:nvSpPr>
          <p:cNvPr id="112646" name="Text Box 6">
            <a:extLst>
              <a:ext uri="{FF2B5EF4-FFF2-40B4-BE49-F238E27FC236}">
                <a16:creationId xmlns:a16="http://schemas.microsoft.com/office/drawing/2014/main" id="{2BDC028E-66E3-F452-3A15-71CA9A639390}"/>
              </a:ext>
            </a:extLst>
          </p:cNvPr>
          <p:cNvSpPr txBox="1">
            <a:spLocks noChangeArrowheads="1"/>
          </p:cNvSpPr>
          <p:nvPr/>
        </p:nvSpPr>
        <p:spPr bwMode="auto">
          <a:xfrm>
            <a:off x="3962400" y="34290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Floodway</a:t>
            </a:r>
          </a:p>
        </p:txBody>
      </p:sp>
      <p:sp>
        <p:nvSpPr>
          <p:cNvPr id="112647" name="Text Box 7">
            <a:extLst>
              <a:ext uri="{FF2B5EF4-FFF2-40B4-BE49-F238E27FC236}">
                <a16:creationId xmlns:a16="http://schemas.microsoft.com/office/drawing/2014/main" id="{D0E0A965-9EAD-D338-CF9F-B58D7CC70623}"/>
              </a:ext>
            </a:extLst>
          </p:cNvPr>
          <p:cNvSpPr txBox="1">
            <a:spLocks noChangeArrowheads="1"/>
          </p:cNvSpPr>
          <p:nvPr/>
        </p:nvSpPr>
        <p:spPr bwMode="auto">
          <a:xfrm>
            <a:off x="8915400" y="685801"/>
            <a:ext cx="8382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Town</a:t>
            </a:r>
          </a:p>
        </p:txBody>
      </p:sp>
      <p:sp>
        <p:nvSpPr>
          <p:cNvPr id="112648" name="Line 8">
            <a:extLst>
              <a:ext uri="{FF2B5EF4-FFF2-40B4-BE49-F238E27FC236}">
                <a16:creationId xmlns:a16="http://schemas.microsoft.com/office/drawing/2014/main" id="{F0394E99-BCD5-60B2-2315-020794A80A40}"/>
              </a:ext>
            </a:extLst>
          </p:cNvPr>
          <p:cNvSpPr>
            <a:spLocks noChangeShapeType="1"/>
          </p:cNvSpPr>
          <p:nvPr/>
        </p:nvSpPr>
        <p:spPr bwMode="auto">
          <a:xfrm>
            <a:off x="9448800" y="1066800"/>
            <a:ext cx="152400" cy="1752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9" name="Freeform 9">
            <a:extLst>
              <a:ext uri="{FF2B5EF4-FFF2-40B4-BE49-F238E27FC236}">
                <a16:creationId xmlns:a16="http://schemas.microsoft.com/office/drawing/2014/main" id="{F6AAFD9C-80E4-E35D-F045-363518C66C46}"/>
              </a:ext>
            </a:extLst>
          </p:cNvPr>
          <p:cNvSpPr>
            <a:spLocks/>
          </p:cNvSpPr>
          <p:nvPr/>
        </p:nvSpPr>
        <p:spPr bwMode="auto">
          <a:xfrm>
            <a:off x="4876800" y="1447800"/>
            <a:ext cx="533400" cy="533400"/>
          </a:xfrm>
          <a:custGeom>
            <a:avLst/>
            <a:gdLst>
              <a:gd name="T0" fmla="*/ 0 w 336"/>
              <a:gd name="T1" fmla="*/ 48 h 336"/>
              <a:gd name="T2" fmla="*/ 192 w 336"/>
              <a:gd name="T3" fmla="*/ 0 h 336"/>
              <a:gd name="T4" fmla="*/ 336 w 336"/>
              <a:gd name="T5" fmla="*/ 288 h 336"/>
              <a:gd name="T6" fmla="*/ 192 w 336"/>
              <a:gd name="T7" fmla="*/ 336 h 336"/>
              <a:gd name="T8" fmla="*/ 0 w 336"/>
              <a:gd name="T9" fmla="*/ 48 h 336"/>
            </a:gdLst>
            <a:ahLst/>
            <a:cxnLst>
              <a:cxn ang="0">
                <a:pos x="T0" y="T1"/>
              </a:cxn>
              <a:cxn ang="0">
                <a:pos x="T2" y="T3"/>
              </a:cxn>
              <a:cxn ang="0">
                <a:pos x="T4" y="T5"/>
              </a:cxn>
              <a:cxn ang="0">
                <a:pos x="T6" y="T7"/>
              </a:cxn>
              <a:cxn ang="0">
                <a:pos x="T8" y="T9"/>
              </a:cxn>
            </a:cxnLst>
            <a:rect l="0" t="0" r="r" b="b"/>
            <a:pathLst>
              <a:path w="336" h="336">
                <a:moveTo>
                  <a:pt x="0" y="48"/>
                </a:moveTo>
                <a:lnTo>
                  <a:pt x="192" y="0"/>
                </a:lnTo>
                <a:lnTo>
                  <a:pt x="336" y="288"/>
                </a:lnTo>
                <a:lnTo>
                  <a:pt x="192" y="336"/>
                </a:lnTo>
                <a:lnTo>
                  <a:pt x="0" y="48"/>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0" name="Freeform 10">
            <a:extLst>
              <a:ext uri="{FF2B5EF4-FFF2-40B4-BE49-F238E27FC236}">
                <a16:creationId xmlns:a16="http://schemas.microsoft.com/office/drawing/2014/main" id="{41C569C3-8858-FDCB-FAF5-FC8ECCF5F0FB}"/>
              </a:ext>
            </a:extLst>
          </p:cNvPr>
          <p:cNvSpPr>
            <a:spLocks/>
          </p:cNvSpPr>
          <p:nvPr/>
        </p:nvSpPr>
        <p:spPr bwMode="auto">
          <a:xfrm>
            <a:off x="6629400" y="1752600"/>
            <a:ext cx="1143000" cy="990600"/>
          </a:xfrm>
          <a:custGeom>
            <a:avLst/>
            <a:gdLst>
              <a:gd name="T0" fmla="*/ 240 w 720"/>
              <a:gd name="T1" fmla="*/ 0 h 624"/>
              <a:gd name="T2" fmla="*/ 0 w 720"/>
              <a:gd name="T3" fmla="*/ 336 h 624"/>
              <a:gd name="T4" fmla="*/ 480 w 720"/>
              <a:gd name="T5" fmla="*/ 624 h 624"/>
              <a:gd name="T6" fmla="*/ 720 w 720"/>
              <a:gd name="T7" fmla="*/ 240 h 624"/>
              <a:gd name="T8" fmla="*/ 240 w 720"/>
              <a:gd name="T9" fmla="*/ 0 h 624"/>
            </a:gdLst>
            <a:ahLst/>
            <a:cxnLst>
              <a:cxn ang="0">
                <a:pos x="T0" y="T1"/>
              </a:cxn>
              <a:cxn ang="0">
                <a:pos x="T2" y="T3"/>
              </a:cxn>
              <a:cxn ang="0">
                <a:pos x="T4" y="T5"/>
              </a:cxn>
              <a:cxn ang="0">
                <a:pos x="T6" y="T7"/>
              </a:cxn>
              <a:cxn ang="0">
                <a:pos x="T8" y="T9"/>
              </a:cxn>
            </a:cxnLst>
            <a:rect l="0" t="0" r="r" b="b"/>
            <a:pathLst>
              <a:path w="720" h="624">
                <a:moveTo>
                  <a:pt x="240" y="0"/>
                </a:moveTo>
                <a:lnTo>
                  <a:pt x="0" y="336"/>
                </a:lnTo>
                <a:lnTo>
                  <a:pt x="480" y="624"/>
                </a:lnTo>
                <a:lnTo>
                  <a:pt x="720" y="240"/>
                </a:lnTo>
                <a:lnTo>
                  <a:pt x="240"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1" name="Freeform 11">
            <a:extLst>
              <a:ext uri="{FF2B5EF4-FFF2-40B4-BE49-F238E27FC236}">
                <a16:creationId xmlns:a16="http://schemas.microsoft.com/office/drawing/2014/main" id="{DF581ECC-7893-10FF-37D3-55CDB1A68C3B}"/>
              </a:ext>
            </a:extLst>
          </p:cNvPr>
          <p:cNvSpPr>
            <a:spLocks/>
          </p:cNvSpPr>
          <p:nvPr/>
        </p:nvSpPr>
        <p:spPr bwMode="auto">
          <a:xfrm>
            <a:off x="6934200" y="4724400"/>
            <a:ext cx="1371600" cy="1143000"/>
          </a:xfrm>
          <a:custGeom>
            <a:avLst/>
            <a:gdLst>
              <a:gd name="T0" fmla="*/ 576 w 864"/>
              <a:gd name="T1" fmla="*/ 0 h 720"/>
              <a:gd name="T2" fmla="*/ 864 w 864"/>
              <a:gd name="T3" fmla="*/ 480 h 720"/>
              <a:gd name="T4" fmla="*/ 576 w 864"/>
              <a:gd name="T5" fmla="*/ 720 h 720"/>
              <a:gd name="T6" fmla="*/ 0 w 864"/>
              <a:gd name="T7" fmla="*/ 528 h 720"/>
              <a:gd name="T8" fmla="*/ 0 w 864"/>
              <a:gd name="T9" fmla="*/ 144 h 720"/>
              <a:gd name="T10" fmla="*/ 624 w 864"/>
              <a:gd name="T11" fmla="*/ 96 h 720"/>
            </a:gdLst>
            <a:ahLst/>
            <a:cxnLst>
              <a:cxn ang="0">
                <a:pos x="T0" y="T1"/>
              </a:cxn>
              <a:cxn ang="0">
                <a:pos x="T2" y="T3"/>
              </a:cxn>
              <a:cxn ang="0">
                <a:pos x="T4" y="T5"/>
              </a:cxn>
              <a:cxn ang="0">
                <a:pos x="T6" y="T7"/>
              </a:cxn>
              <a:cxn ang="0">
                <a:pos x="T8" y="T9"/>
              </a:cxn>
              <a:cxn ang="0">
                <a:pos x="T10" y="T11"/>
              </a:cxn>
            </a:cxnLst>
            <a:rect l="0" t="0" r="r" b="b"/>
            <a:pathLst>
              <a:path w="864" h="720">
                <a:moveTo>
                  <a:pt x="576" y="0"/>
                </a:moveTo>
                <a:lnTo>
                  <a:pt x="864" y="480"/>
                </a:lnTo>
                <a:lnTo>
                  <a:pt x="576" y="720"/>
                </a:lnTo>
                <a:lnTo>
                  <a:pt x="0" y="528"/>
                </a:lnTo>
                <a:lnTo>
                  <a:pt x="0" y="144"/>
                </a:lnTo>
                <a:lnTo>
                  <a:pt x="624" y="96"/>
                </a:lnTo>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2" name="Freeform 12">
            <a:extLst>
              <a:ext uri="{FF2B5EF4-FFF2-40B4-BE49-F238E27FC236}">
                <a16:creationId xmlns:a16="http://schemas.microsoft.com/office/drawing/2014/main" id="{01B13780-BBD1-8BA2-19DA-C1E628EC34E2}"/>
              </a:ext>
            </a:extLst>
          </p:cNvPr>
          <p:cNvSpPr>
            <a:spLocks/>
          </p:cNvSpPr>
          <p:nvPr/>
        </p:nvSpPr>
        <p:spPr bwMode="auto">
          <a:xfrm>
            <a:off x="8686800" y="3886200"/>
            <a:ext cx="304800" cy="533400"/>
          </a:xfrm>
          <a:custGeom>
            <a:avLst/>
            <a:gdLst>
              <a:gd name="T0" fmla="*/ 0 w 192"/>
              <a:gd name="T1" fmla="*/ 0 h 336"/>
              <a:gd name="T2" fmla="*/ 0 w 192"/>
              <a:gd name="T3" fmla="*/ 336 h 336"/>
              <a:gd name="T4" fmla="*/ 192 w 192"/>
              <a:gd name="T5" fmla="*/ 336 h 336"/>
              <a:gd name="T6" fmla="*/ 192 w 192"/>
              <a:gd name="T7" fmla="*/ 0 h 336"/>
              <a:gd name="T8" fmla="*/ 0 w 192"/>
              <a:gd name="T9" fmla="*/ 0 h 336"/>
            </a:gdLst>
            <a:ahLst/>
            <a:cxnLst>
              <a:cxn ang="0">
                <a:pos x="T0" y="T1"/>
              </a:cxn>
              <a:cxn ang="0">
                <a:pos x="T2" y="T3"/>
              </a:cxn>
              <a:cxn ang="0">
                <a:pos x="T4" y="T5"/>
              </a:cxn>
              <a:cxn ang="0">
                <a:pos x="T6" y="T7"/>
              </a:cxn>
              <a:cxn ang="0">
                <a:pos x="T8" y="T9"/>
              </a:cxn>
            </a:cxnLst>
            <a:rect l="0" t="0" r="r" b="b"/>
            <a:pathLst>
              <a:path w="192" h="336">
                <a:moveTo>
                  <a:pt x="0" y="0"/>
                </a:moveTo>
                <a:lnTo>
                  <a:pt x="0" y="336"/>
                </a:lnTo>
                <a:lnTo>
                  <a:pt x="192" y="336"/>
                </a:lnTo>
                <a:lnTo>
                  <a:pt x="192" y="0"/>
                </a:lnTo>
                <a:lnTo>
                  <a:pt x="0"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3" name="Freeform 13">
            <a:extLst>
              <a:ext uri="{FF2B5EF4-FFF2-40B4-BE49-F238E27FC236}">
                <a16:creationId xmlns:a16="http://schemas.microsoft.com/office/drawing/2014/main" id="{0BC49636-2660-DD6F-49A4-61E283E184CD}"/>
              </a:ext>
            </a:extLst>
          </p:cNvPr>
          <p:cNvSpPr>
            <a:spLocks/>
          </p:cNvSpPr>
          <p:nvPr/>
        </p:nvSpPr>
        <p:spPr bwMode="auto">
          <a:xfrm>
            <a:off x="5105400" y="2819400"/>
            <a:ext cx="1600200" cy="1371600"/>
          </a:xfrm>
          <a:custGeom>
            <a:avLst/>
            <a:gdLst>
              <a:gd name="T0" fmla="*/ 480 w 1008"/>
              <a:gd name="T1" fmla="*/ 0 h 864"/>
              <a:gd name="T2" fmla="*/ 0 w 1008"/>
              <a:gd name="T3" fmla="*/ 384 h 864"/>
              <a:gd name="T4" fmla="*/ 480 w 1008"/>
              <a:gd name="T5" fmla="*/ 864 h 864"/>
              <a:gd name="T6" fmla="*/ 1008 w 1008"/>
              <a:gd name="T7" fmla="*/ 336 h 864"/>
              <a:gd name="T8" fmla="*/ 480 w 1008"/>
              <a:gd name="T9" fmla="*/ 0 h 864"/>
            </a:gdLst>
            <a:ahLst/>
            <a:cxnLst>
              <a:cxn ang="0">
                <a:pos x="T0" y="T1"/>
              </a:cxn>
              <a:cxn ang="0">
                <a:pos x="T2" y="T3"/>
              </a:cxn>
              <a:cxn ang="0">
                <a:pos x="T4" y="T5"/>
              </a:cxn>
              <a:cxn ang="0">
                <a:pos x="T6" y="T7"/>
              </a:cxn>
              <a:cxn ang="0">
                <a:pos x="T8" y="T9"/>
              </a:cxn>
            </a:cxnLst>
            <a:rect l="0" t="0" r="r" b="b"/>
            <a:pathLst>
              <a:path w="1008" h="864">
                <a:moveTo>
                  <a:pt x="480" y="0"/>
                </a:moveTo>
                <a:lnTo>
                  <a:pt x="0" y="384"/>
                </a:lnTo>
                <a:lnTo>
                  <a:pt x="480" y="864"/>
                </a:lnTo>
                <a:lnTo>
                  <a:pt x="1008" y="336"/>
                </a:lnTo>
                <a:lnTo>
                  <a:pt x="480"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4" name="Line 14">
            <a:extLst>
              <a:ext uri="{FF2B5EF4-FFF2-40B4-BE49-F238E27FC236}">
                <a16:creationId xmlns:a16="http://schemas.microsoft.com/office/drawing/2014/main" id="{A0177BE5-2614-F21E-2DEF-1E37AD78FC2B}"/>
              </a:ext>
            </a:extLst>
          </p:cNvPr>
          <p:cNvSpPr>
            <a:spLocks noChangeShapeType="1"/>
          </p:cNvSpPr>
          <p:nvPr/>
        </p:nvSpPr>
        <p:spPr bwMode="auto">
          <a:xfrm>
            <a:off x="4800600" y="914400"/>
            <a:ext cx="685800" cy="381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5" name="Line 15">
            <a:extLst>
              <a:ext uri="{FF2B5EF4-FFF2-40B4-BE49-F238E27FC236}">
                <a16:creationId xmlns:a16="http://schemas.microsoft.com/office/drawing/2014/main" id="{39CED0C1-1A3E-FCFF-1CB1-E9BBCA3A28FD}"/>
              </a:ext>
            </a:extLst>
          </p:cNvPr>
          <p:cNvSpPr>
            <a:spLocks noChangeShapeType="1"/>
          </p:cNvSpPr>
          <p:nvPr/>
        </p:nvSpPr>
        <p:spPr bwMode="auto">
          <a:xfrm flipH="1" flipV="1">
            <a:off x="8610600" y="5334000"/>
            <a:ext cx="228600" cy="4572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6" name="Line 16">
            <a:extLst>
              <a:ext uri="{FF2B5EF4-FFF2-40B4-BE49-F238E27FC236}">
                <a16:creationId xmlns:a16="http://schemas.microsoft.com/office/drawing/2014/main" id="{ABC9C84C-AE8F-E174-186B-7B51D86E4324}"/>
              </a:ext>
            </a:extLst>
          </p:cNvPr>
          <p:cNvSpPr>
            <a:spLocks noChangeShapeType="1"/>
          </p:cNvSpPr>
          <p:nvPr/>
        </p:nvSpPr>
        <p:spPr bwMode="auto">
          <a:xfrm flipV="1">
            <a:off x="5410200" y="4419600"/>
            <a:ext cx="1219200" cy="990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7" name="Line 17">
            <a:extLst>
              <a:ext uri="{FF2B5EF4-FFF2-40B4-BE49-F238E27FC236}">
                <a16:creationId xmlns:a16="http://schemas.microsoft.com/office/drawing/2014/main" id="{A21714B6-0AF7-E084-05F1-4EA7136F026E}"/>
              </a:ext>
            </a:extLst>
          </p:cNvPr>
          <p:cNvSpPr>
            <a:spLocks noChangeShapeType="1"/>
          </p:cNvSpPr>
          <p:nvPr/>
        </p:nvSpPr>
        <p:spPr bwMode="auto">
          <a:xfrm flipV="1">
            <a:off x="5181600" y="2819400"/>
            <a:ext cx="990600" cy="6858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8" name="Freeform 18">
            <a:extLst>
              <a:ext uri="{FF2B5EF4-FFF2-40B4-BE49-F238E27FC236}">
                <a16:creationId xmlns:a16="http://schemas.microsoft.com/office/drawing/2014/main" id="{ECFDDEA3-9A61-64AF-AB7D-7DD16690D43D}"/>
              </a:ext>
            </a:extLst>
          </p:cNvPr>
          <p:cNvSpPr>
            <a:spLocks/>
          </p:cNvSpPr>
          <p:nvPr/>
        </p:nvSpPr>
        <p:spPr bwMode="auto">
          <a:xfrm>
            <a:off x="4495800" y="2133600"/>
            <a:ext cx="1143000" cy="990600"/>
          </a:xfrm>
          <a:custGeom>
            <a:avLst/>
            <a:gdLst>
              <a:gd name="T0" fmla="*/ 624 w 720"/>
              <a:gd name="T1" fmla="*/ 0 h 624"/>
              <a:gd name="T2" fmla="*/ 0 w 720"/>
              <a:gd name="T3" fmla="*/ 144 h 624"/>
              <a:gd name="T4" fmla="*/ 240 w 720"/>
              <a:gd name="T5" fmla="*/ 624 h 624"/>
              <a:gd name="T6" fmla="*/ 720 w 720"/>
              <a:gd name="T7" fmla="*/ 288 h 624"/>
              <a:gd name="T8" fmla="*/ 624 w 720"/>
              <a:gd name="T9" fmla="*/ 144 h 624"/>
              <a:gd name="T10" fmla="*/ 624 w 720"/>
              <a:gd name="T11" fmla="*/ 0 h 624"/>
            </a:gdLst>
            <a:ahLst/>
            <a:cxnLst>
              <a:cxn ang="0">
                <a:pos x="T0" y="T1"/>
              </a:cxn>
              <a:cxn ang="0">
                <a:pos x="T2" y="T3"/>
              </a:cxn>
              <a:cxn ang="0">
                <a:pos x="T4" y="T5"/>
              </a:cxn>
              <a:cxn ang="0">
                <a:pos x="T6" y="T7"/>
              </a:cxn>
              <a:cxn ang="0">
                <a:pos x="T8" y="T9"/>
              </a:cxn>
              <a:cxn ang="0">
                <a:pos x="T10" y="T11"/>
              </a:cxn>
            </a:cxnLst>
            <a:rect l="0" t="0" r="r" b="b"/>
            <a:pathLst>
              <a:path w="720" h="624">
                <a:moveTo>
                  <a:pt x="624" y="0"/>
                </a:moveTo>
                <a:lnTo>
                  <a:pt x="0" y="144"/>
                </a:lnTo>
                <a:lnTo>
                  <a:pt x="240" y="624"/>
                </a:lnTo>
                <a:lnTo>
                  <a:pt x="720" y="288"/>
                </a:lnTo>
                <a:lnTo>
                  <a:pt x="624" y="144"/>
                </a:lnTo>
                <a:lnTo>
                  <a:pt x="624"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0" name="Freeform 20">
            <a:extLst>
              <a:ext uri="{FF2B5EF4-FFF2-40B4-BE49-F238E27FC236}">
                <a16:creationId xmlns:a16="http://schemas.microsoft.com/office/drawing/2014/main" id="{6860B52C-134E-2C15-2A72-180DDDA2F6E9}"/>
              </a:ext>
            </a:extLst>
          </p:cNvPr>
          <p:cNvSpPr>
            <a:spLocks/>
          </p:cNvSpPr>
          <p:nvPr/>
        </p:nvSpPr>
        <p:spPr bwMode="auto">
          <a:xfrm>
            <a:off x="6172200" y="4114800"/>
            <a:ext cx="1600200" cy="914400"/>
          </a:xfrm>
          <a:custGeom>
            <a:avLst/>
            <a:gdLst>
              <a:gd name="T0" fmla="*/ 1008 w 1008"/>
              <a:gd name="T1" fmla="*/ 240 h 576"/>
              <a:gd name="T2" fmla="*/ 864 w 1008"/>
              <a:gd name="T3" fmla="*/ 432 h 576"/>
              <a:gd name="T4" fmla="*/ 432 w 1008"/>
              <a:gd name="T5" fmla="*/ 480 h 576"/>
              <a:gd name="T6" fmla="*/ 144 w 1008"/>
              <a:gd name="T7" fmla="*/ 576 h 576"/>
              <a:gd name="T8" fmla="*/ 96 w 1008"/>
              <a:gd name="T9" fmla="*/ 432 h 576"/>
              <a:gd name="T10" fmla="*/ 0 w 1008"/>
              <a:gd name="T11" fmla="*/ 240 h 576"/>
              <a:gd name="T12" fmla="*/ 144 w 1008"/>
              <a:gd name="T13" fmla="*/ 48 h 576"/>
              <a:gd name="T14" fmla="*/ 432 w 1008"/>
              <a:gd name="T15" fmla="*/ 0 h 576"/>
              <a:gd name="T16" fmla="*/ 576 w 1008"/>
              <a:gd name="T17" fmla="*/ 144 h 576"/>
              <a:gd name="T18" fmla="*/ 576 w 1008"/>
              <a:gd name="T19" fmla="*/ 240 h 576"/>
              <a:gd name="T20" fmla="*/ 672 w 1008"/>
              <a:gd name="T21" fmla="*/ 288 h 576"/>
              <a:gd name="T22" fmla="*/ 864 w 1008"/>
              <a:gd name="T23" fmla="*/ 240 h 576"/>
              <a:gd name="T24" fmla="*/ 1008 w 1008"/>
              <a:gd name="T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8" h="576">
                <a:moveTo>
                  <a:pt x="1008" y="240"/>
                </a:moveTo>
                <a:lnTo>
                  <a:pt x="864" y="432"/>
                </a:lnTo>
                <a:lnTo>
                  <a:pt x="432" y="480"/>
                </a:lnTo>
                <a:lnTo>
                  <a:pt x="144" y="576"/>
                </a:lnTo>
                <a:lnTo>
                  <a:pt x="96" y="432"/>
                </a:lnTo>
                <a:lnTo>
                  <a:pt x="0" y="240"/>
                </a:lnTo>
                <a:lnTo>
                  <a:pt x="144" y="48"/>
                </a:lnTo>
                <a:lnTo>
                  <a:pt x="432" y="0"/>
                </a:lnTo>
                <a:lnTo>
                  <a:pt x="576" y="144"/>
                </a:lnTo>
                <a:lnTo>
                  <a:pt x="576" y="240"/>
                </a:lnTo>
                <a:lnTo>
                  <a:pt x="672" y="288"/>
                </a:lnTo>
                <a:lnTo>
                  <a:pt x="864" y="240"/>
                </a:lnTo>
                <a:lnTo>
                  <a:pt x="1008" y="24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1" name="Freeform 21">
            <a:extLst>
              <a:ext uri="{FF2B5EF4-FFF2-40B4-BE49-F238E27FC236}">
                <a16:creationId xmlns:a16="http://schemas.microsoft.com/office/drawing/2014/main" id="{C0D1B55E-C1C1-1FA8-5AEC-36A699B1E2FE}"/>
              </a:ext>
            </a:extLst>
          </p:cNvPr>
          <p:cNvSpPr>
            <a:spLocks/>
          </p:cNvSpPr>
          <p:nvPr/>
        </p:nvSpPr>
        <p:spPr bwMode="auto">
          <a:xfrm>
            <a:off x="7086600" y="3810000"/>
            <a:ext cx="609600" cy="685800"/>
          </a:xfrm>
          <a:custGeom>
            <a:avLst/>
            <a:gdLst>
              <a:gd name="T0" fmla="*/ 96 w 384"/>
              <a:gd name="T1" fmla="*/ 0 h 432"/>
              <a:gd name="T2" fmla="*/ 0 w 384"/>
              <a:gd name="T3" fmla="*/ 336 h 432"/>
              <a:gd name="T4" fmla="*/ 96 w 384"/>
              <a:gd name="T5" fmla="*/ 432 h 432"/>
              <a:gd name="T6" fmla="*/ 384 w 384"/>
              <a:gd name="T7" fmla="*/ 384 h 432"/>
              <a:gd name="T8" fmla="*/ 288 w 384"/>
              <a:gd name="T9" fmla="*/ 144 h 432"/>
              <a:gd name="T10" fmla="*/ 96 w 384"/>
              <a:gd name="T11" fmla="*/ 0 h 432"/>
            </a:gdLst>
            <a:ahLst/>
            <a:cxnLst>
              <a:cxn ang="0">
                <a:pos x="T0" y="T1"/>
              </a:cxn>
              <a:cxn ang="0">
                <a:pos x="T2" y="T3"/>
              </a:cxn>
              <a:cxn ang="0">
                <a:pos x="T4" y="T5"/>
              </a:cxn>
              <a:cxn ang="0">
                <a:pos x="T6" y="T7"/>
              </a:cxn>
              <a:cxn ang="0">
                <a:pos x="T8" y="T9"/>
              </a:cxn>
              <a:cxn ang="0">
                <a:pos x="T10" y="T11"/>
              </a:cxn>
            </a:cxnLst>
            <a:rect l="0" t="0" r="r" b="b"/>
            <a:pathLst>
              <a:path w="384" h="432">
                <a:moveTo>
                  <a:pt x="96" y="0"/>
                </a:moveTo>
                <a:lnTo>
                  <a:pt x="0" y="336"/>
                </a:lnTo>
                <a:lnTo>
                  <a:pt x="96" y="432"/>
                </a:lnTo>
                <a:lnTo>
                  <a:pt x="384" y="384"/>
                </a:lnTo>
                <a:lnTo>
                  <a:pt x="288" y="144"/>
                </a:lnTo>
                <a:lnTo>
                  <a:pt x="96"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2" name="Freeform 22">
            <a:extLst>
              <a:ext uri="{FF2B5EF4-FFF2-40B4-BE49-F238E27FC236}">
                <a16:creationId xmlns:a16="http://schemas.microsoft.com/office/drawing/2014/main" id="{76CEE2FF-5869-B57C-277F-7F16D99BEDB2}"/>
              </a:ext>
            </a:extLst>
          </p:cNvPr>
          <p:cNvSpPr>
            <a:spLocks/>
          </p:cNvSpPr>
          <p:nvPr/>
        </p:nvSpPr>
        <p:spPr bwMode="auto">
          <a:xfrm>
            <a:off x="5943600" y="3429000"/>
            <a:ext cx="1219200" cy="1066800"/>
          </a:xfrm>
          <a:custGeom>
            <a:avLst/>
            <a:gdLst>
              <a:gd name="T0" fmla="*/ 0 w 768"/>
              <a:gd name="T1" fmla="*/ 480 h 672"/>
              <a:gd name="T2" fmla="*/ 480 w 768"/>
              <a:gd name="T3" fmla="*/ 0 h 672"/>
              <a:gd name="T4" fmla="*/ 768 w 768"/>
              <a:gd name="T5" fmla="*/ 240 h 672"/>
              <a:gd name="T6" fmla="*/ 720 w 768"/>
              <a:gd name="T7" fmla="*/ 528 h 672"/>
              <a:gd name="T8" fmla="*/ 576 w 768"/>
              <a:gd name="T9" fmla="*/ 384 h 672"/>
              <a:gd name="T10" fmla="*/ 288 w 768"/>
              <a:gd name="T11" fmla="*/ 480 h 672"/>
              <a:gd name="T12" fmla="*/ 48 w 768"/>
              <a:gd name="T13" fmla="*/ 672 h 672"/>
              <a:gd name="T14" fmla="*/ 0 w 768"/>
              <a:gd name="T15" fmla="*/ 480 h 6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 h="672">
                <a:moveTo>
                  <a:pt x="0" y="480"/>
                </a:moveTo>
                <a:lnTo>
                  <a:pt x="480" y="0"/>
                </a:lnTo>
                <a:lnTo>
                  <a:pt x="768" y="240"/>
                </a:lnTo>
                <a:lnTo>
                  <a:pt x="720" y="528"/>
                </a:lnTo>
                <a:lnTo>
                  <a:pt x="576" y="384"/>
                </a:lnTo>
                <a:lnTo>
                  <a:pt x="288" y="480"/>
                </a:lnTo>
                <a:lnTo>
                  <a:pt x="48" y="672"/>
                </a:lnTo>
                <a:lnTo>
                  <a:pt x="0" y="48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3" name="Freeform 23">
            <a:extLst>
              <a:ext uri="{FF2B5EF4-FFF2-40B4-BE49-F238E27FC236}">
                <a16:creationId xmlns:a16="http://schemas.microsoft.com/office/drawing/2014/main" id="{8DE98943-C697-999C-7062-D7B8F7D80ADE}"/>
              </a:ext>
            </a:extLst>
          </p:cNvPr>
          <p:cNvSpPr>
            <a:spLocks/>
          </p:cNvSpPr>
          <p:nvPr/>
        </p:nvSpPr>
        <p:spPr bwMode="auto">
          <a:xfrm>
            <a:off x="4876800" y="2590800"/>
            <a:ext cx="914400" cy="838200"/>
          </a:xfrm>
          <a:custGeom>
            <a:avLst/>
            <a:gdLst>
              <a:gd name="T0" fmla="*/ 0 w 576"/>
              <a:gd name="T1" fmla="*/ 336 h 528"/>
              <a:gd name="T2" fmla="*/ 144 w 576"/>
              <a:gd name="T3" fmla="*/ 528 h 528"/>
              <a:gd name="T4" fmla="*/ 576 w 576"/>
              <a:gd name="T5" fmla="*/ 144 h 528"/>
              <a:gd name="T6" fmla="*/ 480 w 576"/>
              <a:gd name="T7" fmla="*/ 0 h 528"/>
              <a:gd name="T8" fmla="*/ 0 w 576"/>
              <a:gd name="T9" fmla="*/ 336 h 528"/>
            </a:gdLst>
            <a:ahLst/>
            <a:cxnLst>
              <a:cxn ang="0">
                <a:pos x="T0" y="T1"/>
              </a:cxn>
              <a:cxn ang="0">
                <a:pos x="T2" y="T3"/>
              </a:cxn>
              <a:cxn ang="0">
                <a:pos x="T4" y="T5"/>
              </a:cxn>
              <a:cxn ang="0">
                <a:pos x="T6" y="T7"/>
              </a:cxn>
              <a:cxn ang="0">
                <a:pos x="T8" y="T9"/>
              </a:cxn>
            </a:cxnLst>
            <a:rect l="0" t="0" r="r" b="b"/>
            <a:pathLst>
              <a:path w="576" h="528">
                <a:moveTo>
                  <a:pt x="0" y="336"/>
                </a:moveTo>
                <a:lnTo>
                  <a:pt x="144" y="528"/>
                </a:lnTo>
                <a:lnTo>
                  <a:pt x="576" y="144"/>
                </a:lnTo>
                <a:lnTo>
                  <a:pt x="480" y="0"/>
                </a:lnTo>
                <a:lnTo>
                  <a:pt x="0" y="336"/>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4" name="Freeform 24">
            <a:extLst>
              <a:ext uri="{FF2B5EF4-FFF2-40B4-BE49-F238E27FC236}">
                <a16:creationId xmlns:a16="http://schemas.microsoft.com/office/drawing/2014/main" id="{B1BD0A63-08E1-129C-74A1-4F407AD3E547}"/>
              </a:ext>
            </a:extLst>
          </p:cNvPr>
          <p:cNvSpPr>
            <a:spLocks/>
          </p:cNvSpPr>
          <p:nvPr/>
        </p:nvSpPr>
        <p:spPr bwMode="auto">
          <a:xfrm>
            <a:off x="5943600" y="990600"/>
            <a:ext cx="914400" cy="914400"/>
          </a:xfrm>
          <a:custGeom>
            <a:avLst/>
            <a:gdLst>
              <a:gd name="T0" fmla="*/ 0 w 576"/>
              <a:gd name="T1" fmla="*/ 144 h 576"/>
              <a:gd name="T2" fmla="*/ 192 w 576"/>
              <a:gd name="T3" fmla="*/ 576 h 576"/>
              <a:gd name="T4" fmla="*/ 576 w 576"/>
              <a:gd name="T5" fmla="*/ 480 h 576"/>
              <a:gd name="T6" fmla="*/ 432 w 576"/>
              <a:gd name="T7" fmla="*/ 0 h 576"/>
              <a:gd name="T8" fmla="*/ 0 w 576"/>
              <a:gd name="T9" fmla="*/ 144 h 576"/>
            </a:gdLst>
            <a:ahLst/>
            <a:cxnLst>
              <a:cxn ang="0">
                <a:pos x="T0" y="T1"/>
              </a:cxn>
              <a:cxn ang="0">
                <a:pos x="T2" y="T3"/>
              </a:cxn>
              <a:cxn ang="0">
                <a:pos x="T4" y="T5"/>
              </a:cxn>
              <a:cxn ang="0">
                <a:pos x="T6" y="T7"/>
              </a:cxn>
              <a:cxn ang="0">
                <a:pos x="T8" y="T9"/>
              </a:cxn>
            </a:cxnLst>
            <a:rect l="0" t="0" r="r" b="b"/>
            <a:pathLst>
              <a:path w="576" h="576">
                <a:moveTo>
                  <a:pt x="0" y="144"/>
                </a:moveTo>
                <a:lnTo>
                  <a:pt x="192" y="576"/>
                </a:lnTo>
                <a:lnTo>
                  <a:pt x="576" y="480"/>
                </a:lnTo>
                <a:lnTo>
                  <a:pt x="432" y="0"/>
                </a:lnTo>
                <a:lnTo>
                  <a:pt x="0" y="144"/>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5" name="Freeform 25">
            <a:extLst>
              <a:ext uri="{FF2B5EF4-FFF2-40B4-BE49-F238E27FC236}">
                <a16:creationId xmlns:a16="http://schemas.microsoft.com/office/drawing/2014/main" id="{D6407DB6-F603-1A27-46A9-50FA1165C7E6}"/>
              </a:ext>
            </a:extLst>
          </p:cNvPr>
          <p:cNvSpPr>
            <a:spLocks/>
          </p:cNvSpPr>
          <p:nvPr/>
        </p:nvSpPr>
        <p:spPr bwMode="auto">
          <a:xfrm>
            <a:off x="6248400" y="1752600"/>
            <a:ext cx="762000" cy="457200"/>
          </a:xfrm>
          <a:custGeom>
            <a:avLst/>
            <a:gdLst>
              <a:gd name="T0" fmla="*/ 0 w 480"/>
              <a:gd name="T1" fmla="*/ 96 h 288"/>
              <a:gd name="T2" fmla="*/ 480 w 480"/>
              <a:gd name="T3" fmla="*/ 0 h 288"/>
              <a:gd name="T4" fmla="*/ 240 w 480"/>
              <a:gd name="T5" fmla="*/ 288 h 288"/>
              <a:gd name="T6" fmla="*/ 0 w 480"/>
              <a:gd name="T7" fmla="*/ 96 h 288"/>
            </a:gdLst>
            <a:ahLst/>
            <a:cxnLst>
              <a:cxn ang="0">
                <a:pos x="T0" y="T1"/>
              </a:cxn>
              <a:cxn ang="0">
                <a:pos x="T2" y="T3"/>
              </a:cxn>
              <a:cxn ang="0">
                <a:pos x="T4" y="T5"/>
              </a:cxn>
              <a:cxn ang="0">
                <a:pos x="T6" y="T7"/>
              </a:cxn>
            </a:cxnLst>
            <a:rect l="0" t="0" r="r" b="b"/>
            <a:pathLst>
              <a:path w="480" h="288">
                <a:moveTo>
                  <a:pt x="0" y="96"/>
                </a:moveTo>
                <a:lnTo>
                  <a:pt x="480" y="0"/>
                </a:lnTo>
                <a:lnTo>
                  <a:pt x="240" y="288"/>
                </a:lnTo>
                <a:lnTo>
                  <a:pt x="0" y="96"/>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6" name="Freeform 26">
            <a:extLst>
              <a:ext uri="{FF2B5EF4-FFF2-40B4-BE49-F238E27FC236}">
                <a16:creationId xmlns:a16="http://schemas.microsoft.com/office/drawing/2014/main" id="{20A582B9-8F4A-177E-29DA-F7BA084D29D1}"/>
              </a:ext>
            </a:extLst>
          </p:cNvPr>
          <p:cNvSpPr>
            <a:spLocks/>
          </p:cNvSpPr>
          <p:nvPr/>
        </p:nvSpPr>
        <p:spPr bwMode="auto">
          <a:xfrm>
            <a:off x="8001000" y="2743200"/>
            <a:ext cx="838200" cy="1295400"/>
          </a:xfrm>
          <a:custGeom>
            <a:avLst/>
            <a:gdLst>
              <a:gd name="T0" fmla="*/ 0 w 528"/>
              <a:gd name="T1" fmla="*/ 240 h 816"/>
              <a:gd name="T2" fmla="*/ 192 w 528"/>
              <a:gd name="T3" fmla="*/ 528 h 816"/>
              <a:gd name="T4" fmla="*/ 336 w 528"/>
              <a:gd name="T5" fmla="*/ 816 h 816"/>
              <a:gd name="T6" fmla="*/ 528 w 528"/>
              <a:gd name="T7" fmla="*/ 528 h 816"/>
              <a:gd name="T8" fmla="*/ 192 w 528"/>
              <a:gd name="T9" fmla="*/ 0 h 816"/>
              <a:gd name="T10" fmla="*/ 0 w 528"/>
              <a:gd name="T11" fmla="*/ 240 h 816"/>
            </a:gdLst>
            <a:ahLst/>
            <a:cxnLst>
              <a:cxn ang="0">
                <a:pos x="T0" y="T1"/>
              </a:cxn>
              <a:cxn ang="0">
                <a:pos x="T2" y="T3"/>
              </a:cxn>
              <a:cxn ang="0">
                <a:pos x="T4" y="T5"/>
              </a:cxn>
              <a:cxn ang="0">
                <a:pos x="T6" y="T7"/>
              </a:cxn>
              <a:cxn ang="0">
                <a:pos x="T8" y="T9"/>
              </a:cxn>
              <a:cxn ang="0">
                <a:pos x="T10" y="T11"/>
              </a:cxn>
            </a:cxnLst>
            <a:rect l="0" t="0" r="r" b="b"/>
            <a:pathLst>
              <a:path w="528" h="816">
                <a:moveTo>
                  <a:pt x="0" y="240"/>
                </a:moveTo>
                <a:lnTo>
                  <a:pt x="192" y="528"/>
                </a:lnTo>
                <a:lnTo>
                  <a:pt x="336" y="816"/>
                </a:lnTo>
                <a:lnTo>
                  <a:pt x="528" y="528"/>
                </a:lnTo>
                <a:lnTo>
                  <a:pt x="192" y="0"/>
                </a:lnTo>
                <a:lnTo>
                  <a:pt x="0" y="24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7" name="Freeform 27">
            <a:extLst>
              <a:ext uri="{FF2B5EF4-FFF2-40B4-BE49-F238E27FC236}">
                <a16:creationId xmlns:a16="http://schemas.microsoft.com/office/drawing/2014/main" id="{9786856A-C355-F43C-93F8-61BD480101FB}"/>
              </a:ext>
            </a:extLst>
          </p:cNvPr>
          <p:cNvSpPr>
            <a:spLocks/>
          </p:cNvSpPr>
          <p:nvPr/>
        </p:nvSpPr>
        <p:spPr bwMode="auto">
          <a:xfrm>
            <a:off x="2895600" y="914400"/>
            <a:ext cx="2590800" cy="2514600"/>
          </a:xfrm>
          <a:custGeom>
            <a:avLst/>
            <a:gdLst>
              <a:gd name="T0" fmla="*/ 432 w 1632"/>
              <a:gd name="T1" fmla="*/ 0 h 1584"/>
              <a:gd name="T2" fmla="*/ 0 w 1632"/>
              <a:gd name="T3" fmla="*/ 624 h 1584"/>
              <a:gd name="T4" fmla="*/ 96 w 1632"/>
              <a:gd name="T5" fmla="*/ 1008 h 1584"/>
              <a:gd name="T6" fmla="*/ 624 w 1632"/>
              <a:gd name="T7" fmla="*/ 1344 h 1584"/>
              <a:gd name="T8" fmla="*/ 1392 w 1632"/>
              <a:gd name="T9" fmla="*/ 1584 h 1584"/>
              <a:gd name="T10" fmla="*/ 1248 w 1632"/>
              <a:gd name="T11" fmla="*/ 1440 h 1584"/>
              <a:gd name="T12" fmla="*/ 960 w 1632"/>
              <a:gd name="T13" fmla="*/ 864 h 1584"/>
              <a:gd name="T14" fmla="*/ 1632 w 1632"/>
              <a:gd name="T15" fmla="*/ 768 h 1584"/>
              <a:gd name="T16" fmla="*/ 1584 w 1632"/>
              <a:gd name="T17" fmla="*/ 624 h 1584"/>
              <a:gd name="T18" fmla="*/ 1392 w 1632"/>
              <a:gd name="T19" fmla="*/ 672 h 1584"/>
              <a:gd name="T20" fmla="*/ 720 w 1632"/>
              <a:gd name="T21" fmla="*/ 144 h 1584"/>
              <a:gd name="T22" fmla="*/ 432 w 1632"/>
              <a:gd name="T23" fmla="*/ 0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2" h="1584">
                <a:moveTo>
                  <a:pt x="432" y="0"/>
                </a:moveTo>
                <a:lnTo>
                  <a:pt x="0" y="624"/>
                </a:lnTo>
                <a:lnTo>
                  <a:pt x="96" y="1008"/>
                </a:lnTo>
                <a:lnTo>
                  <a:pt x="624" y="1344"/>
                </a:lnTo>
                <a:lnTo>
                  <a:pt x="1392" y="1584"/>
                </a:lnTo>
                <a:lnTo>
                  <a:pt x="1248" y="1440"/>
                </a:lnTo>
                <a:lnTo>
                  <a:pt x="960" y="864"/>
                </a:lnTo>
                <a:lnTo>
                  <a:pt x="1632" y="768"/>
                </a:lnTo>
                <a:lnTo>
                  <a:pt x="1584" y="624"/>
                </a:lnTo>
                <a:lnTo>
                  <a:pt x="1392" y="672"/>
                </a:lnTo>
                <a:lnTo>
                  <a:pt x="720" y="144"/>
                </a:lnTo>
                <a:lnTo>
                  <a:pt x="432"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8" name="Freeform 28">
            <a:extLst>
              <a:ext uri="{FF2B5EF4-FFF2-40B4-BE49-F238E27FC236}">
                <a16:creationId xmlns:a16="http://schemas.microsoft.com/office/drawing/2014/main" id="{154F8A83-F90F-CC06-815D-D5A76A2EDF15}"/>
              </a:ext>
            </a:extLst>
          </p:cNvPr>
          <p:cNvSpPr>
            <a:spLocks/>
          </p:cNvSpPr>
          <p:nvPr/>
        </p:nvSpPr>
        <p:spPr bwMode="auto">
          <a:xfrm>
            <a:off x="8686800" y="4419600"/>
            <a:ext cx="762000" cy="609600"/>
          </a:xfrm>
          <a:custGeom>
            <a:avLst/>
            <a:gdLst>
              <a:gd name="T0" fmla="*/ 0 w 480"/>
              <a:gd name="T1" fmla="*/ 0 h 384"/>
              <a:gd name="T2" fmla="*/ 480 w 480"/>
              <a:gd name="T3" fmla="*/ 0 h 384"/>
              <a:gd name="T4" fmla="*/ 432 w 480"/>
              <a:gd name="T5" fmla="*/ 192 h 384"/>
              <a:gd name="T6" fmla="*/ 192 w 480"/>
              <a:gd name="T7" fmla="*/ 384 h 384"/>
              <a:gd name="T8" fmla="*/ 0 w 480"/>
              <a:gd name="T9" fmla="*/ 96 h 384"/>
              <a:gd name="T10" fmla="*/ 0 w 480"/>
              <a:gd name="T11" fmla="*/ 0 h 384"/>
            </a:gdLst>
            <a:ahLst/>
            <a:cxnLst>
              <a:cxn ang="0">
                <a:pos x="T0" y="T1"/>
              </a:cxn>
              <a:cxn ang="0">
                <a:pos x="T2" y="T3"/>
              </a:cxn>
              <a:cxn ang="0">
                <a:pos x="T4" y="T5"/>
              </a:cxn>
              <a:cxn ang="0">
                <a:pos x="T6" y="T7"/>
              </a:cxn>
              <a:cxn ang="0">
                <a:pos x="T8" y="T9"/>
              </a:cxn>
              <a:cxn ang="0">
                <a:pos x="T10" y="T11"/>
              </a:cxn>
            </a:cxnLst>
            <a:rect l="0" t="0" r="r" b="b"/>
            <a:pathLst>
              <a:path w="480" h="384">
                <a:moveTo>
                  <a:pt x="0" y="0"/>
                </a:moveTo>
                <a:lnTo>
                  <a:pt x="480" y="0"/>
                </a:lnTo>
                <a:lnTo>
                  <a:pt x="432" y="192"/>
                </a:lnTo>
                <a:lnTo>
                  <a:pt x="192" y="384"/>
                </a:lnTo>
                <a:lnTo>
                  <a:pt x="0" y="96"/>
                </a:lnTo>
                <a:lnTo>
                  <a:pt x="0"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69" name="Freeform 29">
            <a:extLst>
              <a:ext uri="{FF2B5EF4-FFF2-40B4-BE49-F238E27FC236}">
                <a16:creationId xmlns:a16="http://schemas.microsoft.com/office/drawing/2014/main" id="{09B38C12-A202-353D-C3E2-5E1B11ABA0DC}"/>
              </a:ext>
            </a:extLst>
          </p:cNvPr>
          <p:cNvSpPr>
            <a:spLocks/>
          </p:cNvSpPr>
          <p:nvPr/>
        </p:nvSpPr>
        <p:spPr bwMode="auto">
          <a:xfrm>
            <a:off x="8534400" y="3581400"/>
            <a:ext cx="533400" cy="990600"/>
          </a:xfrm>
          <a:custGeom>
            <a:avLst/>
            <a:gdLst>
              <a:gd name="T0" fmla="*/ 0 w 336"/>
              <a:gd name="T1" fmla="*/ 288 h 624"/>
              <a:gd name="T2" fmla="*/ 96 w 336"/>
              <a:gd name="T3" fmla="*/ 624 h 624"/>
              <a:gd name="T4" fmla="*/ 96 w 336"/>
              <a:gd name="T5" fmla="*/ 192 h 624"/>
              <a:gd name="T6" fmla="*/ 288 w 336"/>
              <a:gd name="T7" fmla="*/ 192 h 624"/>
              <a:gd name="T8" fmla="*/ 336 w 336"/>
              <a:gd name="T9" fmla="*/ 0 h 624"/>
              <a:gd name="T10" fmla="*/ 192 w 336"/>
              <a:gd name="T11" fmla="*/ 0 h 624"/>
              <a:gd name="T12" fmla="*/ 0 w 336"/>
              <a:gd name="T13" fmla="*/ 288 h 624"/>
            </a:gdLst>
            <a:ahLst/>
            <a:cxnLst>
              <a:cxn ang="0">
                <a:pos x="T0" y="T1"/>
              </a:cxn>
              <a:cxn ang="0">
                <a:pos x="T2" y="T3"/>
              </a:cxn>
              <a:cxn ang="0">
                <a:pos x="T4" y="T5"/>
              </a:cxn>
              <a:cxn ang="0">
                <a:pos x="T6" y="T7"/>
              </a:cxn>
              <a:cxn ang="0">
                <a:pos x="T8" y="T9"/>
              </a:cxn>
              <a:cxn ang="0">
                <a:pos x="T10" y="T11"/>
              </a:cxn>
              <a:cxn ang="0">
                <a:pos x="T12" y="T13"/>
              </a:cxn>
            </a:cxnLst>
            <a:rect l="0" t="0" r="r" b="b"/>
            <a:pathLst>
              <a:path w="336" h="624">
                <a:moveTo>
                  <a:pt x="0" y="288"/>
                </a:moveTo>
                <a:lnTo>
                  <a:pt x="96" y="624"/>
                </a:lnTo>
                <a:lnTo>
                  <a:pt x="96" y="192"/>
                </a:lnTo>
                <a:lnTo>
                  <a:pt x="288" y="192"/>
                </a:lnTo>
                <a:lnTo>
                  <a:pt x="336" y="0"/>
                </a:lnTo>
                <a:lnTo>
                  <a:pt x="192" y="0"/>
                </a:lnTo>
                <a:lnTo>
                  <a:pt x="0" y="288"/>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0" name="Freeform 30">
            <a:extLst>
              <a:ext uri="{FF2B5EF4-FFF2-40B4-BE49-F238E27FC236}">
                <a16:creationId xmlns:a16="http://schemas.microsoft.com/office/drawing/2014/main" id="{888BEF17-87C1-7A8C-E40C-7A69ACF3528C}"/>
              </a:ext>
            </a:extLst>
          </p:cNvPr>
          <p:cNvSpPr>
            <a:spLocks/>
          </p:cNvSpPr>
          <p:nvPr/>
        </p:nvSpPr>
        <p:spPr bwMode="auto">
          <a:xfrm>
            <a:off x="7467600" y="4572000"/>
            <a:ext cx="457200" cy="304800"/>
          </a:xfrm>
          <a:custGeom>
            <a:avLst/>
            <a:gdLst>
              <a:gd name="T0" fmla="*/ 192 w 288"/>
              <a:gd name="T1" fmla="*/ 0 h 192"/>
              <a:gd name="T2" fmla="*/ 0 w 288"/>
              <a:gd name="T3" fmla="*/ 192 h 192"/>
              <a:gd name="T4" fmla="*/ 288 w 288"/>
              <a:gd name="T5" fmla="*/ 192 h 192"/>
              <a:gd name="T6" fmla="*/ 192 w 288"/>
              <a:gd name="T7" fmla="*/ 48 h 192"/>
              <a:gd name="T8" fmla="*/ 192 w 288"/>
              <a:gd name="T9" fmla="*/ 0 h 192"/>
            </a:gdLst>
            <a:ahLst/>
            <a:cxnLst>
              <a:cxn ang="0">
                <a:pos x="T0" y="T1"/>
              </a:cxn>
              <a:cxn ang="0">
                <a:pos x="T2" y="T3"/>
              </a:cxn>
              <a:cxn ang="0">
                <a:pos x="T4" y="T5"/>
              </a:cxn>
              <a:cxn ang="0">
                <a:pos x="T6" y="T7"/>
              </a:cxn>
              <a:cxn ang="0">
                <a:pos x="T8" y="T9"/>
              </a:cxn>
            </a:cxnLst>
            <a:rect l="0" t="0" r="r" b="b"/>
            <a:pathLst>
              <a:path w="288" h="192">
                <a:moveTo>
                  <a:pt x="192" y="0"/>
                </a:moveTo>
                <a:lnTo>
                  <a:pt x="0" y="192"/>
                </a:lnTo>
                <a:lnTo>
                  <a:pt x="288" y="192"/>
                </a:lnTo>
                <a:lnTo>
                  <a:pt x="192" y="48"/>
                </a:lnTo>
                <a:lnTo>
                  <a:pt x="192" y="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1" name="Freeform 31">
            <a:extLst>
              <a:ext uri="{FF2B5EF4-FFF2-40B4-BE49-F238E27FC236}">
                <a16:creationId xmlns:a16="http://schemas.microsoft.com/office/drawing/2014/main" id="{7570619F-5058-1C5A-950E-0B118B45720A}"/>
              </a:ext>
            </a:extLst>
          </p:cNvPr>
          <p:cNvSpPr>
            <a:spLocks/>
          </p:cNvSpPr>
          <p:nvPr/>
        </p:nvSpPr>
        <p:spPr bwMode="auto">
          <a:xfrm>
            <a:off x="7086600" y="1371600"/>
            <a:ext cx="2438400" cy="3048000"/>
          </a:xfrm>
          <a:custGeom>
            <a:avLst/>
            <a:gdLst>
              <a:gd name="T0" fmla="*/ 0 w 1536"/>
              <a:gd name="T1" fmla="*/ 240 h 1920"/>
              <a:gd name="T2" fmla="*/ 480 w 1536"/>
              <a:gd name="T3" fmla="*/ 432 h 1920"/>
              <a:gd name="T4" fmla="*/ 480 w 1536"/>
              <a:gd name="T5" fmla="*/ 384 h 1920"/>
              <a:gd name="T6" fmla="*/ 1008 w 1536"/>
              <a:gd name="T7" fmla="*/ 624 h 1920"/>
              <a:gd name="T8" fmla="*/ 768 w 1536"/>
              <a:gd name="T9" fmla="*/ 864 h 1920"/>
              <a:gd name="T10" fmla="*/ 1104 w 1536"/>
              <a:gd name="T11" fmla="*/ 1392 h 1920"/>
              <a:gd name="T12" fmla="*/ 1248 w 1536"/>
              <a:gd name="T13" fmla="*/ 1392 h 1920"/>
              <a:gd name="T14" fmla="*/ 1200 w 1536"/>
              <a:gd name="T15" fmla="*/ 1632 h 1920"/>
              <a:gd name="T16" fmla="*/ 1248 w 1536"/>
              <a:gd name="T17" fmla="*/ 1920 h 1920"/>
              <a:gd name="T18" fmla="*/ 1488 w 1536"/>
              <a:gd name="T19" fmla="*/ 1920 h 1920"/>
              <a:gd name="T20" fmla="*/ 1536 w 1536"/>
              <a:gd name="T21" fmla="*/ 1296 h 1920"/>
              <a:gd name="T22" fmla="*/ 1296 w 1536"/>
              <a:gd name="T23" fmla="*/ 432 h 1920"/>
              <a:gd name="T24" fmla="*/ 1344 w 1536"/>
              <a:gd name="T25" fmla="*/ 288 h 1920"/>
              <a:gd name="T26" fmla="*/ 1008 w 1536"/>
              <a:gd name="T27" fmla="*/ 0 h 1920"/>
              <a:gd name="T28" fmla="*/ 960 w 1536"/>
              <a:gd name="T29" fmla="*/ 192 h 1920"/>
              <a:gd name="T30" fmla="*/ 528 w 1536"/>
              <a:gd name="T31" fmla="*/ 144 h 1920"/>
              <a:gd name="T32" fmla="*/ 0 w 1536"/>
              <a:gd name="T33" fmla="*/ 24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36" h="1920">
                <a:moveTo>
                  <a:pt x="0" y="240"/>
                </a:moveTo>
                <a:lnTo>
                  <a:pt x="480" y="432"/>
                </a:lnTo>
                <a:lnTo>
                  <a:pt x="480" y="384"/>
                </a:lnTo>
                <a:lnTo>
                  <a:pt x="1008" y="624"/>
                </a:lnTo>
                <a:lnTo>
                  <a:pt x="768" y="864"/>
                </a:lnTo>
                <a:lnTo>
                  <a:pt x="1104" y="1392"/>
                </a:lnTo>
                <a:lnTo>
                  <a:pt x="1248" y="1392"/>
                </a:lnTo>
                <a:lnTo>
                  <a:pt x="1200" y="1632"/>
                </a:lnTo>
                <a:lnTo>
                  <a:pt x="1248" y="1920"/>
                </a:lnTo>
                <a:lnTo>
                  <a:pt x="1488" y="1920"/>
                </a:lnTo>
                <a:lnTo>
                  <a:pt x="1536" y="1296"/>
                </a:lnTo>
                <a:lnTo>
                  <a:pt x="1296" y="432"/>
                </a:lnTo>
                <a:lnTo>
                  <a:pt x="1344" y="288"/>
                </a:lnTo>
                <a:lnTo>
                  <a:pt x="1008" y="0"/>
                </a:lnTo>
                <a:lnTo>
                  <a:pt x="960" y="192"/>
                </a:lnTo>
                <a:lnTo>
                  <a:pt x="528" y="144"/>
                </a:lnTo>
                <a:lnTo>
                  <a:pt x="0" y="240"/>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5" name="Freeform 35">
            <a:extLst>
              <a:ext uri="{FF2B5EF4-FFF2-40B4-BE49-F238E27FC236}">
                <a16:creationId xmlns:a16="http://schemas.microsoft.com/office/drawing/2014/main" id="{F173CDCC-A035-3C38-88AB-45DDD8EBFF82}"/>
              </a:ext>
            </a:extLst>
          </p:cNvPr>
          <p:cNvSpPr>
            <a:spLocks/>
          </p:cNvSpPr>
          <p:nvPr/>
        </p:nvSpPr>
        <p:spPr bwMode="auto">
          <a:xfrm>
            <a:off x="7239000" y="1371600"/>
            <a:ext cx="1905000" cy="1905000"/>
          </a:xfrm>
          <a:custGeom>
            <a:avLst/>
            <a:gdLst>
              <a:gd name="T0" fmla="*/ 384 w 768"/>
              <a:gd name="T1" fmla="*/ 672 h 672"/>
              <a:gd name="T2" fmla="*/ 768 w 768"/>
              <a:gd name="T3" fmla="*/ 192 h 672"/>
              <a:gd name="T4" fmla="*/ 288 w 768"/>
              <a:gd name="T5" fmla="*/ 0 h 672"/>
              <a:gd name="T6" fmla="*/ 0 w 768"/>
              <a:gd name="T7" fmla="*/ 432 h 672"/>
              <a:gd name="T8" fmla="*/ 384 w 768"/>
              <a:gd name="T9" fmla="*/ 672 h 672"/>
            </a:gdLst>
            <a:ahLst/>
            <a:cxnLst>
              <a:cxn ang="0">
                <a:pos x="T0" y="T1"/>
              </a:cxn>
              <a:cxn ang="0">
                <a:pos x="T2" y="T3"/>
              </a:cxn>
              <a:cxn ang="0">
                <a:pos x="T4" y="T5"/>
              </a:cxn>
              <a:cxn ang="0">
                <a:pos x="T6" y="T7"/>
              </a:cxn>
              <a:cxn ang="0">
                <a:pos x="T8" y="T9"/>
              </a:cxn>
            </a:cxnLst>
            <a:rect l="0" t="0" r="r" b="b"/>
            <a:pathLst>
              <a:path w="768" h="672">
                <a:moveTo>
                  <a:pt x="384" y="672"/>
                </a:moveTo>
                <a:lnTo>
                  <a:pt x="768" y="192"/>
                </a:lnTo>
                <a:lnTo>
                  <a:pt x="288" y="0"/>
                </a:lnTo>
                <a:lnTo>
                  <a:pt x="0" y="432"/>
                </a:lnTo>
                <a:lnTo>
                  <a:pt x="384" y="672"/>
                </a:lnTo>
                <a:close/>
              </a:path>
            </a:pathLst>
          </a:custGeom>
          <a:solidFill>
            <a:schemeClr val="tx1"/>
          </a:solidFill>
          <a:ln w="9525"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817" name="Object 33">
            <a:extLst>
              <a:ext uri="{FF2B5EF4-FFF2-40B4-BE49-F238E27FC236}">
                <a16:creationId xmlns:a16="http://schemas.microsoft.com/office/drawing/2014/main" id="{3643BFD6-E9E1-7A85-C34E-C4A1708A5F85}"/>
              </a:ext>
            </a:extLst>
          </p:cNvPr>
          <p:cNvGraphicFramePr>
            <a:graphicFrameLocks noGrp="1" noChangeAspect="1"/>
          </p:cNvGraphicFramePr>
          <p:nvPr>
            <p:ph/>
          </p:nvPr>
        </p:nvGraphicFramePr>
        <p:xfrm>
          <a:off x="2363789" y="382589"/>
          <a:ext cx="7596187" cy="5883275"/>
        </p:xfrm>
        <a:graphic>
          <a:graphicData uri="http://schemas.openxmlformats.org/presentationml/2006/ole">
            <mc:AlternateContent xmlns:mc="http://schemas.openxmlformats.org/markup-compatibility/2006">
              <mc:Choice xmlns:v="urn:schemas-microsoft-com:vml" Requires="v">
                <p:oleObj name="Acrobat Document" r:id="rId2" imgW="7517520" imgH="5823360" progId="AcroExch.Document.7">
                  <p:embed/>
                </p:oleObj>
              </mc:Choice>
              <mc:Fallback>
                <p:oleObj name="Acrobat Document" r:id="rId2" imgW="7517520" imgH="5823360" progId="AcroExch.Document.7">
                  <p:embed/>
                  <p:pic>
                    <p:nvPicPr>
                      <p:cNvPr id="118817" name="Object 33">
                        <a:extLst>
                          <a:ext uri="{FF2B5EF4-FFF2-40B4-BE49-F238E27FC236}">
                            <a16:creationId xmlns:a16="http://schemas.microsoft.com/office/drawing/2014/main" id="{3643BFD6-E9E1-7A85-C34E-C4A1708A5F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3789" y="382589"/>
                        <a:ext cx="7596187" cy="5883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8787" name="Text Box 3">
            <a:extLst>
              <a:ext uri="{FF2B5EF4-FFF2-40B4-BE49-F238E27FC236}">
                <a16:creationId xmlns:a16="http://schemas.microsoft.com/office/drawing/2014/main" id="{5533BF3C-F440-72A7-F6F5-96AF18B886E0}"/>
              </a:ext>
            </a:extLst>
          </p:cNvPr>
          <p:cNvSpPr txBox="1">
            <a:spLocks noChangeArrowheads="1"/>
          </p:cNvSpPr>
          <p:nvPr/>
        </p:nvSpPr>
        <p:spPr bwMode="auto">
          <a:xfrm>
            <a:off x="2514600" y="5334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18788" name="Text Box 4">
            <a:extLst>
              <a:ext uri="{FF2B5EF4-FFF2-40B4-BE49-F238E27FC236}">
                <a16:creationId xmlns:a16="http://schemas.microsoft.com/office/drawing/2014/main" id="{CA97954F-DB2A-6C85-DBCC-6BEB70D44FBD}"/>
              </a:ext>
            </a:extLst>
          </p:cNvPr>
          <p:cNvSpPr txBox="1">
            <a:spLocks noChangeArrowheads="1"/>
          </p:cNvSpPr>
          <p:nvPr/>
        </p:nvSpPr>
        <p:spPr bwMode="auto">
          <a:xfrm>
            <a:off x="7239000" y="57912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18789" name="Text Box 5">
            <a:extLst>
              <a:ext uri="{FF2B5EF4-FFF2-40B4-BE49-F238E27FC236}">
                <a16:creationId xmlns:a16="http://schemas.microsoft.com/office/drawing/2014/main" id="{4BA36C82-FE97-B0F2-8BA8-618CF7049AF4}"/>
              </a:ext>
            </a:extLst>
          </p:cNvPr>
          <p:cNvSpPr txBox="1">
            <a:spLocks noChangeArrowheads="1"/>
          </p:cNvSpPr>
          <p:nvPr/>
        </p:nvSpPr>
        <p:spPr bwMode="auto">
          <a:xfrm>
            <a:off x="3048000" y="52578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100-Year Floodplain</a:t>
            </a:r>
          </a:p>
        </p:txBody>
      </p:sp>
      <p:sp>
        <p:nvSpPr>
          <p:cNvPr id="118790" name="Text Box 6">
            <a:extLst>
              <a:ext uri="{FF2B5EF4-FFF2-40B4-BE49-F238E27FC236}">
                <a16:creationId xmlns:a16="http://schemas.microsoft.com/office/drawing/2014/main" id="{470689D4-2E2D-982D-904A-DC6745747EDB}"/>
              </a:ext>
            </a:extLst>
          </p:cNvPr>
          <p:cNvSpPr txBox="1">
            <a:spLocks noChangeArrowheads="1"/>
          </p:cNvSpPr>
          <p:nvPr/>
        </p:nvSpPr>
        <p:spPr bwMode="auto">
          <a:xfrm>
            <a:off x="3962400" y="34290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Floodway</a:t>
            </a:r>
          </a:p>
        </p:txBody>
      </p:sp>
      <p:sp>
        <p:nvSpPr>
          <p:cNvPr id="118791" name="Text Box 7">
            <a:extLst>
              <a:ext uri="{FF2B5EF4-FFF2-40B4-BE49-F238E27FC236}">
                <a16:creationId xmlns:a16="http://schemas.microsoft.com/office/drawing/2014/main" id="{209CE6CF-687C-38C2-180D-A728161AC2AA}"/>
              </a:ext>
            </a:extLst>
          </p:cNvPr>
          <p:cNvSpPr txBox="1">
            <a:spLocks noChangeArrowheads="1"/>
          </p:cNvSpPr>
          <p:nvPr/>
        </p:nvSpPr>
        <p:spPr bwMode="auto">
          <a:xfrm>
            <a:off x="8915400" y="685801"/>
            <a:ext cx="8382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Town</a:t>
            </a:r>
          </a:p>
        </p:txBody>
      </p:sp>
      <p:sp>
        <p:nvSpPr>
          <p:cNvPr id="118792" name="Line 8">
            <a:extLst>
              <a:ext uri="{FF2B5EF4-FFF2-40B4-BE49-F238E27FC236}">
                <a16:creationId xmlns:a16="http://schemas.microsoft.com/office/drawing/2014/main" id="{695FF77B-B6E3-47F9-8475-65E22F6A5920}"/>
              </a:ext>
            </a:extLst>
          </p:cNvPr>
          <p:cNvSpPr>
            <a:spLocks noChangeShapeType="1"/>
          </p:cNvSpPr>
          <p:nvPr/>
        </p:nvSpPr>
        <p:spPr bwMode="auto">
          <a:xfrm>
            <a:off x="9448800" y="1066800"/>
            <a:ext cx="152400" cy="1752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8" name="Line 14">
            <a:extLst>
              <a:ext uri="{FF2B5EF4-FFF2-40B4-BE49-F238E27FC236}">
                <a16:creationId xmlns:a16="http://schemas.microsoft.com/office/drawing/2014/main" id="{ECB37CFF-C6FD-4D4D-9511-0BE49DDA6F14}"/>
              </a:ext>
            </a:extLst>
          </p:cNvPr>
          <p:cNvSpPr>
            <a:spLocks noChangeShapeType="1"/>
          </p:cNvSpPr>
          <p:nvPr/>
        </p:nvSpPr>
        <p:spPr bwMode="auto">
          <a:xfrm>
            <a:off x="4800600" y="914400"/>
            <a:ext cx="685800" cy="381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9" name="Line 15">
            <a:extLst>
              <a:ext uri="{FF2B5EF4-FFF2-40B4-BE49-F238E27FC236}">
                <a16:creationId xmlns:a16="http://schemas.microsoft.com/office/drawing/2014/main" id="{E8F6F315-83FC-84BE-5552-10FD03AF8190}"/>
              </a:ext>
            </a:extLst>
          </p:cNvPr>
          <p:cNvSpPr>
            <a:spLocks noChangeShapeType="1"/>
          </p:cNvSpPr>
          <p:nvPr/>
        </p:nvSpPr>
        <p:spPr bwMode="auto">
          <a:xfrm flipH="1" flipV="1">
            <a:off x="8610600" y="5334000"/>
            <a:ext cx="228600" cy="4572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800" name="Line 16">
            <a:extLst>
              <a:ext uri="{FF2B5EF4-FFF2-40B4-BE49-F238E27FC236}">
                <a16:creationId xmlns:a16="http://schemas.microsoft.com/office/drawing/2014/main" id="{AA41BD43-7ADE-9C18-F307-03CE8C188723}"/>
              </a:ext>
            </a:extLst>
          </p:cNvPr>
          <p:cNvSpPr>
            <a:spLocks noChangeShapeType="1"/>
          </p:cNvSpPr>
          <p:nvPr/>
        </p:nvSpPr>
        <p:spPr bwMode="auto">
          <a:xfrm flipV="1">
            <a:off x="5410200" y="3505200"/>
            <a:ext cx="1676400" cy="1905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801" name="Line 17">
            <a:extLst>
              <a:ext uri="{FF2B5EF4-FFF2-40B4-BE49-F238E27FC236}">
                <a16:creationId xmlns:a16="http://schemas.microsoft.com/office/drawing/2014/main" id="{5355A35A-B623-67EB-E0F0-4F4C3B008AE8}"/>
              </a:ext>
            </a:extLst>
          </p:cNvPr>
          <p:cNvSpPr>
            <a:spLocks noChangeShapeType="1"/>
          </p:cNvSpPr>
          <p:nvPr/>
        </p:nvSpPr>
        <p:spPr bwMode="auto">
          <a:xfrm flipV="1">
            <a:off x="5181600" y="2819400"/>
            <a:ext cx="990600" cy="6858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70" name="Object 14">
            <a:extLst>
              <a:ext uri="{FF2B5EF4-FFF2-40B4-BE49-F238E27FC236}">
                <a16:creationId xmlns:a16="http://schemas.microsoft.com/office/drawing/2014/main" id="{2F6C42A0-F8DC-4FCA-0ECC-228BA45C07B2}"/>
              </a:ext>
            </a:extLst>
          </p:cNvPr>
          <p:cNvGraphicFramePr>
            <a:graphicFrameLocks noGrp="1"/>
          </p:cNvGraphicFramePr>
          <p:nvPr>
            <p:ph/>
          </p:nvPr>
        </p:nvGraphicFramePr>
        <p:xfrm>
          <a:off x="2363789" y="382588"/>
          <a:ext cx="7623175" cy="5886450"/>
        </p:xfrm>
        <a:graphic>
          <a:graphicData uri="http://schemas.openxmlformats.org/presentationml/2006/ole">
            <mc:AlternateContent xmlns:mc="http://schemas.openxmlformats.org/markup-compatibility/2006">
              <mc:Choice xmlns:v="urn:schemas-microsoft-com:vml" Requires="v">
                <p:oleObj name="Acrobat Document" r:id="rId2" imgW="7543506" imgH="5829097" progId="AcroExch.Document.7">
                  <p:embed/>
                </p:oleObj>
              </mc:Choice>
              <mc:Fallback>
                <p:oleObj name="Acrobat Document" r:id="rId2" imgW="7543506" imgH="5829097" progId="AcroExch.Document.7">
                  <p:embed/>
                  <p:pic>
                    <p:nvPicPr>
                      <p:cNvPr id="121870" name="Object 14">
                        <a:extLst>
                          <a:ext uri="{FF2B5EF4-FFF2-40B4-BE49-F238E27FC236}">
                            <a16:creationId xmlns:a16="http://schemas.microsoft.com/office/drawing/2014/main" id="{2F6C42A0-F8DC-4FCA-0ECC-228BA45C07B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3789" y="382588"/>
                        <a:ext cx="7623175" cy="588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1859" name="Text Box 3">
            <a:extLst>
              <a:ext uri="{FF2B5EF4-FFF2-40B4-BE49-F238E27FC236}">
                <a16:creationId xmlns:a16="http://schemas.microsoft.com/office/drawing/2014/main" id="{669C3E61-4F06-20A7-4D84-BB117C07214A}"/>
              </a:ext>
            </a:extLst>
          </p:cNvPr>
          <p:cNvSpPr txBox="1">
            <a:spLocks noChangeArrowheads="1"/>
          </p:cNvSpPr>
          <p:nvPr/>
        </p:nvSpPr>
        <p:spPr bwMode="auto">
          <a:xfrm>
            <a:off x="2514600" y="5334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21860" name="Text Box 4">
            <a:extLst>
              <a:ext uri="{FF2B5EF4-FFF2-40B4-BE49-F238E27FC236}">
                <a16:creationId xmlns:a16="http://schemas.microsoft.com/office/drawing/2014/main" id="{D2D8B4C7-C473-D790-D888-DF7E46836B7D}"/>
              </a:ext>
            </a:extLst>
          </p:cNvPr>
          <p:cNvSpPr txBox="1">
            <a:spLocks noChangeArrowheads="1"/>
          </p:cNvSpPr>
          <p:nvPr/>
        </p:nvSpPr>
        <p:spPr bwMode="auto">
          <a:xfrm>
            <a:off x="7239000" y="57912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21861" name="Text Box 5">
            <a:extLst>
              <a:ext uri="{FF2B5EF4-FFF2-40B4-BE49-F238E27FC236}">
                <a16:creationId xmlns:a16="http://schemas.microsoft.com/office/drawing/2014/main" id="{B640F114-A6FD-F7D5-B2E1-359191B43920}"/>
              </a:ext>
            </a:extLst>
          </p:cNvPr>
          <p:cNvSpPr txBox="1">
            <a:spLocks noChangeArrowheads="1"/>
          </p:cNvSpPr>
          <p:nvPr/>
        </p:nvSpPr>
        <p:spPr bwMode="auto">
          <a:xfrm>
            <a:off x="2514600" y="5410201"/>
            <a:ext cx="46482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Post-development  100-Year Floodplain</a:t>
            </a:r>
          </a:p>
        </p:txBody>
      </p:sp>
      <p:sp>
        <p:nvSpPr>
          <p:cNvPr id="121862" name="Text Box 6">
            <a:extLst>
              <a:ext uri="{FF2B5EF4-FFF2-40B4-BE49-F238E27FC236}">
                <a16:creationId xmlns:a16="http://schemas.microsoft.com/office/drawing/2014/main" id="{0D712BE5-615E-9FFB-DB6A-91F220A177BA}"/>
              </a:ext>
            </a:extLst>
          </p:cNvPr>
          <p:cNvSpPr txBox="1">
            <a:spLocks noChangeArrowheads="1"/>
          </p:cNvSpPr>
          <p:nvPr/>
        </p:nvSpPr>
        <p:spPr bwMode="auto">
          <a:xfrm>
            <a:off x="3962400" y="34290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Floodway</a:t>
            </a:r>
          </a:p>
        </p:txBody>
      </p:sp>
      <p:sp>
        <p:nvSpPr>
          <p:cNvPr id="121863" name="Text Box 7">
            <a:extLst>
              <a:ext uri="{FF2B5EF4-FFF2-40B4-BE49-F238E27FC236}">
                <a16:creationId xmlns:a16="http://schemas.microsoft.com/office/drawing/2014/main" id="{9A438A2C-E7BB-57E7-F206-45551538B9FC}"/>
              </a:ext>
            </a:extLst>
          </p:cNvPr>
          <p:cNvSpPr txBox="1">
            <a:spLocks noChangeArrowheads="1"/>
          </p:cNvSpPr>
          <p:nvPr/>
        </p:nvSpPr>
        <p:spPr bwMode="auto">
          <a:xfrm>
            <a:off x="8915400" y="685801"/>
            <a:ext cx="8382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Town</a:t>
            </a:r>
          </a:p>
        </p:txBody>
      </p:sp>
      <p:sp>
        <p:nvSpPr>
          <p:cNvPr id="121864" name="Line 8">
            <a:extLst>
              <a:ext uri="{FF2B5EF4-FFF2-40B4-BE49-F238E27FC236}">
                <a16:creationId xmlns:a16="http://schemas.microsoft.com/office/drawing/2014/main" id="{BE713E8F-5778-F032-6A6E-A7E6DEB49D2E}"/>
              </a:ext>
            </a:extLst>
          </p:cNvPr>
          <p:cNvSpPr>
            <a:spLocks noChangeShapeType="1"/>
          </p:cNvSpPr>
          <p:nvPr/>
        </p:nvSpPr>
        <p:spPr bwMode="auto">
          <a:xfrm>
            <a:off x="9448800" y="1066800"/>
            <a:ext cx="152400" cy="1752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65" name="Line 9">
            <a:extLst>
              <a:ext uri="{FF2B5EF4-FFF2-40B4-BE49-F238E27FC236}">
                <a16:creationId xmlns:a16="http://schemas.microsoft.com/office/drawing/2014/main" id="{3EE856CF-CC5D-4268-5865-C8DB673BD997}"/>
              </a:ext>
            </a:extLst>
          </p:cNvPr>
          <p:cNvSpPr>
            <a:spLocks noChangeShapeType="1"/>
          </p:cNvSpPr>
          <p:nvPr/>
        </p:nvSpPr>
        <p:spPr bwMode="auto">
          <a:xfrm>
            <a:off x="4800600" y="914400"/>
            <a:ext cx="685800" cy="381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66" name="Line 10">
            <a:extLst>
              <a:ext uri="{FF2B5EF4-FFF2-40B4-BE49-F238E27FC236}">
                <a16:creationId xmlns:a16="http://schemas.microsoft.com/office/drawing/2014/main" id="{3F3CFD03-3FB7-95FD-05AE-01C735AF1C22}"/>
              </a:ext>
            </a:extLst>
          </p:cNvPr>
          <p:cNvSpPr>
            <a:spLocks noChangeShapeType="1"/>
          </p:cNvSpPr>
          <p:nvPr/>
        </p:nvSpPr>
        <p:spPr bwMode="auto">
          <a:xfrm flipH="1" flipV="1">
            <a:off x="8610600" y="5334000"/>
            <a:ext cx="228600" cy="4572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67" name="Line 11">
            <a:extLst>
              <a:ext uri="{FF2B5EF4-FFF2-40B4-BE49-F238E27FC236}">
                <a16:creationId xmlns:a16="http://schemas.microsoft.com/office/drawing/2014/main" id="{4554591D-823F-ED7A-90EC-FA0AB67321FF}"/>
              </a:ext>
            </a:extLst>
          </p:cNvPr>
          <p:cNvSpPr>
            <a:spLocks noChangeShapeType="1"/>
          </p:cNvSpPr>
          <p:nvPr/>
        </p:nvSpPr>
        <p:spPr bwMode="auto">
          <a:xfrm flipV="1">
            <a:off x="5486400" y="4191000"/>
            <a:ext cx="990600" cy="12954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68" name="Line 12">
            <a:extLst>
              <a:ext uri="{FF2B5EF4-FFF2-40B4-BE49-F238E27FC236}">
                <a16:creationId xmlns:a16="http://schemas.microsoft.com/office/drawing/2014/main" id="{1AFEF513-87CE-BDA0-8678-3A60E7C9AA62}"/>
              </a:ext>
            </a:extLst>
          </p:cNvPr>
          <p:cNvSpPr>
            <a:spLocks noChangeShapeType="1"/>
          </p:cNvSpPr>
          <p:nvPr/>
        </p:nvSpPr>
        <p:spPr bwMode="auto">
          <a:xfrm flipV="1">
            <a:off x="5181600" y="2819400"/>
            <a:ext cx="990600" cy="6858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94" name="Object 14">
            <a:extLst>
              <a:ext uri="{FF2B5EF4-FFF2-40B4-BE49-F238E27FC236}">
                <a16:creationId xmlns:a16="http://schemas.microsoft.com/office/drawing/2014/main" id="{B662BF07-4906-F07F-5179-650D0ED304B8}"/>
              </a:ext>
            </a:extLst>
          </p:cNvPr>
          <p:cNvGraphicFramePr>
            <a:graphicFrameLocks noGrp="1"/>
          </p:cNvGraphicFramePr>
          <p:nvPr>
            <p:ph/>
          </p:nvPr>
        </p:nvGraphicFramePr>
        <p:xfrm>
          <a:off x="2363789" y="382588"/>
          <a:ext cx="7623175" cy="5886450"/>
        </p:xfrm>
        <a:graphic>
          <a:graphicData uri="http://schemas.openxmlformats.org/presentationml/2006/ole">
            <mc:AlternateContent xmlns:mc="http://schemas.openxmlformats.org/markup-compatibility/2006">
              <mc:Choice xmlns:v="urn:schemas-microsoft-com:vml" Requires="v">
                <p:oleObj name="Acrobat Document" r:id="rId2" imgW="7543506" imgH="5829097" progId="AcroExch.Document.7">
                  <p:embed/>
                </p:oleObj>
              </mc:Choice>
              <mc:Fallback>
                <p:oleObj name="Acrobat Document" r:id="rId2" imgW="7543506" imgH="5829097" progId="AcroExch.Document.7">
                  <p:embed/>
                  <p:pic>
                    <p:nvPicPr>
                      <p:cNvPr id="122894" name="Object 14">
                        <a:extLst>
                          <a:ext uri="{FF2B5EF4-FFF2-40B4-BE49-F238E27FC236}">
                            <a16:creationId xmlns:a16="http://schemas.microsoft.com/office/drawing/2014/main" id="{B662BF07-4906-F07F-5179-650D0ED304B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3789" y="382588"/>
                        <a:ext cx="7623175" cy="588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883" name="Text Box 3">
            <a:extLst>
              <a:ext uri="{FF2B5EF4-FFF2-40B4-BE49-F238E27FC236}">
                <a16:creationId xmlns:a16="http://schemas.microsoft.com/office/drawing/2014/main" id="{0B48F4FE-34B8-EAD2-2C64-FA669521F8D0}"/>
              </a:ext>
            </a:extLst>
          </p:cNvPr>
          <p:cNvSpPr txBox="1">
            <a:spLocks noChangeArrowheads="1"/>
          </p:cNvSpPr>
          <p:nvPr/>
        </p:nvSpPr>
        <p:spPr bwMode="auto">
          <a:xfrm>
            <a:off x="2514600" y="5334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22884" name="Text Box 4">
            <a:extLst>
              <a:ext uri="{FF2B5EF4-FFF2-40B4-BE49-F238E27FC236}">
                <a16:creationId xmlns:a16="http://schemas.microsoft.com/office/drawing/2014/main" id="{F0CD6B53-ADE5-652E-9C6C-D5DE94CDB4D7}"/>
              </a:ext>
            </a:extLst>
          </p:cNvPr>
          <p:cNvSpPr txBox="1">
            <a:spLocks noChangeArrowheads="1"/>
          </p:cNvSpPr>
          <p:nvPr/>
        </p:nvSpPr>
        <p:spPr bwMode="auto">
          <a:xfrm>
            <a:off x="7239000" y="57912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Limit of Detailed Study</a:t>
            </a:r>
          </a:p>
        </p:txBody>
      </p:sp>
      <p:sp>
        <p:nvSpPr>
          <p:cNvPr id="122885" name="Text Box 5">
            <a:extLst>
              <a:ext uri="{FF2B5EF4-FFF2-40B4-BE49-F238E27FC236}">
                <a16:creationId xmlns:a16="http://schemas.microsoft.com/office/drawing/2014/main" id="{9125B2D5-9B04-9470-248E-4A2E22430583}"/>
              </a:ext>
            </a:extLst>
          </p:cNvPr>
          <p:cNvSpPr txBox="1">
            <a:spLocks noChangeArrowheads="1"/>
          </p:cNvSpPr>
          <p:nvPr/>
        </p:nvSpPr>
        <p:spPr bwMode="auto">
          <a:xfrm>
            <a:off x="2590800" y="5410201"/>
            <a:ext cx="44196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Pre-development 100-Year Floodplain</a:t>
            </a:r>
          </a:p>
        </p:txBody>
      </p:sp>
      <p:sp>
        <p:nvSpPr>
          <p:cNvPr id="122886" name="Text Box 6">
            <a:extLst>
              <a:ext uri="{FF2B5EF4-FFF2-40B4-BE49-F238E27FC236}">
                <a16:creationId xmlns:a16="http://schemas.microsoft.com/office/drawing/2014/main" id="{51B34C60-33BC-5E12-66EE-0DAB666BC29A}"/>
              </a:ext>
            </a:extLst>
          </p:cNvPr>
          <p:cNvSpPr txBox="1">
            <a:spLocks noChangeArrowheads="1"/>
          </p:cNvSpPr>
          <p:nvPr/>
        </p:nvSpPr>
        <p:spPr bwMode="auto">
          <a:xfrm>
            <a:off x="3962400" y="3429001"/>
            <a:ext cx="26670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Floodway</a:t>
            </a:r>
          </a:p>
        </p:txBody>
      </p:sp>
      <p:sp>
        <p:nvSpPr>
          <p:cNvPr id="122887" name="Text Box 7">
            <a:extLst>
              <a:ext uri="{FF2B5EF4-FFF2-40B4-BE49-F238E27FC236}">
                <a16:creationId xmlns:a16="http://schemas.microsoft.com/office/drawing/2014/main" id="{70D6DCF4-E6AC-BB4E-AC92-E57CCE31D14A}"/>
              </a:ext>
            </a:extLst>
          </p:cNvPr>
          <p:cNvSpPr txBox="1">
            <a:spLocks noChangeArrowheads="1"/>
          </p:cNvSpPr>
          <p:nvPr/>
        </p:nvSpPr>
        <p:spPr bwMode="auto">
          <a:xfrm>
            <a:off x="8915400" y="685801"/>
            <a:ext cx="8382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Town</a:t>
            </a:r>
          </a:p>
        </p:txBody>
      </p:sp>
      <p:sp>
        <p:nvSpPr>
          <p:cNvPr id="122888" name="Line 8">
            <a:extLst>
              <a:ext uri="{FF2B5EF4-FFF2-40B4-BE49-F238E27FC236}">
                <a16:creationId xmlns:a16="http://schemas.microsoft.com/office/drawing/2014/main" id="{83AA8D96-3C95-9035-A128-6DD8BDFD2923}"/>
              </a:ext>
            </a:extLst>
          </p:cNvPr>
          <p:cNvSpPr>
            <a:spLocks noChangeShapeType="1"/>
          </p:cNvSpPr>
          <p:nvPr/>
        </p:nvSpPr>
        <p:spPr bwMode="auto">
          <a:xfrm>
            <a:off x="9448800" y="1066800"/>
            <a:ext cx="152400" cy="1752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889" name="Line 9">
            <a:extLst>
              <a:ext uri="{FF2B5EF4-FFF2-40B4-BE49-F238E27FC236}">
                <a16:creationId xmlns:a16="http://schemas.microsoft.com/office/drawing/2014/main" id="{6CFB08F2-B552-481A-32BD-4EF0F58147CF}"/>
              </a:ext>
            </a:extLst>
          </p:cNvPr>
          <p:cNvSpPr>
            <a:spLocks noChangeShapeType="1"/>
          </p:cNvSpPr>
          <p:nvPr/>
        </p:nvSpPr>
        <p:spPr bwMode="auto">
          <a:xfrm>
            <a:off x="4800600" y="914400"/>
            <a:ext cx="685800" cy="381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890" name="Line 10">
            <a:extLst>
              <a:ext uri="{FF2B5EF4-FFF2-40B4-BE49-F238E27FC236}">
                <a16:creationId xmlns:a16="http://schemas.microsoft.com/office/drawing/2014/main" id="{149FC8D7-AF6D-EF04-3FF9-AA05B2DE3FB0}"/>
              </a:ext>
            </a:extLst>
          </p:cNvPr>
          <p:cNvSpPr>
            <a:spLocks noChangeShapeType="1"/>
          </p:cNvSpPr>
          <p:nvPr/>
        </p:nvSpPr>
        <p:spPr bwMode="auto">
          <a:xfrm flipH="1" flipV="1">
            <a:off x="8610600" y="5334000"/>
            <a:ext cx="228600" cy="4572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891" name="Line 11">
            <a:extLst>
              <a:ext uri="{FF2B5EF4-FFF2-40B4-BE49-F238E27FC236}">
                <a16:creationId xmlns:a16="http://schemas.microsoft.com/office/drawing/2014/main" id="{1A7EE7F8-3EDA-01BE-B288-A66AD3433441}"/>
              </a:ext>
            </a:extLst>
          </p:cNvPr>
          <p:cNvSpPr>
            <a:spLocks noChangeShapeType="1"/>
          </p:cNvSpPr>
          <p:nvPr/>
        </p:nvSpPr>
        <p:spPr bwMode="auto">
          <a:xfrm flipV="1">
            <a:off x="5486400" y="3962400"/>
            <a:ext cx="1219200" cy="15240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892" name="Line 12">
            <a:extLst>
              <a:ext uri="{FF2B5EF4-FFF2-40B4-BE49-F238E27FC236}">
                <a16:creationId xmlns:a16="http://schemas.microsoft.com/office/drawing/2014/main" id="{DF246BBA-0F78-A45C-2973-340FD5C25374}"/>
              </a:ext>
            </a:extLst>
          </p:cNvPr>
          <p:cNvSpPr>
            <a:spLocks noChangeShapeType="1"/>
          </p:cNvSpPr>
          <p:nvPr/>
        </p:nvSpPr>
        <p:spPr bwMode="auto">
          <a:xfrm flipV="1">
            <a:off x="5181600" y="2819400"/>
            <a:ext cx="990600" cy="6858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896" name="Text Box 16">
            <a:extLst>
              <a:ext uri="{FF2B5EF4-FFF2-40B4-BE49-F238E27FC236}">
                <a16:creationId xmlns:a16="http://schemas.microsoft.com/office/drawing/2014/main" id="{F8F09D9B-D887-D214-AB75-B64F262C6DD8}"/>
              </a:ext>
            </a:extLst>
          </p:cNvPr>
          <p:cNvSpPr txBox="1">
            <a:spLocks noChangeArrowheads="1"/>
          </p:cNvSpPr>
          <p:nvPr/>
        </p:nvSpPr>
        <p:spPr bwMode="auto">
          <a:xfrm>
            <a:off x="2590800" y="4343400"/>
            <a:ext cx="2209800"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dirty="0"/>
              <a:t>Post-development  100-Year Floodplain</a:t>
            </a:r>
          </a:p>
        </p:txBody>
      </p:sp>
      <p:sp>
        <p:nvSpPr>
          <p:cNvPr id="122897" name="Line 17">
            <a:extLst>
              <a:ext uri="{FF2B5EF4-FFF2-40B4-BE49-F238E27FC236}">
                <a16:creationId xmlns:a16="http://schemas.microsoft.com/office/drawing/2014/main" id="{38FA4D0D-87ED-1C17-D72E-B91666D8B807}"/>
              </a:ext>
            </a:extLst>
          </p:cNvPr>
          <p:cNvSpPr>
            <a:spLocks noChangeShapeType="1"/>
          </p:cNvSpPr>
          <p:nvPr/>
        </p:nvSpPr>
        <p:spPr bwMode="auto">
          <a:xfrm flipV="1">
            <a:off x="4800600" y="4038600"/>
            <a:ext cx="914400" cy="609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493" y="146046"/>
            <a:ext cx="5074920" cy="338328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15884" y="3429000"/>
            <a:ext cx="5058085" cy="407987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3568" y="3904644"/>
            <a:ext cx="4669528" cy="3128584"/>
          </a:xfrm>
          <a:prstGeom prst="rect">
            <a:avLst/>
          </a:prstGeom>
          <a:ln w="19050">
            <a:solidFill>
              <a:schemeClr val="bg1"/>
            </a:solidFill>
          </a:ln>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7973" y="3250071"/>
            <a:ext cx="4356097" cy="2902931"/>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rcRect b="14498"/>
          <a:stretch/>
        </p:blipFill>
        <p:spPr>
          <a:xfrm>
            <a:off x="9371604" y="146046"/>
            <a:ext cx="2552899" cy="2824769"/>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00284" y="528387"/>
            <a:ext cx="2103120" cy="2721684"/>
          </a:xfrm>
          <a:prstGeom prst="rect">
            <a:avLst/>
          </a:prstGeom>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47268" y="19738"/>
            <a:ext cx="2209800" cy="1869491"/>
          </a:xfrm>
          <a:prstGeom prst="rect">
            <a:avLst/>
          </a:prstGeom>
        </p:spPr>
      </p:pic>
    </p:spTree>
    <p:extLst>
      <p:ext uri="{BB962C8B-B14F-4D97-AF65-F5344CB8AC3E}">
        <p14:creationId xmlns:p14="http://schemas.microsoft.com/office/powerpoint/2010/main" val="92921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29542C-F79B-27DF-8559-13319972B55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69905" y="292154"/>
            <a:ext cx="4495795" cy="3434022"/>
          </a:xfrm>
          <a:prstGeom prst="rect">
            <a:avLst/>
          </a:prstGeom>
        </p:spPr>
      </p:pic>
      <p:pic>
        <p:nvPicPr>
          <p:cNvPr id="11" name="Picture 10">
            <a:extLst>
              <a:ext uri="{FF2B5EF4-FFF2-40B4-BE49-F238E27FC236}">
                <a16:creationId xmlns:a16="http://schemas.microsoft.com/office/drawing/2014/main" id="{1630F522-CFE2-BB33-FE26-D377C2164F2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203455" y="1803454"/>
            <a:ext cx="6759946" cy="4457646"/>
          </a:xfrm>
          <a:prstGeom prst="rect">
            <a:avLst/>
          </a:prstGeom>
        </p:spPr>
      </p:pic>
    </p:spTree>
    <p:extLst>
      <p:ext uri="{BB962C8B-B14F-4D97-AF65-F5344CB8AC3E}">
        <p14:creationId xmlns:p14="http://schemas.microsoft.com/office/powerpoint/2010/main" val="1591164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26 West Virginia Floodplain Managers Conference">
            <a:extLst>
              <a:ext uri="{FF2B5EF4-FFF2-40B4-BE49-F238E27FC236}">
                <a16:creationId xmlns:a16="http://schemas.microsoft.com/office/drawing/2014/main" id="{9B963985-8AF0-DE1F-630F-AEE5419877CF}"/>
              </a:ext>
            </a:extLst>
          </p:cNvPr>
          <p:cNvPicPr>
            <a:picLocks noChangeAspect="1"/>
          </p:cNvPicPr>
          <p:nvPr/>
        </p:nvPicPr>
        <p:blipFill>
          <a:blip r:embed="rId2"/>
          <a:srcRect b="21105"/>
          <a:stretch>
            <a:fillRect/>
          </a:stretch>
        </p:blipFill>
        <p:spPr>
          <a:xfrm>
            <a:off x="1436334" y="598259"/>
            <a:ext cx="9141781" cy="4035885"/>
          </a:xfrm>
          <a:prstGeom prst="rect">
            <a:avLst/>
          </a:prstGeom>
        </p:spPr>
      </p:pic>
      <p:grpSp>
        <p:nvGrpSpPr>
          <p:cNvPr id="3" name="Group 2">
            <a:extLst>
              <a:ext uri="{FF2B5EF4-FFF2-40B4-BE49-F238E27FC236}">
                <a16:creationId xmlns:a16="http://schemas.microsoft.com/office/drawing/2014/main" id="{E11638E5-2B48-6E2D-CAC1-1902BF34D04F}"/>
              </a:ext>
            </a:extLst>
          </p:cNvPr>
          <p:cNvGrpSpPr>
            <a:grpSpLocks noChangeAspect="1"/>
          </p:cNvGrpSpPr>
          <p:nvPr/>
        </p:nvGrpSpPr>
        <p:grpSpPr>
          <a:xfrm>
            <a:off x="8609865" y="3284739"/>
            <a:ext cx="3435862" cy="3435862"/>
            <a:chOff x="9784585" y="5018751"/>
            <a:chExt cx="1737360" cy="1737360"/>
          </a:xfrm>
        </p:grpSpPr>
        <p:sp>
          <p:nvSpPr>
            <p:cNvPr id="4" name="Oval 3">
              <a:extLst>
                <a:ext uri="{FF2B5EF4-FFF2-40B4-BE49-F238E27FC236}">
                  <a16:creationId xmlns:a16="http://schemas.microsoft.com/office/drawing/2014/main" id="{234E9FB4-0E25-5B8D-1320-D58D75E4373A}"/>
                </a:ext>
              </a:extLst>
            </p:cNvPr>
            <p:cNvSpPr>
              <a:spLocks noChangeAspect="1"/>
            </p:cNvSpPr>
            <p:nvPr/>
          </p:nvSpPr>
          <p:spPr>
            <a:xfrm>
              <a:off x="9876025" y="5112757"/>
              <a:ext cx="1554480" cy="155448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91FD926-E4B8-A74D-B9DB-98F9D3F24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4585" y="5018751"/>
              <a:ext cx="1737360" cy="1737360"/>
            </a:xfrm>
            <a:prstGeom prst="rect">
              <a:avLst/>
            </a:prstGeom>
          </p:spPr>
        </p:pic>
      </p:grpSp>
    </p:spTree>
    <p:extLst>
      <p:ext uri="{BB962C8B-B14F-4D97-AF65-F5344CB8AC3E}">
        <p14:creationId xmlns:p14="http://schemas.microsoft.com/office/powerpoint/2010/main" val="4285641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C3FCC1-7AD0-88A0-C685-96C7ECBA1F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634" y="1523881"/>
            <a:ext cx="3583856" cy="3031942"/>
          </a:xfrm>
          <a:prstGeom prst="rect">
            <a:avLst/>
          </a:prstGeom>
        </p:spPr>
      </p:pic>
      <p:pic>
        <p:nvPicPr>
          <p:cNvPr id="4" name="Picture 3">
            <a:extLst>
              <a:ext uri="{FF2B5EF4-FFF2-40B4-BE49-F238E27FC236}">
                <a16:creationId xmlns:a16="http://schemas.microsoft.com/office/drawing/2014/main" id="{D7CDD262-252B-21FC-6D7C-62C6F1C0464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76552" y="2679699"/>
            <a:ext cx="2857500" cy="2828925"/>
          </a:xfrm>
          <a:prstGeom prst="rect">
            <a:avLst/>
          </a:prstGeom>
        </p:spPr>
      </p:pic>
      <p:pic>
        <p:nvPicPr>
          <p:cNvPr id="7" name="Picture 6">
            <a:extLst>
              <a:ext uri="{FF2B5EF4-FFF2-40B4-BE49-F238E27FC236}">
                <a16:creationId xmlns:a16="http://schemas.microsoft.com/office/drawing/2014/main" id="{74B2D35A-8122-6AC1-229B-20E80A373783}"/>
              </a:ext>
            </a:extLst>
          </p:cNvPr>
          <p:cNvPicPr>
            <a:picLocks noChangeAspect="1"/>
          </p:cNvPicPr>
          <p:nvPr/>
        </p:nvPicPr>
        <p:blipFill>
          <a:blip r:embed="rId5"/>
          <a:stretch>
            <a:fillRect/>
          </a:stretch>
        </p:blipFill>
        <p:spPr>
          <a:xfrm>
            <a:off x="211492" y="112150"/>
            <a:ext cx="4119208" cy="2927702"/>
          </a:xfrm>
          <a:prstGeom prst="rect">
            <a:avLst/>
          </a:prstGeom>
        </p:spPr>
      </p:pic>
      <p:pic>
        <p:nvPicPr>
          <p:cNvPr id="9" name="Picture 8">
            <a:extLst>
              <a:ext uri="{FF2B5EF4-FFF2-40B4-BE49-F238E27FC236}">
                <a16:creationId xmlns:a16="http://schemas.microsoft.com/office/drawing/2014/main" id="{083342DE-38D6-E9E1-7754-B98302874A6F}"/>
              </a:ext>
            </a:extLst>
          </p:cNvPr>
          <p:cNvPicPr>
            <a:picLocks noChangeAspect="1"/>
          </p:cNvPicPr>
          <p:nvPr/>
        </p:nvPicPr>
        <p:blipFill>
          <a:blip r:embed="rId6"/>
          <a:stretch>
            <a:fillRect/>
          </a:stretch>
        </p:blipFill>
        <p:spPr>
          <a:xfrm>
            <a:off x="8189726" y="-947445"/>
            <a:ext cx="3927646" cy="3381557"/>
          </a:xfrm>
          <a:prstGeom prst="rect">
            <a:avLst/>
          </a:prstGeom>
        </p:spPr>
      </p:pic>
      <p:pic>
        <p:nvPicPr>
          <p:cNvPr id="11" name="Picture 10">
            <a:extLst>
              <a:ext uri="{FF2B5EF4-FFF2-40B4-BE49-F238E27FC236}">
                <a16:creationId xmlns:a16="http://schemas.microsoft.com/office/drawing/2014/main" id="{97A0463A-31E6-1912-1348-6487E2DDFF4D}"/>
              </a:ext>
            </a:extLst>
          </p:cNvPr>
          <p:cNvPicPr>
            <a:picLocks noChangeAspect="1"/>
          </p:cNvPicPr>
          <p:nvPr/>
        </p:nvPicPr>
        <p:blipFill>
          <a:blip r:embed="rId7"/>
          <a:stretch>
            <a:fillRect/>
          </a:stretch>
        </p:blipFill>
        <p:spPr>
          <a:xfrm>
            <a:off x="721448" y="5334119"/>
            <a:ext cx="10546235" cy="1311153"/>
          </a:xfrm>
          <a:prstGeom prst="rect">
            <a:avLst/>
          </a:prstGeom>
        </p:spPr>
      </p:pic>
      <p:pic>
        <p:nvPicPr>
          <p:cNvPr id="13" name="Picture 12">
            <a:extLst>
              <a:ext uri="{FF2B5EF4-FFF2-40B4-BE49-F238E27FC236}">
                <a16:creationId xmlns:a16="http://schemas.microsoft.com/office/drawing/2014/main" id="{049E86CF-E2D4-C356-781C-09F4C3D629AE}"/>
              </a:ext>
            </a:extLst>
          </p:cNvPr>
          <p:cNvPicPr>
            <a:picLocks noChangeAspect="1"/>
          </p:cNvPicPr>
          <p:nvPr/>
        </p:nvPicPr>
        <p:blipFill>
          <a:blip r:embed="rId8"/>
          <a:stretch>
            <a:fillRect/>
          </a:stretch>
        </p:blipFill>
        <p:spPr>
          <a:xfrm>
            <a:off x="657948" y="2984753"/>
            <a:ext cx="3162704" cy="2044313"/>
          </a:xfrm>
          <a:prstGeom prst="rect">
            <a:avLst/>
          </a:prstGeom>
        </p:spPr>
      </p:pic>
    </p:spTree>
    <p:extLst>
      <p:ext uri="{BB962C8B-B14F-4D97-AF65-F5344CB8AC3E}">
        <p14:creationId xmlns:p14="http://schemas.microsoft.com/office/powerpoint/2010/main" val="145674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FC706E-3A36-A209-140F-4F62B49450C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9489" y="211322"/>
            <a:ext cx="5720316" cy="3217678"/>
          </a:xfrm>
          <a:prstGeom prst="rect">
            <a:avLst/>
          </a:prstGeom>
        </p:spPr>
      </p:pic>
      <p:pic>
        <p:nvPicPr>
          <p:cNvPr id="6" name="Picture 5">
            <a:extLst>
              <a:ext uri="{FF2B5EF4-FFF2-40B4-BE49-F238E27FC236}">
                <a16:creationId xmlns:a16="http://schemas.microsoft.com/office/drawing/2014/main" id="{949C5353-3EFC-155C-FC5F-54A7416C0CF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698512" y="223284"/>
            <a:ext cx="5333999" cy="3000375"/>
          </a:xfrm>
          <a:prstGeom prst="rect">
            <a:avLst/>
          </a:prstGeom>
        </p:spPr>
      </p:pic>
      <p:pic>
        <p:nvPicPr>
          <p:cNvPr id="14" name="Picture 13">
            <a:extLst>
              <a:ext uri="{FF2B5EF4-FFF2-40B4-BE49-F238E27FC236}">
                <a16:creationId xmlns:a16="http://schemas.microsoft.com/office/drawing/2014/main" id="{72CABA4B-8BF3-4668-730C-3BB1C91508E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209433" y="3318621"/>
            <a:ext cx="4978157" cy="3316095"/>
          </a:xfrm>
          <a:prstGeom prst="rect">
            <a:avLst/>
          </a:prstGeom>
        </p:spPr>
      </p:pic>
      <p:sp>
        <p:nvSpPr>
          <p:cNvPr id="21" name="Rectangle 20">
            <a:extLst>
              <a:ext uri="{FF2B5EF4-FFF2-40B4-BE49-F238E27FC236}">
                <a16:creationId xmlns:a16="http://schemas.microsoft.com/office/drawing/2014/main" id="{98F58825-0F76-FF1D-11D8-7CD8F8F4D803}"/>
              </a:ext>
            </a:extLst>
          </p:cNvPr>
          <p:cNvSpPr/>
          <p:nvPr/>
        </p:nvSpPr>
        <p:spPr>
          <a:xfrm>
            <a:off x="3986338" y="211322"/>
            <a:ext cx="1893467" cy="584775"/>
          </a:xfrm>
          <a:prstGeom prst="rect">
            <a:avLst/>
          </a:prstGeom>
          <a:noFill/>
        </p:spPr>
        <p:txBody>
          <a:bodyPr wrap="none" lIns="91440" tIns="45720" rIns="91440" bIns="45720">
            <a:spAutoFit/>
          </a:bodyPr>
          <a:lstStyle/>
          <a:p>
            <a:pPr algn="ctr"/>
            <a:r>
              <a:rPr lang="en-US" sz="3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June 2025</a:t>
            </a:r>
          </a:p>
        </p:txBody>
      </p:sp>
    </p:spTree>
    <p:extLst>
      <p:ext uri="{BB962C8B-B14F-4D97-AF65-F5344CB8AC3E}">
        <p14:creationId xmlns:p14="http://schemas.microsoft.com/office/powerpoint/2010/main" val="85740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B70DC-4AFA-8F45-5AAA-5DEACF4D668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07CB0CB-0E59-497D-6437-EB7F17EFD4C2}"/>
              </a:ext>
            </a:extLst>
          </p:cNvPr>
          <p:cNvPicPr>
            <a:picLocks noChangeAspect="1"/>
          </p:cNvPicPr>
          <p:nvPr/>
        </p:nvPicPr>
        <p:blipFill>
          <a:blip r:embed="rId2"/>
          <a:stretch>
            <a:fillRect/>
          </a:stretch>
        </p:blipFill>
        <p:spPr>
          <a:xfrm>
            <a:off x="8771860" y="1113342"/>
            <a:ext cx="3285072" cy="421935"/>
          </a:xfrm>
          <a:prstGeom prst="rect">
            <a:avLst/>
          </a:prstGeom>
        </p:spPr>
      </p:pic>
      <p:pic>
        <p:nvPicPr>
          <p:cNvPr id="19" name="Picture 18">
            <a:extLst>
              <a:ext uri="{FF2B5EF4-FFF2-40B4-BE49-F238E27FC236}">
                <a16:creationId xmlns:a16="http://schemas.microsoft.com/office/drawing/2014/main" id="{5A29DFBC-50F6-EFE9-D269-4CC7F995E600}"/>
              </a:ext>
            </a:extLst>
          </p:cNvPr>
          <p:cNvPicPr>
            <a:picLocks noChangeAspect="1"/>
          </p:cNvPicPr>
          <p:nvPr/>
        </p:nvPicPr>
        <p:blipFill>
          <a:blip r:embed="rId3"/>
          <a:stretch>
            <a:fillRect/>
          </a:stretch>
        </p:blipFill>
        <p:spPr>
          <a:xfrm>
            <a:off x="627321" y="5704288"/>
            <a:ext cx="10047767" cy="926513"/>
          </a:xfrm>
          <a:prstGeom prst="rect">
            <a:avLst/>
          </a:prstGeom>
        </p:spPr>
      </p:pic>
      <p:pic>
        <p:nvPicPr>
          <p:cNvPr id="4" name="Picture 3">
            <a:extLst>
              <a:ext uri="{FF2B5EF4-FFF2-40B4-BE49-F238E27FC236}">
                <a16:creationId xmlns:a16="http://schemas.microsoft.com/office/drawing/2014/main" id="{BC837DB7-C36C-D2CD-8594-4296374D3F58}"/>
              </a:ext>
            </a:extLst>
          </p:cNvPr>
          <p:cNvPicPr>
            <a:picLocks noChangeAspect="1"/>
          </p:cNvPicPr>
          <p:nvPr/>
        </p:nvPicPr>
        <p:blipFill>
          <a:blip r:embed="rId4"/>
          <a:stretch>
            <a:fillRect/>
          </a:stretch>
        </p:blipFill>
        <p:spPr>
          <a:xfrm>
            <a:off x="627321" y="439313"/>
            <a:ext cx="9307224" cy="790685"/>
          </a:xfrm>
          <a:prstGeom prst="rect">
            <a:avLst/>
          </a:prstGeom>
          <a:ln>
            <a:solidFill>
              <a:schemeClr val="bg1"/>
            </a:solidFill>
          </a:ln>
        </p:spPr>
      </p:pic>
      <p:pic>
        <p:nvPicPr>
          <p:cNvPr id="9" name="Picture 8">
            <a:extLst>
              <a:ext uri="{FF2B5EF4-FFF2-40B4-BE49-F238E27FC236}">
                <a16:creationId xmlns:a16="http://schemas.microsoft.com/office/drawing/2014/main" id="{78CB6ADB-66E2-9AF4-0274-9E8D3D85AF70}"/>
              </a:ext>
            </a:extLst>
          </p:cNvPr>
          <p:cNvPicPr>
            <a:picLocks noChangeAspect="1"/>
          </p:cNvPicPr>
          <p:nvPr/>
        </p:nvPicPr>
        <p:blipFill>
          <a:blip r:embed="rId5"/>
          <a:stretch>
            <a:fillRect/>
          </a:stretch>
        </p:blipFill>
        <p:spPr>
          <a:xfrm>
            <a:off x="9934545" y="439313"/>
            <a:ext cx="2122387" cy="799976"/>
          </a:xfrm>
          <a:prstGeom prst="rect">
            <a:avLst/>
          </a:prstGeom>
          <a:ln>
            <a:solidFill>
              <a:schemeClr val="bg1"/>
            </a:solidFill>
          </a:ln>
        </p:spPr>
      </p:pic>
      <p:pic>
        <p:nvPicPr>
          <p:cNvPr id="11" name="Picture 10">
            <a:extLst>
              <a:ext uri="{FF2B5EF4-FFF2-40B4-BE49-F238E27FC236}">
                <a16:creationId xmlns:a16="http://schemas.microsoft.com/office/drawing/2014/main" id="{74D30B88-4B7C-C60D-2523-7C8C7F3630A1}"/>
              </a:ext>
            </a:extLst>
          </p:cNvPr>
          <p:cNvPicPr>
            <a:picLocks noChangeAspect="1"/>
          </p:cNvPicPr>
          <p:nvPr/>
        </p:nvPicPr>
        <p:blipFill>
          <a:blip r:embed="rId6"/>
          <a:stretch>
            <a:fillRect/>
          </a:stretch>
        </p:blipFill>
        <p:spPr>
          <a:xfrm>
            <a:off x="324351" y="1521219"/>
            <a:ext cx="4330465" cy="2026370"/>
          </a:xfrm>
          <a:prstGeom prst="rect">
            <a:avLst/>
          </a:prstGeom>
        </p:spPr>
      </p:pic>
      <p:pic>
        <p:nvPicPr>
          <p:cNvPr id="16" name="Picture 15">
            <a:extLst>
              <a:ext uri="{FF2B5EF4-FFF2-40B4-BE49-F238E27FC236}">
                <a16:creationId xmlns:a16="http://schemas.microsoft.com/office/drawing/2014/main" id="{7FA4A1FE-5F8F-1587-A3F9-0F8F84D6DB3C}"/>
              </a:ext>
            </a:extLst>
          </p:cNvPr>
          <p:cNvPicPr>
            <a:picLocks noChangeAspect="1"/>
          </p:cNvPicPr>
          <p:nvPr/>
        </p:nvPicPr>
        <p:blipFill>
          <a:blip r:embed="rId7"/>
          <a:stretch>
            <a:fillRect/>
          </a:stretch>
        </p:blipFill>
        <p:spPr>
          <a:xfrm>
            <a:off x="2006793" y="3261439"/>
            <a:ext cx="7016645" cy="2328735"/>
          </a:xfrm>
          <a:prstGeom prst="rect">
            <a:avLst/>
          </a:prstGeom>
        </p:spPr>
      </p:pic>
      <p:pic>
        <p:nvPicPr>
          <p:cNvPr id="13" name="Picture 12">
            <a:extLst>
              <a:ext uri="{FF2B5EF4-FFF2-40B4-BE49-F238E27FC236}">
                <a16:creationId xmlns:a16="http://schemas.microsoft.com/office/drawing/2014/main" id="{17FCBB25-5E85-39C5-CECF-15772E1C5AD2}"/>
              </a:ext>
            </a:extLst>
          </p:cNvPr>
          <p:cNvPicPr>
            <a:picLocks noChangeAspect="1"/>
          </p:cNvPicPr>
          <p:nvPr/>
        </p:nvPicPr>
        <p:blipFill>
          <a:blip r:embed="rId8"/>
          <a:stretch>
            <a:fillRect/>
          </a:stretch>
        </p:blipFill>
        <p:spPr>
          <a:xfrm>
            <a:off x="7286461" y="1798118"/>
            <a:ext cx="4581188" cy="2337986"/>
          </a:xfrm>
          <a:prstGeom prst="rect">
            <a:avLst/>
          </a:prstGeom>
        </p:spPr>
      </p:pic>
    </p:spTree>
    <p:extLst>
      <p:ext uri="{BB962C8B-B14F-4D97-AF65-F5344CB8AC3E}">
        <p14:creationId xmlns:p14="http://schemas.microsoft.com/office/powerpoint/2010/main" val="358485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9F54A12-ECAA-63C1-266A-ED11560A3BE7}"/>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A1E10895-70DF-5052-993E-A64C593737CC}"/>
              </a:ext>
            </a:extLst>
          </p:cNvPr>
          <p:cNvGrpSpPr>
            <a:grpSpLocks noChangeAspect="1"/>
          </p:cNvGrpSpPr>
          <p:nvPr/>
        </p:nvGrpSpPr>
        <p:grpSpPr>
          <a:xfrm>
            <a:off x="6096000" y="426723"/>
            <a:ext cx="3696505" cy="2628900"/>
            <a:chOff x="5348260" y="228600"/>
            <a:chExt cx="3696505" cy="2628900"/>
          </a:xfrm>
        </p:grpSpPr>
        <p:pic>
          <p:nvPicPr>
            <p:cNvPr id="10" name="Picture 9">
              <a:extLst>
                <a:ext uri="{FF2B5EF4-FFF2-40B4-BE49-F238E27FC236}">
                  <a16:creationId xmlns:a16="http://schemas.microsoft.com/office/drawing/2014/main" id="{33E84496-6D04-0530-5D8F-493C3B35F91E}"/>
                </a:ext>
              </a:extLst>
            </p:cNvPr>
            <p:cNvPicPr>
              <a:picLocks noChangeAspect="1"/>
            </p:cNvPicPr>
            <p:nvPr/>
          </p:nvPicPr>
          <p:blipFill>
            <a:blip r:embed="rId2"/>
            <a:stretch>
              <a:fillRect/>
            </a:stretch>
          </p:blipFill>
          <p:spPr>
            <a:xfrm>
              <a:off x="5348260" y="228600"/>
              <a:ext cx="3696505" cy="2628900"/>
            </a:xfrm>
            <a:prstGeom prst="rect">
              <a:avLst/>
            </a:prstGeom>
          </p:spPr>
        </p:pic>
        <p:pic>
          <p:nvPicPr>
            <p:cNvPr id="12" name="Picture 11">
              <a:extLst>
                <a:ext uri="{FF2B5EF4-FFF2-40B4-BE49-F238E27FC236}">
                  <a16:creationId xmlns:a16="http://schemas.microsoft.com/office/drawing/2014/main" id="{F30F7D1A-9B15-6568-2696-7EA635FCDC59}"/>
                </a:ext>
              </a:extLst>
            </p:cNvPr>
            <p:cNvPicPr>
              <a:picLocks noChangeAspect="1"/>
            </p:cNvPicPr>
            <p:nvPr/>
          </p:nvPicPr>
          <p:blipFill>
            <a:blip r:embed="rId3"/>
            <a:stretch>
              <a:fillRect/>
            </a:stretch>
          </p:blipFill>
          <p:spPr>
            <a:xfrm>
              <a:off x="5348260" y="2657447"/>
              <a:ext cx="1629002" cy="200053"/>
            </a:xfrm>
            <a:prstGeom prst="rect">
              <a:avLst/>
            </a:prstGeom>
          </p:spPr>
        </p:pic>
      </p:grpSp>
      <p:grpSp>
        <p:nvGrpSpPr>
          <p:cNvPr id="24" name="Group 23">
            <a:extLst>
              <a:ext uri="{FF2B5EF4-FFF2-40B4-BE49-F238E27FC236}">
                <a16:creationId xmlns:a16="http://schemas.microsoft.com/office/drawing/2014/main" id="{8CC3C1C8-B0A7-A209-18D2-493B8A321F69}"/>
              </a:ext>
            </a:extLst>
          </p:cNvPr>
          <p:cNvGrpSpPr>
            <a:grpSpLocks noChangeAspect="1"/>
          </p:cNvGrpSpPr>
          <p:nvPr/>
        </p:nvGrpSpPr>
        <p:grpSpPr>
          <a:xfrm>
            <a:off x="1901944" y="307103"/>
            <a:ext cx="3444671" cy="2337026"/>
            <a:chOff x="371191" y="91203"/>
            <a:chExt cx="3444671" cy="2337026"/>
          </a:xfrm>
        </p:grpSpPr>
        <p:grpSp>
          <p:nvGrpSpPr>
            <p:cNvPr id="8" name="Group 7">
              <a:extLst>
                <a:ext uri="{FF2B5EF4-FFF2-40B4-BE49-F238E27FC236}">
                  <a16:creationId xmlns:a16="http://schemas.microsoft.com/office/drawing/2014/main" id="{6F612775-C5F7-3289-C564-B37930BDADAE}"/>
                </a:ext>
              </a:extLst>
            </p:cNvPr>
            <p:cNvGrpSpPr>
              <a:grpSpLocks noChangeAspect="1"/>
            </p:cNvGrpSpPr>
            <p:nvPr/>
          </p:nvGrpSpPr>
          <p:grpSpPr>
            <a:xfrm>
              <a:off x="371191" y="91203"/>
              <a:ext cx="3444671" cy="2337026"/>
              <a:chOff x="371191" y="91202"/>
              <a:chExt cx="4173649" cy="2831599"/>
            </a:xfrm>
          </p:grpSpPr>
          <p:pic>
            <p:nvPicPr>
              <p:cNvPr id="5" name="Picture 4">
                <a:extLst>
                  <a:ext uri="{FF2B5EF4-FFF2-40B4-BE49-F238E27FC236}">
                    <a16:creationId xmlns:a16="http://schemas.microsoft.com/office/drawing/2014/main" id="{5788E9CC-33C5-7B38-DA55-40200331A59B}"/>
                  </a:ext>
                </a:extLst>
              </p:cNvPr>
              <p:cNvPicPr>
                <a:picLocks noChangeAspect="1"/>
              </p:cNvPicPr>
              <p:nvPr/>
            </p:nvPicPr>
            <p:blipFill>
              <a:blip r:embed="rId4"/>
              <a:stretch>
                <a:fillRect/>
              </a:stretch>
            </p:blipFill>
            <p:spPr>
              <a:xfrm>
                <a:off x="371191" y="904251"/>
                <a:ext cx="4173649" cy="2018550"/>
              </a:xfrm>
              <a:prstGeom prst="rect">
                <a:avLst/>
              </a:prstGeom>
            </p:spPr>
          </p:pic>
          <p:pic>
            <p:nvPicPr>
              <p:cNvPr id="7" name="Picture 6">
                <a:extLst>
                  <a:ext uri="{FF2B5EF4-FFF2-40B4-BE49-F238E27FC236}">
                    <a16:creationId xmlns:a16="http://schemas.microsoft.com/office/drawing/2014/main" id="{E7A3C60E-E6E4-F6FC-9E85-54A461F28EBB}"/>
                  </a:ext>
                </a:extLst>
              </p:cNvPr>
              <p:cNvPicPr>
                <a:picLocks noChangeAspect="1"/>
              </p:cNvPicPr>
              <p:nvPr/>
            </p:nvPicPr>
            <p:blipFill>
              <a:blip r:embed="rId5"/>
              <a:stretch>
                <a:fillRect/>
              </a:stretch>
            </p:blipFill>
            <p:spPr>
              <a:xfrm>
                <a:off x="371192" y="91202"/>
                <a:ext cx="4173648" cy="813049"/>
              </a:xfrm>
              <a:prstGeom prst="rect">
                <a:avLst/>
              </a:prstGeom>
            </p:spPr>
          </p:pic>
        </p:grpSp>
        <p:pic>
          <p:nvPicPr>
            <p:cNvPr id="20" name="Picture 19">
              <a:extLst>
                <a:ext uri="{FF2B5EF4-FFF2-40B4-BE49-F238E27FC236}">
                  <a16:creationId xmlns:a16="http://schemas.microsoft.com/office/drawing/2014/main" id="{6BF62A4C-7E21-B13F-76CC-FF1FEDF36945}"/>
                </a:ext>
              </a:extLst>
            </p:cNvPr>
            <p:cNvPicPr>
              <a:picLocks noChangeAspect="1"/>
            </p:cNvPicPr>
            <p:nvPr/>
          </p:nvPicPr>
          <p:blipFill>
            <a:blip r:embed="rId6"/>
            <a:stretch>
              <a:fillRect/>
            </a:stretch>
          </p:blipFill>
          <p:spPr>
            <a:xfrm>
              <a:off x="3072808" y="2266281"/>
              <a:ext cx="743054" cy="161948"/>
            </a:xfrm>
            <a:prstGeom prst="rect">
              <a:avLst/>
            </a:prstGeom>
          </p:spPr>
        </p:pic>
      </p:grpSp>
      <p:grpSp>
        <p:nvGrpSpPr>
          <p:cNvPr id="23" name="Group 22">
            <a:extLst>
              <a:ext uri="{FF2B5EF4-FFF2-40B4-BE49-F238E27FC236}">
                <a16:creationId xmlns:a16="http://schemas.microsoft.com/office/drawing/2014/main" id="{97303D7D-0D7C-FC67-58E2-DBB4CA3DD00D}"/>
              </a:ext>
            </a:extLst>
          </p:cNvPr>
          <p:cNvGrpSpPr>
            <a:grpSpLocks noChangeAspect="1"/>
          </p:cNvGrpSpPr>
          <p:nvPr/>
        </p:nvGrpSpPr>
        <p:grpSpPr>
          <a:xfrm>
            <a:off x="371191" y="3429000"/>
            <a:ext cx="4501672" cy="3002277"/>
            <a:chOff x="474784" y="3099269"/>
            <a:chExt cx="4106644" cy="2738823"/>
          </a:xfrm>
        </p:grpSpPr>
        <p:grpSp>
          <p:nvGrpSpPr>
            <p:cNvPr id="18" name="Group 17">
              <a:extLst>
                <a:ext uri="{FF2B5EF4-FFF2-40B4-BE49-F238E27FC236}">
                  <a16:creationId xmlns:a16="http://schemas.microsoft.com/office/drawing/2014/main" id="{8D8C4EB9-E3AF-FC8A-9159-6F02CF1C1508}"/>
                </a:ext>
              </a:extLst>
            </p:cNvPr>
            <p:cNvGrpSpPr>
              <a:grpSpLocks noChangeAspect="1"/>
            </p:cNvGrpSpPr>
            <p:nvPr/>
          </p:nvGrpSpPr>
          <p:grpSpPr>
            <a:xfrm>
              <a:off x="474784" y="3099269"/>
              <a:ext cx="4106644" cy="2738823"/>
              <a:chOff x="474784" y="3099269"/>
              <a:chExt cx="4106644" cy="2738823"/>
            </a:xfrm>
          </p:grpSpPr>
          <p:pic>
            <p:nvPicPr>
              <p:cNvPr id="15" name="Picture 14">
                <a:extLst>
                  <a:ext uri="{FF2B5EF4-FFF2-40B4-BE49-F238E27FC236}">
                    <a16:creationId xmlns:a16="http://schemas.microsoft.com/office/drawing/2014/main" id="{7ADC72E4-81EA-AE56-6AAE-E8D0B09B0649}"/>
                  </a:ext>
                </a:extLst>
              </p:cNvPr>
              <p:cNvPicPr>
                <a:picLocks noChangeAspect="1"/>
              </p:cNvPicPr>
              <p:nvPr/>
            </p:nvPicPr>
            <p:blipFill>
              <a:blip r:embed="rId7"/>
              <a:stretch>
                <a:fillRect/>
              </a:stretch>
            </p:blipFill>
            <p:spPr>
              <a:xfrm>
                <a:off x="474784" y="3099269"/>
                <a:ext cx="4106644" cy="2738823"/>
              </a:xfrm>
              <a:prstGeom prst="rect">
                <a:avLst/>
              </a:prstGeom>
            </p:spPr>
          </p:pic>
          <p:pic>
            <p:nvPicPr>
              <p:cNvPr id="17" name="Picture 16">
                <a:extLst>
                  <a:ext uri="{FF2B5EF4-FFF2-40B4-BE49-F238E27FC236}">
                    <a16:creationId xmlns:a16="http://schemas.microsoft.com/office/drawing/2014/main" id="{90B63893-C083-2019-FDA5-B25017D53CB6}"/>
                  </a:ext>
                </a:extLst>
              </p:cNvPr>
              <p:cNvPicPr>
                <a:picLocks noChangeAspect="1"/>
              </p:cNvPicPr>
              <p:nvPr/>
            </p:nvPicPr>
            <p:blipFill>
              <a:blip r:embed="rId8"/>
              <a:stretch>
                <a:fillRect/>
              </a:stretch>
            </p:blipFill>
            <p:spPr>
              <a:xfrm>
                <a:off x="3228689" y="5618986"/>
                <a:ext cx="1352739" cy="219106"/>
              </a:xfrm>
              <a:prstGeom prst="rect">
                <a:avLst/>
              </a:prstGeom>
            </p:spPr>
          </p:pic>
        </p:grpSp>
        <p:pic>
          <p:nvPicPr>
            <p:cNvPr id="22" name="Picture 21">
              <a:extLst>
                <a:ext uri="{FF2B5EF4-FFF2-40B4-BE49-F238E27FC236}">
                  <a16:creationId xmlns:a16="http://schemas.microsoft.com/office/drawing/2014/main" id="{A4BE1159-1296-1123-F780-6BD39B15F4F4}"/>
                </a:ext>
              </a:extLst>
            </p:cNvPr>
            <p:cNvPicPr>
              <a:picLocks noChangeAspect="1"/>
            </p:cNvPicPr>
            <p:nvPr/>
          </p:nvPicPr>
          <p:blipFill>
            <a:blip r:embed="rId9"/>
            <a:stretch>
              <a:fillRect/>
            </a:stretch>
          </p:blipFill>
          <p:spPr>
            <a:xfrm>
              <a:off x="474784" y="3108061"/>
              <a:ext cx="905001" cy="142895"/>
            </a:xfrm>
            <a:prstGeom prst="rect">
              <a:avLst/>
            </a:prstGeom>
          </p:spPr>
        </p:pic>
      </p:grpSp>
      <p:grpSp>
        <p:nvGrpSpPr>
          <p:cNvPr id="36" name="Group 35">
            <a:extLst>
              <a:ext uri="{FF2B5EF4-FFF2-40B4-BE49-F238E27FC236}">
                <a16:creationId xmlns:a16="http://schemas.microsoft.com/office/drawing/2014/main" id="{3BB4BBB3-16DF-7BF4-0764-F13C9D7A4DA8}"/>
              </a:ext>
            </a:extLst>
          </p:cNvPr>
          <p:cNvGrpSpPr>
            <a:grpSpLocks noChangeAspect="1"/>
          </p:cNvGrpSpPr>
          <p:nvPr/>
        </p:nvGrpSpPr>
        <p:grpSpPr>
          <a:xfrm>
            <a:off x="6621512" y="3429000"/>
            <a:ext cx="4741607" cy="3161071"/>
            <a:chOff x="6999337" y="2556386"/>
            <a:chExt cx="4741607" cy="3161071"/>
          </a:xfrm>
        </p:grpSpPr>
        <p:pic>
          <p:nvPicPr>
            <p:cNvPr id="2050" name="Picture 2" descr="A house that was pulled into a flooded creek in Red Lodge, Montana, is pictured Tuesday.">
              <a:extLst>
                <a:ext uri="{FF2B5EF4-FFF2-40B4-BE49-F238E27FC236}">
                  <a16:creationId xmlns:a16="http://schemas.microsoft.com/office/drawing/2014/main" id="{EB19563D-4B10-9852-F282-6F787A59FEC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99337" y="2556386"/>
              <a:ext cx="4741607" cy="3161071"/>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E931B6A1-3DDD-43AB-7429-1784B1D9215D}"/>
                </a:ext>
              </a:extLst>
            </p:cNvPr>
            <p:cNvGrpSpPr>
              <a:grpSpLocks noChangeAspect="1"/>
            </p:cNvGrpSpPr>
            <p:nvPr/>
          </p:nvGrpSpPr>
          <p:grpSpPr>
            <a:xfrm>
              <a:off x="6999337" y="5528305"/>
              <a:ext cx="1522363" cy="189152"/>
              <a:chOff x="6999337" y="5411885"/>
              <a:chExt cx="2223477" cy="276264"/>
            </a:xfrm>
          </p:grpSpPr>
          <p:pic>
            <p:nvPicPr>
              <p:cNvPr id="32" name="Picture 31">
                <a:extLst>
                  <a:ext uri="{FF2B5EF4-FFF2-40B4-BE49-F238E27FC236}">
                    <a16:creationId xmlns:a16="http://schemas.microsoft.com/office/drawing/2014/main" id="{EF2085EB-37B2-F5F5-4309-3E010B96832D}"/>
                  </a:ext>
                </a:extLst>
              </p:cNvPr>
              <p:cNvPicPr>
                <a:picLocks noChangeAspect="1"/>
              </p:cNvPicPr>
              <p:nvPr/>
            </p:nvPicPr>
            <p:blipFill>
              <a:blip r:embed="rId11"/>
              <a:stretch>
                <a:fillRect/>
              </a:stretch>
            </p:blipFill>
            <p:spPr>
              <a:xfrm>
                <a:off x="6999337" y="5411885"/>
                <a:ext cx="1019317" cy="276264"/>
              </a:xfrm>
              <a:prstGeom prst="rect">
                <a:avLst/>
              </a:prstGeom>
            </p:spPr>
          </p:pic>
          <p:pic>
            <p:nvPicPr>
              <p:cNvPr id="34" name="Picture 33">
                <a:extLst>
                  <a:ext uri="{FF2B5EF4-FFF2-40B4-BE49-F238E27FC236}">
                    <a16:creationId xmlns:a16="http://schemas.microsoft.com/office/drawing/2014/main" id="{974886C6-DE55-38A0-09E2-4BF70995FED5}"/>
                  </a:ext>
                </a:extLst>
              </p:cNvPr>
              <p:cNvPicPr>
                <a:picLocks noChangeAspect="1"/>
              </p:cNvPicPr>
              <p:nvPr/>
            </p:nvPicPr>
            <p:blipFill>
              <a:blip r:embed="rId12"/>
              <a:srcRect t="17143"/>
              <a:stretch>
                <a:fillRect/>
              </a:stretch>
            </p:blipFill>
            <p:spPr>
              <a:xfrm>
                <a:off x="7993918" y="5411885"/>
                <a:ext cx="1228896" cy="276264"/>
              </a:xfrm>
              <a:prstGeom prst="rect">
                <a:avLst/>
              </a:prstGeom>
            </p:spPr>
          </p:pic>
        </p:grpSp>
      </p:grpSp>
    </p:spTree>
    <p:extLst>
      <p:ext uri="{BB962C8B-B14F-4D97-AF65-F5344CB8AC3E}">
        <p14:creationId xmlns:p14="http://schemas.microsoft.com/office/powerpoint/2010/main" val="34196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2F8CA-07D3-DB86-6946-284BD3F948D6}"/>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5D748F07-C9B2-ACFC-88AF-3DCBAC8EEA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055" y="308839"/>
            <a:ext cx="7798777" cy="3512544"/>
          </a:xfrm>
          <a:prstGeom prst="rect">
            <a:avLst/>
          </a:prstGeom>
        </p:spPr>
      </p:pic>
      <p:pic>
        <p:nvPicPr>
          <p:cNvPr id="28" name="Picture 27">
            <a:extLst>
              <a:ext uri="{FF2B5EF4-FFF2-40B4-BE49-F238E27FC236}">
                <a16:creationId xmlns:a16="http://schemas.microsoft.com/office/drawing/2014/main" id="{9433DF46-B2A9-3EA8-10B2-45F13FEBC4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720" y="3821383"/>
            <a:ext cx="6129097" cy="2760526"/>
          </a:xfrm>
          <a:prstGeom prst="rect">
            <a:avLst/>
          </a:prstGeom>
        </p:spPr>
      </p:pic>
      <p:pic>
        <p:nvPicPr>
          <p:cNvPr id="30" name="Picture 29">
            <a:extLst>
              <a:ext uri="{FF2B5EF4-FFF2-40B4-BE49-F238E27FC236}">
                <a16:creationId xmlns:a16="http://schemas.microsoft.com/office/drawing/2014/main" id="{8A7B16B8-9557-C04E-48A7-87F18C5A1F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2074" y="2889371"/>
            <a:ext cx="6550934" cy="2950520"/>
          </a:xfrm>
          <a:prstGeom prst="rect">
            <a:avLst/>
          </a:prstGeom>
        </p:spPr>
      </p:pic>
      <p:pic>
        <p:nvPicPr>
          <p:cNvPr id="4098" name="Picture 2" descr="Orlando still in projected path of Hurricane Ian: What time should ...">
            <a:extLst>
              <a:ext uri="{FF2B5EF4-FFF2-40B4-BE49-F238E27FC236}">
                <a16:creationId xmlns:a16="http://schemas.microsoft.com/office/drawing/2014/main" id="{5706E3C5-C103-1526-18CD-F34E56C660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7722" y="0"/>
            <a:ext cx="5104278" cy="2869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14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5E6DFA-26CE-3237-FE33-20FF5E50D0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0420" y="3776176"/>
            <a:ext cx="3739019" cy="2804264"/>
          </a:xfrm>
          <a:prstGeom prst="rect">
            <a:avLst/>
          </a:prstGeom>
        </p:spPr>
      </p:pic>
      <p:sp>
        <p:nvSpPr>
          <p:cNvPr id="5" name="AutoShape 2" descr="City of Mexico Beach, Florida | Coastal living away from the ...">
            <a:extLst>
              <a:ext uri="{FF2B5EF4-FFF2-40B4-BE49-F238E27FC236}">
                <a16:creationId xmlns:a16="http://schemas.microsoft.com/office/drawing/2014/main" id="{FA87DD01-8D09-FB2E-E320-4418C30EBCA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9CFE5C5F-48E1-32A6-AAAE-099AEF8465F2}"/>
              </a:ext>
            </a:extLst>
          </p:cNvPr>
          <p:cNvPicPr>
            <a:picLocks noChangeAspect="1"/>
          </p:cNvPicPr>
          <p:nvPr/>
        </p:nvPicPr>
        <p:blipFill>
          <a:blip r:embed="rId3"/>
          <a:stretch>
            <a:fillRect/>
          </a:stretch>
        </p:blipFill>
        <p:spPr>
          <a:xfrm>
            <a:off x="368300" y="301314"/>
            <a:ext cx="4229100" cy="2359850"/>
          </a:xfrm>
          <a:prstGeom prst="rect">
            <a:avLst/>
          </a:prstGeom>
        </p:spPr>
      </p:pic>
      <p:pic>
        <p:nvPicPr>
          <p:cNvPr id="8" name="Picture 7">
            <a:extLst>
              <a:ext uri="{FF2B5EF4-FFF2-40B4-BE49-F238E27FC236}">
                <a16:creationId xmlns:a16="http://schemas.microsoft.com/office/drawing/2014/main" id="{4223B44E-6050-C61E-DFC7-EA9A6A41B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1478" y="927463"/>
            <a:ext cx="5636121" cy="4227091"/>
          </a:xfrm>
          <a:prstGeom prst="rect">
            <a:avLst/>
          </a:prstGeom>
        </p:spPr>
      </p:pic>
    </p:spTree>
    <p:extLst>
      <p:ext uri="{BB962C8B-B14F-4D97-AF65-F5344CB8AC3E}">
        <p14:creationId xmlns:p14="http://schemas.microsoft.com/office/powerpoint/2010/main" val="1784335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C1CAF-3787-BD65-61FC-0D260039F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38" y="3074988"/>
            <a:ext cx="5467350" cy="3075384"/>
          </a:xfrm>
          <a:prstGeom prst="rect">
            <a:avLst/>
          </a:prstGeom>
        </p:spPr>
      </p:pic>
      <p:pic>
        <p:nvPicPr>
          <p:cNvPr id="5" name="Picture 4">
            <a:extLst>
              <a:ext uri="{FF2B5EF4-FFF2-40B4-BE49-F238E27FC236}">
                <a16:creationId xmlns:a16="http://schemas.microsoft.com/office/drawing/2014/main" id="{1FE817A7-14CE-09B4-0EC0-A50E3B3512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3675" y="573286"/>
            <a:ext cx="5076825" cy="2855714"/>
          </a:xfrm>
          <a:prstGeom prst="rect">
            <a:avLst/>
          </a:prstGeom>
        </p:spPr>
      </p:pic>
      <p:pic>
        <p:nvPicPr>
          <p:cNvPr id="7" name="Picture 6">
            <a:extLst>
              <a:ext uri="{FF2B5EF4-FFF2-40B4-BE49-F238E27FC236}">
                <a16:creationId xmlns:a16="http://schemas.microsoft.com/office/drawing/2014/main" id="{84181989-80D9-3C94-3397-4B175D75BF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 y="-1086247"/>
            <a:ext cx="5207000" cy="3905250"/>
          </a:xfrm>
          <a:prstGeom prst="rect">
            <a:avLst/>
          </a:prstGeom>
        </p:spPr>
      </p:pic>
      <p:pic>
        <p:nvPicPr>
          <p:cNvPr id="9" name="Picture 8">
            <a:extLst>
              <a:ext uri="{FF2B5EF4-FFF2-40B4-BE49-F238E27FC236}">
                <a16:creationId xmlns:a16="http://schemas.microsoft.com/office/drawing/2014/main" id="{3BCB83AB-E4FB-26CC-0EF2-FA93CADFEC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8500" y="3910012"/>
            <a:ext cx="7439025" cy="4219575"/>
          </a:xfrm>
          <a:prstGeom prst="rect">
            <a:avLst/>
          </a:prstGeom>
        </p:spPr>
      </p:pic>
    </p:spTree>
    <p:extLst>
      <p:ext uri="{BB962C8B-B14F-4D97-AF65-F5344CB8AC3E}">
        <p14:creationId xmlns:p14="http://schemas.microsoft.com/office/powerpoint/2010/main" val="1407748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175691-F4DC-330C-D700-558B0B235F92}"/>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871233" y="228599"/>
            <a:ext cx="3158557" cy="3158557"/>
          </a:xfrm>
          <a:prstGeom prst="rect">
            <a:avLst/>
          </a:prstGeom>
        </p:spPr>
      </p:pic>
      <p:pic>
        <p:nvPicPr>
          <p:cNvPr id="6" name="Picture 5">
            <a:extLst>
              <a:ext uri="{FF2B5EF4-FFF2-40B4-BE49-F238E27FC236}">
                <a16:creationId xmlns:a16="http://schemas.microsoft.com/office/drawing/2014/main" id="{3082ACEC-B2E6-207F-FFD4-0676AE4F854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465533" y="3783789"/>
            <a:ext cx="2899455" cy="2619174"/>
          </a:xfrm>
          <a:prstGeom prst="rect">
            <a:avLst/>
          </a:prstGeom>
        </p:spPr>
      </p:pic>
      <p:pic>
        <p:nvPicPr>
          <p:cNvPr id="9" name="Picture 8">
            <a:extLst>
              <a:ext uri="{FF2B5EF4-FFF2-40B4-BE49-F238E27FC236}">
                <a16:creationId xmlns:a16="http://schemas.microsoft.com/office/drawing/2014/main" id="{CB805969-2062-EB83-2D04-51C8CB8799C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432312" y="2943800"/>
            <a:ext cx="5201443" cy="3459163"/>
          </a:xfrm>
          <a:prstGeom prst="rect">
            <a:avLst/>
          </a:prstGeom>
        </p:spPr>
      </p:pic>
      <p:pic>
        <p:nvPicPr>
          <p:cNvPr id="14" name="Picture 13">
            <a:extLst>
              <a:ext uri="{FF2B5EF4-FFF2-40B4-BE49-F238E27FC236}">
                <a16:creationId xmlns:a16="http://schemas.microsoft.com/office/drawing/2014/main" id="{AD15E7BB-D5FA-F856-6451-5776B47C6B01}"/>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98209" y="228599"/>
            <a:ext cx="5201443" cy="3469363"/>
          </a:xfrm>
          <a:prstGeom prst="rect">
            <a:avLst/>
          </a:prstGeom>
        </p:spPr>
      </p:pic>
    </p:spTree>
    <p:extLst>
      <p:ext uri="{BB962C8B-B14F-4D97-AF65-F5344CB8AC3E}">
        <p14:creationId xmlns:p14="http://schemas.microsoft.com/office/powerpoint/2010/main" val="4232792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61A096-F142-7D8C-1C1F-F9C5FEB11FDD}"/>
              </a:ext>
            </a:extLst>
          </p:cNvPr>
          <p:cNvPicPr>
            <a:picLocks noChangeAspect="1"/>
          </p:cNvPicPr>
          <p:nvPr/>
        </p:nvPicPr>
        <p:blipFill>
          <a:blip r:embed="rId2"/>
          <a:stretch>
            <a:fillRect/>
          </a:stretch>
        </p:blipFill>
        <p:spPr>
          <a:xfrm>
            <a:off x="4432300" y="203200"/>
            <a:ext cx="7660529" cy="1106454"/>
          </a:xfrm>
          <a:prstGeom prst="rect">
            <a:avLst/>
          </a:prstGeom>
        </p:spPr>
      </p:pic>
      <p:pic>
        <p:nvPicPr>
          <p:cNvPr id="9" name="Picture 8">
            <a:extLst>
              <a:ext uri="{FF2B5EF4-FFF2-40B4-BE49-F238E27FC236}">
                <a16:creationId xmlns:a16="http://schemas.microsoft.com/office/drawing/2014/main" id="{421C778A-43BD-ADEB-2E76-084F664E0356}"/>
              </a:ext>
            </a:extLst>
          </p:cNvPr>
          <p:cNvPicPr>
            <a:picLocks noChangeAspect="1"/>
          </p:cNvPicPr>
          <p:nvPr/>
        </p:nvPicPr>
        <p:blipFill>
          <a:blip r:embed="rId3"/>
          <a:stretch>
            <a:fillRect/>
          </a:stretch>
        </p:blipFill>
        <p:spPr>
          <a:xfrm>
            <a:off x="287911" y="1396582"/>
            <a:ext cx="5185789" cy="5258217"/>
          </a:xfrm>
          <a:prstGeom prst="rect">
            <a:avLst/>
          </a:prstGeom>
        </p:spPr>
      </p:pic>
      <p:pic>
        <p:nvPicPr>
          <p:cNvPr id="13" name="Picture 12">
            <a:extLst>
              <a:ext uri="{FF2B5EF4-FFF2-40B4-BE49-F238E27FC236}">
                <a16:creationId xmlns:a16="http://schemas.microsoft.com/office/drawing/2014/main" id="{575B6F5B-19A0-27E5-BE9E-2D11E6D1E5CF}"/>
              </a:ext>
            </a:extLst>
          </p:cNvPr>
          <p:cNvPicPr>
            <a:picLocks noChangeAspect="1"/>
          </p:cNvPicPr>
          <p:nvPr/>
        </p:nvPicPr>
        <p:blipFill>
          <a:blip r:embed="rId4"/>
          <a:stretch>
            <a:fillRect/>
          </a:stretch>
        </p:blipFill>
        <p:spPr>
          <a:xfrm>
            <a:off x="3374632" y="2602427"/>
            <a:ext cx="2099068" cy="447517"/>
          </a:xfrm>
          <a:prstGeom prst="rect">
            <a:avLst/>
          </a:prstGeom>
        </p:spPr>
      </p:pic>
      <p:pic>
        <p:nvPicPr>
          <p:cNvPr id="17" name="Picture 16">
            <a:extLst>
              <a:ext uri="{FF2B5EF4-FFF2-40B4-BE49-F238E27FC236}">
                <a16:creationId xmlns:a16="http://schemas.microsoft.com/office/drawing/2014/main" id="{E635A9E0-C1D4-5677-626A-6A0C5E33D742}"/>
              </a:ext>
            </a:extLst>
          </p:cNvPr>
          <p:cNvPicPr>
            <a:picLocks noChangeAspect="1"/>
          </p:cNvPicPr>
          <p:nvPr/>
        </p:nvPicPr>
        <p:blipFill>
          <a:blip r:embed="rId5"/>
          <a:stretch>
            <a:fillRect/>
          </a:stretch>
        </p:blipFill>
        <p:spPr>
          <a:xfrm>
            <a:off x="5925204" y="3582561"/>
            <a:ext cx="5799143" cy="934750"/>
          </a:xfrm>
          <a:prstGeom prst="rect">
            <a:avLst/>
          </a:prstGeom>
        </p:spPr>
      </p:pic>
      <p:pic>
        <p:nvPicPr>
          <p:cNvPr id="19" name="Picture 18">
            <a:extLst>
              <a:ext uri="{FF2B5EF4-FFF2-40B4-BE49-F238E27FC236}">
                <a16:creationId xmlns:a16="http://schemas.microsoft.com/office/drawing/2014/main" id="{A0B241B4-47F1-1657-1BE1-B5A06FC37513}"/>
              </a:ext>
            </a:extLst>
          </p:cNvPr>
          <p:cNvPicPr>
            <a:picLocks noChangeAspect="1"/>
          </p:cNvPicPr>
          <p:nvPr/>
        </p:nvPicPr>
        <p:blipFill>
          <a:blip r:embed="rId6"/>
          <a:stretch>
            <a:fillRect/>
          </a:stretch>
        </p:blipFill>
        <p:spPr>
          <a:xfrm>
            <a:off x="5828746" y="2130873"/>
            <a:ext cx="5992061" cy="943107"/>
          </a:xfrm>
          <a:prstGeom prst="rect">
            <a:avLst/>
          </a:prstGeom>
        </p:spPr>
      </p:pic>
      <p:pic>
        <p:nvPicPr>
          <p:cNvPr id="21" name="Picture 20">
            <a:extLst>
              <a:ext uri="{FF2B5EF4-FFF2-40B4-BE49-F238E27FC236}">
                <a16:creationId xmlns:a16="http://schemas.microsoft.com/office/drawing/2014/main" id="{B1BD8087-BBE2-AA42-15C7-ED0F7925E5C0}"/>
              </a:ext>
            </a:extLst>
          </p:cNvPr>
          <p:cNvPicPr>
            <a:picLocks noChangeAspect="1"/>
          </p:cNvPicPr>
          <p:nvPr/>
        </p:nvPicPr>
        <p:blipFill>
          <a:blip r:embed="rId7"/>
          <a:stretch>
            <a:fillRect/>
          </a:stretch>
        </p:blipFill>
        <p:spPr>
          <a:xfrm>
            <a:off x="5889355" y="5025893"/>
            <a:ext cx="5870845" cy="1109316"/>
          </a:xfrm>
          <a:prstGeom prst="rect">
            <a:avLst/>
          </a:prstGeom>
        </p:spPr>
      </p:pic>
    </p:spTree>
    <p:extLst>
      <p:ext uri="{BB962C8B-B14F-4D97-AF65-F5344CB8AC3E}">
        <p14:creationId xmlns:p14="http://schemas.microsoft.com/office/powerpoint/2010/main" val="289122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21751-4DF4-2746-EACC-D1D5F6D4147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4BC9DC5-CCC4-DFD9-D900-BD84AC49F438}"/>
              </a:ext>
            </a:extLst>
          </p:cNvPr>
          <p:cNvPicPr>
            <a:picLocks noChangeAspect="1"/>
          </p:cNvPicPr>
          <p:nvPr/>
        </p:nvPicPr>
        <p:blipFill>
          <a:blip r:embed="rId2"/>
          <a:srcRect b="14328"/>
          <a:stretch>
            <a:fillRect/>
          </a:stretch>
        </p:blipFill>
        <p:spPr>
          <a:xfrm>
            <a:off x="1027384" y="195845"/>
            <a:ext cx="10137233" cy="6466309"/>
          </a:xfrm>
          <a:prstGeom prst="rect">
            <a:avLst/>
          </a:prstGeom>
        </p:spPr>
      </p:pic>
      <p:pic>
        <p:nvPicPr>
          <p:cNvPr id="15" name="Picture 14">
            <a:extLst>
              <a:ext uri="{FF2B5EF4-FFF2-40B4-BE49-F238E27FC236}">
                <a16:creationId xmlns:a16="http://schemas.microsoft.com/office/drawing/2014/main" id="{B258FEDD-DAA1-68E1-3B9E-0D286AEE8FA9}"/>
              </a:ext>
            </a:extLst>
          </p:cNvPr>
          <p:cNvPicPr>
            <a:picLocks noChangeAspect="1"/>
          </p:cNvPicPr>
          <p:nvPr/>
        </p:nvPicPr>
        <p:blipFill>
          <a:blip r:embed="rId3"/>
          <a:srcRect t="40553" b="34902"/>
          <a:stretch>
            <a:fillRect/>
          </a:stretch>
        </p:blipFill>
        <p:spPr>
          <a:xfrm>
            <a:off x="160052" y="4610100"/>
            <a:ext cx="11871896" cy="1866900"/>
          </a:xfrm>
          <a:prstGeom prst="rect">
            <a:avLst/>
          </a:prstGeom>
          <a:ln w="38100">
            <a:solidFill>
              <a:schemeClr val="bg1"/>
            </a:solidFill>
          </a:ln>
        </p:spPr>
      </p:pic>
    </p:spTree>
    <p:extLst>
      <p:ext uri="{BB962C8B-B14F-4D97-AF65-F5344CB8AC3E}">
        <p14:creationId xmlns:p14="http://schemas.microsoft.com/office/powerpoint/2010/main" val="33350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B2309D-ACF1-2E94-E3B3-FC083084B1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3411" y="4291753"/>
            <a:ext cx="1939604" cy="774446"/>
          </a:xfrm>
          <a:prstGeom prst="rect">
            <a:avLst/>
          </a:prstGeom>
        </p:spPr>
      </p:pic>
      <p:pic>
        <p:nvPicPr>
          <p:cNvPr id="7" name="Picture 6">
            <a:extLst>
              <a:ext uri="{FF2B5EF4-FFF2-40B4-BE49-F238E27FC236}">
                <a16:creationId xmlns:a16="http://schemas.microsoft.com/office/drawing/2014/main" id="{8498A0BD-93BA-1FE2-BD8F-0E032F039E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815" y="4254288"/>
            <a:ext cx="1755526" cy="1404421"/>
          </a:xfrm>
          <a:prstGeom prst="rect">
            <a:avLst/>
          </a:prstGeom>
        </p:spPr>
      </p:pic>
      <p:pic>
        <p:nvPicPr>
          <p:cNvPr id="11" name="Picture 10">
            <a:extLst>
              <a:ext uri="{FF2B5EF4-FFF2-40B4-BE49-F238E27FC236}">
                <a16:creationId xmlns:a16="http://schemas.microsoft.com/office/drawing/2014/main" id="{9ACD68BB-9BA2-66CE-C6C3-725817B1EB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5793" y="1843665"/>
            <a:ext cx="1144412" cy="1105398"/>
          </a:xfrm>
          <a:prstGeom prst="rect">
            <a:avLst/>
          </a:prstGeom>
        </p:spPr>
      </p:pic>
      <p:pic>
        <p:nvPicPr>
          <p:cNvPr id="13" name="Picture 12">
            <a:extLst>
              <a:ext uri="{FF2B5EF4-FFF2-40B4-BE49-F238E27FC236}">
                <a16:creationId xmlns:a16="http://schemas.microsoft.com/office/drawing/2014/main" id="{0961FA34-AF75-013C-2546-C710AFC1E9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6972" y="4597574"/>
            <a:ext cx="1755526" cy="926040"/>
          </a:xfrm>
          <a:prstGeom prst="rect">
            <a:avLst/>
          </a:prstGeom>
        </p:spPr>
      </p:pic>
      <p:pic>
        <p:nvPicPr>
          <p:cNvPr id="15" name="Picture 14">
            <a:extLst>
              <a:ext uri="{FF2B5EF4-FFF2-40B4-BE49-F238E27FC236}">
                <a16:creationId xmlns:a16="http://schemas.microsoft.com/office/drawing/2014/main" id="{533E8B3C-0668-3E9A-6E72-6D393357DE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1389" y="2815950"/>
            <a:ext cx="1452298" cy="1226099"/>
          </a:xfrm>
          <a:prstGeom prst="rect">
            <a:avLst/>
          </a:prstGeom>
        </p:spPr>
      </p:pic>
      <p:pic>
        <p:nvPicPr>
          <p:cNvPr id="17" name="Picture 16">
            <a:extLst>
              <a:ext uri="{FF2B5EF4-FFF2-40B4-BE49-F238E27FC236}">
                <a16:creationId xmlns:a16="http://schemas.microsoft.com/office/drawing/2014/main" id="{5CD99E89-6027-73A1-A4C9-A38CF4B9C7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94660" y="4254288"/>
            <a:ext cx="1347103" cy="1209080"/>
          </a:xfrm>
          <a:prstGeom prst="rect">
            <a:avLst/>
          </a:prstGeom>
          <a:solidFill>
            <a:schemeClr val="tx1"/>
          </a:solidFill>
        </p:spPr>
      </p:pic>
      <p:pic>
        <p:nvPicPr>
          <p:cNvPr id="19" name="Picture 18">
            <a:extLst>
              <a:ext uri="{FF2B5EF4-FFF2-40B4-BE49-F238E27FC236}">
                <a16:creationId xmlns:a16="http://schemas.microsoft.com/office/drawing/2014/main" id="{66F90870-737A-E0C9-9789-BC0C063A76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63147" y="5226576"/>
            <a:ext cx="2068299" cy="577613"/>
          </a:xfrm>
          <a:prstGeom prst="rect">
            <a:avLst/>
          </a:prstGeom>
          <a:solidFill>
            <a:schemeClr val="tx1"/>
          </a:solidFill>
        </p:spPr>
      </p:pic>
      <p:pic>
        <p:nvPicPr>
          <p:cNvPr id="21" name="Picture 20">
            <a:extLst>
              <a:ext uri="{FF2B5EF4-FFF2-40B4-BE49-F238E27FC236}">
                <a16:creationId xmlns:a16="http://schemas.microsoft.com/office/drawing/2014/main" id="{96FCE6AF-FEE8-CB03-7FD7-C771974DC8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97917" y="5784741"/>
            <a:ext cx="2249010" cy="797118"/>
          </a:xfrm>
          <a:prstGeom prst="rect">
            <a:avLst/>
          </a:prstGeom>
        </p:spPr>
      </p:pic>
      <p:pic>
        <p:nvPicPr>
          <p:cNvPr id="25" name="Picture 24">
            <a:extLst>
              <a:ext uri="{FF2B5EF4-FFF2-40B4-BE49-F238E27FC236}">
                <a16:creationId xmlns:a16="http://schemas.microsoft.com/office/drawing/2014/main" id="{E3569F14-DD92-CB55-A82F-9834D0A36DB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06593" y="1142232"/>
            <a:ext cx="1929887" cy="1325189"/>
          </a:xfrm>
          <a:prstGeom prst="rect">
            <a:avLst/>
          </a:prstGeom>
        </p:spPr>
      </p:pic>
      <p:pic>
        <p:nvPicPr>
          <p:cNvPr id="27" name="Picture 26">
            <a:extLst>
              <a:ext uri="{FF2B5EF4-FFF2-40B4-BE49-F238E27FC236}">
                <a16:creationId xmlns:a16="http://schemas.microsoft.com/office/drawing/2014/main" id="{331A93D8-6602-7563-76F4-B0527735E7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02173" y="1224073"/>
            <a:ext cx="1581943" cy="1131652"/>
          </a:xfrm>
          <a:prstGeom prst="rect">
            <a:avLst/>
          </a:prstGeom>
        </p:spPr>
      </p:pic>
      <p:pic>
        <p:nvPicPr>
          <p:cNvPr id="29" name="Picture 28">
            <a:extLst>
              <a:ext uri="{FF2B5EF4-FFF2-40B4-BE49-F238E27FC236}">
                <a16:creationId xmlns:a16="http://schemas.microsoft.com/office/drawing/2014/main" id="{BA5E3858-0EFB-C4FA-5B00-24860418F03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96254" y="102937"/>
            <a:ext cx="1581943" cy="720925"/>
          </a:xfrm>
          <a:prstGeom prst="rect">
            <a:avLst/>
          </a:prstGeom>
        </p:spPr>
      </p:pic>
      <p:pic>
        <p:nvPicPr>
          <p:cNvPr id="31" name="Picture 30">
            <a:extLst>
              <a:ext uri="{FF2B5EF4-FFF2-40B4-BE49-F238E27FC236}">
                <a16:creationId xmlns:a16="http://schemas.microsoft.com/office/drawing/2014/main" id="{E58D9812-C8E8-FA78-0CBC-3DDF8F8C931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4215" y="3315011"/>
            <a:ext cx="3160890" cy="765105"/>
          </a:xfrm>
          <a:prstGeom prst="rect">
            <a:avLst/>
          </a:prstGeom>
        </p:spPr>
      </p:pic>
      <p:pic>
        <p:nvPicPr>
          <p:cNvPr id="33" name="Picture 32">
            <a:extLst>
              <a:ext uri="{FF2B5EF4-FFF2-40B4-BE49-F238E27FC236}">
                <a16:creationId xmlns:a16="http://schemas.microsoft.com/office/drawing/2014/main" id="{5374E621-DDAC-7462-A753-490F9D73755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9190" y="5784741"/>
            <a:ext cx="1766716" cy="939267"/>
          </a:xfrm>
          <a:prstGeom prst="rect">
            <a:avLst/>
          </a:prstGeom>
        </p:spPr>
      </p:pic>
      <p:pic>
        <p:nvPicPr>
          <p:cNvPr id="35" name="Picture 34">
            <a:extLst>
              <a:ext uri="{FF2B5EF4-FFF2-40B4-BE49-F238E27FC236}">
                <a16:creationId xmlns:a16="http://schemas.microsoft.com/office/drawing/2014/main" id="{02FD7C3B-567B-97AD-80B8-5E36A655B1D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286018" y="4628018"/>
            <a:ext cx="1755526" cy="1755526"/>
          </a:xfrm>
          <a:prstGeom prst="rect">
            <a:avLst/>
          </a:prstGeom>
        </p:spPr>
      </p:pic>
      <p:pic>
        <p:nvPicPr>
          <p:cNvPr id="37" name="Picture 36">
            <a:extLst>
              <a:ext uri="{FF2B5EF4-FFF2-40B4-BE49-F238E27FC236}">
                <a16:creationId xmlns:a16="http://schemas.microsoft.com/office/drawing/2014/main" id="{2FC459C6-EDF3-D82C-0DA3-A05FC5E9938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1096" y="1262534"/>
            <a:ext cx="1326368" cy="1890925"/>
          </a:xfrm>
          <a:prstGeom prst="rect">
            <a:avLst/>
          </a:prstGeom>
        </p:spPr>
      </p:pic>
      <p:grpSp>
        <p:nvGrpSpPr>
          <p:cNvPr id="2" name="Group 1">
            <a:extLst>
              <a:ext uri="{FF2B5EF4-FFF2-40B4-BE49-F238E27FC236}">
                <a16:creationId xmlns:a16="http://schemas.microsoft.com/office/drawing/2014/main" id="{54C2CF58-F7CD-CE1A-2049-8956D677A866}"/>
              </a:ext>
            </a:extLst>
          </p:cNvPr>
          <p:cNvGrpSpPr>
            <a:grpSpLocks noChangeAspect="1"/>
          </p:cNvGrpSpPr>
          <p:nvPr/>
        </p:nvGrpSpPr>
        <p:grpSpPr>
          <a:xfrm>
            <a:off x="4728414" y="2061414"/>
            <a:ext cx="2735172" cy="2735172"/>
            <a:chOff x="9784585" y="5018751"/>
            <a:chExt cx="1737360" cy="1737360"/>
          </a:xfrm>
        </p:grpSpPr>
        <p:sp>
          <p:nvSpPr>
            <p:cNvPr id="4" name="Oval 3">
              <a:extLst>
                <a:ext uri="{FF2B5EF4-FFF2-40B4-BE49-F238E27FC236}">
                  <a16:creationId xmlns:a16="http://schemas.microsoft.com/office/drawing/2014/main" id="{C39A9F4C-11F9-C83D-29EC-3972C0990D12}"/>
                </a:ext>
              </a:extLst>
            </p:cNvPr>
            <p:cNvSpPr>
              <a:spLocks noChangeAspect="1"/>
            </p:cNvSpPr>
            <p:nvPr/>
          </p:nvSpPr>
          <p:spPr>
            <a:xfrm>
              <a:off x="9876025" y="5112757"/>
              <a:ext cx="1554480" cy="155448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F909841-6CCA-9060-6AFA-3989FBC4F8C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784585" y="5018751"/>
              <a:ext cx="1737360" cy="1737360"/>
            </a:xfrm>
            <a:prstGeom prst="rect">
              <a:avLst/>
            </a:prstGeom>
          </p:spPr>
        </p:pic>
      </p:grpSp>
      <p:pic>
        <p:nvPicPr>
          <p:cNvPr id="8" name="Picture 7">
            <a:extLst>
              <a:ext uri="{FF2B5EF4-FFF2-40B4-BE49-F238E27FC236}">
                <a16:creationId xmlns:a16="http://schemas.microsoft.com/office/drawing/2014/main" id="{2F492184-1FF7-D827-D425-4EB6AAA8CC7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88815" y="209413"/>
            <a:ext cx="2974527" cy="880460"/>
          </a:xfrm>
          <a:prstGeom prst="rect">
            <a:avLst/>
          </a:prstGeom>
          <a:solidFill>
            <a:schemeClr val="tx1"/>
          </a:solidFill>
        </p:spPr>
      </p:pic>
      <p:pic>
        <p:nvPicPr>
          <p:cNvPr id="10" name="Picture 9">
            <a:extLst>
              <a:ext uri="{FF2B5EF4-FFF2-40B4-BE49-F238E27FC236}">
                <a16:creationId xmlns:a16="http://schemas.microsoft.com/office/drawing/2014/main" id="{B867A461-68D5-C237-0808-0515707A075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851625" y="5979071"/>
            <a:ext cx="2534913" cy="653801"/>
          </a:xfrm>
          <a:prstGeom prst="rect">
            <a:avLst/>
          </a:prstGeom>
        </p:spPr>
      </p:pic>
      <p:pic>
        <p:nvPicPr>
          <p:cNvPr id="14" name="Picture 13">
            <a:extLst>
              <a:ext uri="{FF2B5EF4-FFF2-40B4-BE49-F238E27FC236}">
                <a16:creationId xmlns:a16="http://schemas.microsoft.com/office/drawing/2014/main" id="{BD7F77F8-937B-652D-883B-B86EA4C1678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692149" y="5678315"/>
            <a:ext cx="1593869" cy="1125806"/>
          </a:xfrm>
          <a:prstGeom prst="rect">
            <a:avLst/>
          </a:prstGeom>
        </p:spPr>
      </p:pic>
      <p:pic>
        <p:nvPicPr>
          <p:cNvPr id="18" name="Picture 17">
            <a:extLst>
              <a:ext uri="{FF2B5EF4-FFF2-40B4-BE49-F238E27FC236}">
                <a16:creationId xmlns:a16="http://schemas.microsoft.com/office/drawing/2014/main" id="{594229ED-AA15-9BFE-279C-3CC44C7ECED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071536" y="217385"/>
            <a:ext cx="3126825" cy="556966"/>
          </a:xfrm>
          <a:prstGeom prst="rect">
            <a:avLst/>
          </a:prstGeom>
          <a:solidFill>
            <a:schemeClr val="tx1"/>
          </a:solidFill>
        </p:spPr>
      </p:pic>
      <p:pic>
        <p:nvPicPr>
          <p:cNvPr id="22" name="Picture 21">
            <a:extLst>
              <a:ext uri="{FF2B5EF4-FFF2-40B4-BE49-F238E27FC236}">
                <a16:creationId xmlns:a16="http://schemas.microsoft.com/office/drawing/2014/main" id="{11BFA113-C7C7-BD51-1A62-D4CEB6F91A82}"/>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852098" y="2540409"/>
            <a:ext cx="1226099" cy="1226099"/>
          </a:xfrm>
          <a:prstGeom prst="rect">
            <a:avLst/>
          </a:prstGeom>
        </p:spPr>
      </p:pic>
      <p:pic>
        <p:nvPicPr>
          <p:cNvPr id="26" name="Picture 25">
            <a:extLst>
              <a:ext uri="{FF2B5EF4-FFF2-40B4-BE49-F238E27FC236}">
                <a16:creationId xmlns:a16="http://schemas.microsoft.com/office/drawing/2014/main" id="{E44925BF-5970-14BF-63B4-2A6DC15D562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9331795" y="2857833"/>
            <a:ext cx="1226099" cy="1212399"/>
          </a:xfrm>
          <a:prstGeom prst="rect">
            <a:avLst/>
          </a:prstGeom>
          <a:solidFill>
            <a:schemeClr val="tx1"/>
          </a:solidFill>
        </p:spPr>
      </p:pic>
      <p:pic>
        <p:nvPicPr>
          <p:cNvPr id="30" name="Picture 29">
            <a:extLst>
              <a:ext uri="{FF2B5EF4-FFF2-40B4-BE49-F238E27FC236}">
                <a16:creationId xmlns:a16="http://schemas.microsoft.com/office/drawing/2014/main" id="{4E2D5DB2-9FA3-FBB0-F5D6-6385AE678342}"/>
              </a:ext>
            </a:extLst>
          </p:cNvPr>
          <p:cNvPicPr>
            <a:picLocks noChangeAspect="1"/>
          </p:cNvPicPr>
          <p:nvPr/>
        </p:nvPicPr>
        <p:blipFill>
          <a:blip r:embed="rId24" cstate="print">
            <a:extLst>
              <a:ext uri="{28A0092B-C50C-407E-A947-70E740481C1C}">
                <a14:useLocalDpi xmlns:a14="http://schemas.microsoft.com/office/drawing/2010/main" val="0"/>
              </a:ext>
            </a:extLst>
          </a:blip>
          <a:srcRect b="30548"/>
          <a:stretch>
            <a:fillRect/>
          </a:stretch>
        </p:blipFill>
        <p:spPr>
          <a:xfrm>
            <a:off x="8210200" y="2116284"/>
            <a:ext cx="1750414" cy="544634"/>
          </a:xfrm>
          <a:prstGeom prst="rect">
            <a:avLst/>
          </a:prstGeom>
        </p:spPr>
      </p:pic>
      <p:pic>
        <p:nvPicPr>
          <p:cNvPr id="34" name="Picture 33">
            <a:extLst>
              <a:ext uri="{FF2B5EF4-FFF2-40B4-BE49-F238E27FC236}">
                <a16:creationId xmlns:a16="http://schemas.microsoft.com/office/drawing/2014/main" id="{C77DCDC8-AC51-68A7-4130-2D80371C6211}"/>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429792" y="164319"/>
            <a:ext cx="1581943" cy="690667"/>
          </a:xfrm>
          <a:prstGeom prst="rect">
            <a:avLst/>
          </a:prstGeom>
        </p:spPr>
      </p:pic>
      <p:pic>
        <p:nvPicPr>
          <p:cNvPr id="38" name="Picture 37">
            <a:extLst>
              <a:ext uri="{FF2B5EF4-FFF2-40B4-BE49-F238E27FC236}">
                <a16:creationId xmlns:a16="http://schemas.microsoft.com/office/drawing/2014/main" id="{46329EE2-A6E8-5F6A-9282-8581FE34B889}"/>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926794" y="1045821"/>
            <a:ext cx="1204482" cy="938274"/>
          </a:xfrm>
          <a:prstGeom prst="rect">
            <a:avLst/>
          </a:prstGeom>
          <a:solidFill>
            <a:schemeClr val="tx1"/>
          </a:solidFill>
        </p:spPr>
      </p:pic>
      <p:pic>
        <p:nvPicPr>
          <p:cNvPr id="40" name="Picture 39">
            <a:extLst>
              <a:ext uri="{FF2B5EF4-FFF2-40B4-BE49-F238E27FC236}">
                <a16:creationId xmlns:a16="http://schemas.microsoft.com/office/drawing/2014/main" id="{9EEB4D97-AD52-A8CB-8E67-ECFCBF432D0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163781" y="1010864"/>
            <a:ext cx="2210183" cy="556966"/>
          </a:xfrm>
          <a:prstGeom prst="rect">
            <a:avLst/>
          </a:prstGeom>
          <a:solidFill>
            <a:schemeClr val="tx1"/>
          </a:solidFill>
        </p:spPr>
      </p:pic>
    </p:spTree>
    <p:extLst>
      <p:ext uri="{BB962C8B-B14F-4D97-AF65-F5344CB8AC3E}">
        <p14:creationId xmlns:p14="http://schemas.microsoft.com/office/powerpoint/2010/main" val="371435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89280C-2373-95EB-E335-5AA8FD136A22}"/>
              </a:ext>
            </a:extLst>
          </p:cNvPr>
          <p:cNvPicPr>
            <a:picLocks noChangeAspect="1"/>
          </p:cNvPicPr>
          <p:nvPr/>
        </p:nvPicPr>
        <p:blipFill>
          <a:blip r:embed="rId2" cstate="print">
            <a:extLst>
              <a:ext uri="{28A0092B-C50C-407E-A947-70E740481C1C}">
                <a14:useLocalDpi xmlns:a14="http://schemas.microsoft.com/office/drawing/2010/main" val="0"/>
              </a:ext>
            </a:extLst>
          </a:blip>
          <a:srcRect l="7797" t="22287"/>
          <a:stretch>
            <a:fillRect/>
          </a:stretch>
        </p:blipFill>
        <p:spPr>
          <a:xfrm>
            <a:off x="243167" y="1447925"/>
            <a:ext cx="6823989" cy="4313683"/>
          </a:xfrm>
          <a:prstGeom prst="rect">
            <a:avLst/>
          </a:prstGeom>
        </p:spPr>
      </p:pic>
      <p:pic>
        <p:nvPicPr>
          <p:cNvPr id="5" name="Picture 4">
            <a:extLst>
              <a:ext uri="{FF2B5EF4-FFF2-40B4-BE49-F238E27FC236}">
                <a16:creationId xmlns:a16="http://schemas.microsoft.com/office/drawing/2014/main" id="{FCDD07CE-2212-4794-074E-E0E80E26D6BC}"/>
              </a:ext>
            </a:extLst>
          </p:cNvPr>
          <p:cNvPicPr>
            <a:picLocks noChangeAspect="1"/>
          </p:cNvPicPr>
          <p:nvPr/>
        </p:nvPicPr>
        <p:blipFill>
          <a:blip r:embed="rId3" cstate="print">
            <a:extLst>
              <a:ext uri="{28A0092B-C50C-407E-A947-70E740481C1C}">
                <a14:useLocalDpi xmlns:a14="http://schemas.microsoft.com/office/drawing/2010/main" val="0"/>
              </a:ext>
            </a:extLst>
          </a:blip>
          <a:srcRect l="26851" t="15557" r="11527" b="20555"/>
          <a:stretch>
            <a:fillRect/>
          </a:stretch>
        </p:blipFill>
        <p:spPr>
          <a:xfrm>
            <a:off x="6361513" y="2379215"/>
            <a:ext cx="5409223" cy="4206262"/>
          </a:xfrm>
          <a:prstGeom prst="rect">
            <a:avLst/>
          </a:prstGeom>
        </p:spPr>
      </p:pic>
      <p:pic>
        <p:nvPicPr>
          <p:cNvPr id="4" name="Picture 3">
            <a:extLst>
              <a:ext uri="{FF2B5EF4-FFF2-40B4-BE49-F238E27FC236}">
                <a16:creationId xmlns:a16="http://schemas.microsoft.com/office/drawing/2014/main" id="{4A65198E-754C-3F15-044D-0586DD31AE55}"/>
              </a:ext>
            </a:extLst>
          </p:cNvPr>
          <p:cNvPicPr>
            <a:picLocks noChangeAspect="1"/>
          </p:cNvPicPr>
          <p:nvPr/>
        </p:nvPicPr>
        <p:blipFill>
          <a:blip r:embed="rId4"/>
          <a:srcRect r="16116" b="63219"/>
          <a:stretch>
            <a:fillRect/>
          </a:stretch>
        </p:blipFill>
        <p:spPr>
          <a:xfrm>
            <a:off x="3699339" y="68714"/>
            <a:ext cx="8358871" cy="486473"/>
          </a:xfrm>
          <a:prstGeom prst="rect">
            <a:avLst/>
          </a:prstGeom>
        </p:spPr>
      </p:pic>
      <p:pic>
        <p:nvPicPr>
          <p:cNvPr id="8" name="Picture 7">
            <a:extLst>
              <a:ext uri="{FF2B5EF4-FFF2-40B4-BE49-F238E27FC236}">
                <a16:creationId xmlns:a16="http://schemas.microsoft.com/office/drawing/2014/main" id="{DDDF2CD1-A1D0-A263-BB17-C38DBB6318D1}"/>
              </a:ext>
            </a:extLst>
          </p:cNvPr>
          <p:cNvPicPr>
            <a:picLocks noChangeAspect="1"/>
          </p:cNvPicPr>
          <p:nvPr/>
        </p:nvPicPr>
        <p:blipFill>
          <a:blip r:embed="rId4"/>
          <a:srcRect t="73061" r="52969"/>
          <a:stretch>
            <a:fillRect/>
          </a:stretch>
        </p:blipFill>
        <p:spPr>
          <a:xfrm>
            <a:off x="3722393" y="555187"/>
            <a:ext cx="5343732" cy="406265"/>
          </a:xfrm>
          <a:prstGeom prst="rect">
            <a:avLst/>
          </a:prstGeom>
        </p:spPr>
      </p:pic>
      <p:pic>
        <p:nvPicPr>
          <p:cNvPr id="11" name="Picture 10">
            <a:extLst>
              <a:ext uri="{FF2B5EF4-FFF2-40B4-BE49-F238E27FC236}">
                <a16:creationId xmlns:a16="http://schemas.microsoft.com/office/drawing/2014/main" id="{8EEF0B67-FBE2-0F17-5605-7BAFA8380EEB}"/>
              </a:ext>
            </a:extLst>
          </p:cNvPr>
          <p:cNvPicPr>
            <a:picLocks noChangeAspect="1"/>
          </p:cNvPicPr>
          <p:nvPr/>
        </p:nvPicPr>
        <p:blipFill>
          <a:blip r:embed="rId5"/>
          <a:stretch>
            <a:fillRect/>
          </a:stretch>
        </p:blipFill>
        <p:spPr>
          <a:xfrm>
            <a:off x="133790" y="68714"/>
            <a:ext cx="3588603" cy="1110375"/>
          </a:xfrm>
          <a:prstGeom prst="rect">
            <a:avLst/>
          </a:prstGeom>
        </p:spPr>
      </p:pic>
    </p:spTree>
    <p:extLst>
      <p:ext uri="{BB962C8B-B14F-4D97-AF65-F5344CB8AC3E}">
        <p14:creationId xmlns:p14="http://schemas.microsoft.com/office/powerpoint/2010/main" val="6407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9D634D5-0AE4-94FD-CE29-393B3A2FB617}"/>
              </a:ext>
            </a:extLst>
          </p:cNvPr>
          <p:cNvPicPr>
            <a:picLocks noChangeAspect="1"/>
          </p:cNvPicPr>
          <p:nvPr/>
        </p:nvPicPr>
        <p:blipFill>
          <a:blip r:embed="rId2"/>
          <a:stretch>
            <a:fillRect/>
          </a:stretch>
        </p:blipFill>
        <p:spPr>
          <a:xfrm>
            <a:off x="127557" y="296079"/>
            <a:ext cx="6296904" cy="3572374"/>
          </a:xfrm>
          <a:prstGeom prst="rect">
            <a:avLst/>
          </a:prstGeom>
        </p:spPr>
      </p:pic>
      <p:pic>
        <p:nvPicPr>
          <p:cNvPr id="14" name="Picture 13">
            <a:extLst>
              <a:ext uri="{FF2B5EF4-FFF2-40B4-BE49-F238E27FC236}">
                <a16:creationId xmlns:a16="http://schemas.microsoft.com/office/drawing/2014/main" id="{7F5C8D4B-A5FD-7C3B-9BF3-A6AEF564596D}"/>
              </a:ext>
            </a:extLst>
          </p:cNvPr>
          <p:cNvPicPr>
            <a:picLocks noChangeAspect="1"/>
          </p:cNvPicPr>
          <p:nvPr/>
        </p:nvPicPr>
        <p:blipFill>
          <a:blip r:embed="rId3"/>
          <a:stretch>
            <a:fillRect/>
          </a:stretch>
        </p:blipFill>
        <p:spPr>
          <a:xfrm>
            <a:off x="1056374" y="3582663"/>
            <a:ext cx="4439270" cy="285790"/>
          </a:xfrm>
          <a:prstGeom prst="rect">
            <a:avLst/>
          </a:prstGeom>
        </p:spPr>
      </p:pic>
      <p:pic>
        <p:nvPicPr>
          <p:cNvPr id="15" name="Picture 14">
            <a:extLst>
              <a:ext uri="{FF2B5EF4-FFF2-40B4-BE49-F238E27FC236}">
                <a16:creationId xmlns:a16="http://schemas.microsoft.com/office/drawing/2014/main" id="{77968847-6B96-AB25-8280-1785C2F844B2}"/>
              </a:ext>
            </a:extLst>
          </p:cNvPr>
          <p:cNvPicPr>
            <a:picLocks noChangeAspect="1"/>
          </p:cNvPicPr>
          <p:nvPr/>
        </p:nvPicPr>
        <p:blipFill>
          <a:blip r:embed="rId4"/>
          <a:stretch>
            <a:fillRect/>
          </a:stretch>
        </p:blipFill>
        <p:spPr>
          <a:xfrm>
            <a:off x="6719777" y="2244799"/>
            <a:ext cx="5050463" cy="3787848"/>
          </a:xfrm>
          <a:prstGeom prst="rect">
            <a:avLst/>
          </a:prstGeom>
        </p:spPr>
      </p:pic>
      <p:pic>
        <p:nvPicPr>
          <p:cNvPr id="17" name="Picture 16">
            <a:extLst>
              <a:ext uri="{FF2B5EF4-FFF2-40B4-BE49-F238E27FC236}">
                <a16:creationId xmlns:a16="http://schemas.microsoft.com/office/drawing/2014/main" id="{CF6D035F-0D74-E2A8-CCEB-BE54A47B03BF}"/>
              </a:ext>
            </a:extLst>
          </p:cNvPr>
          <p:cNvPicPr>
            <a:picLocks noChangeAspect="1"/>
          </p:cNvPicPr>
          <p:nvPr/>
        </p:nvPicPr>
        <p:blipFill>
          <a:blip r:embed="rId5"/>
          <a:stretch>
            <a:fillRect/>
          </a:stretch>
        </p:blipFill>
        <p:spPr>
          <a:xfrm>
            <a:off x="6719777" y="5851647"/>
            <a:ext cx="2095792" cy="181000"/>
          </a:xfrm>
          <a:prstGeom prst="rect">
            <a:avLst/>
          </a:prstGeom>
        </p:spPr>
      </p:pic>
      <p:pic>
        <p:nvPicPr>
          <p:cNvPr id="19" name="Picture 18">
            <a:extLst>
              <a:ext uri="{FF2B5EF4-FFF2-40B4-BE49-F238E27FC236}">
                <a16:creationId xmlns:a16="http://schemas.microsoft.com/office/drawing/2014/main" id="{705A0912-01C8-BD17-C2A2-8D3CB90637A1}"/>
              </a:ext>
            </a:extLst>
          </p:cNvPr>
          <p:cNvPicPr>
            <a:picLocks noChangeAspect="1"/>
          </p:cNvPicPr>
          <p:nvPr/>
        </p:nvPicPr>
        <p:blipFill>
          <a:blip r:embed="rId6"/>
          <a:stretch>
            <a:fillRect/>
          </a:stretch>
        </p:blipFill>
        <p:spPr>
          <a:xfrm>
            <a:off x="10922397" y="5865936"/>
            <a:ext cx="847843" cy="152421"/>
          </a:xfrm>
          <a:prstGeom prst="rect">
            <a:avLst/>
          </a:prstGeom>
        </p:spPr>
      </p:pic>
      <p:pic>
        <p:nvPicPr>
          <p:cNvPr id="21" name="Picture 20">
            <a:extLst>
              <a:ext uri="{FF2B5EF4-FFF2-40B4-BE49-F238E27FC236}">
                <a16:creationId xmlns:a16="http://schemas.microsoft.com/office/drawing/2014/main" id="{BEA74A1A-AB79-C62A-D9E9-C95B497BF3B4}"/>
              </a:ext>
            </a:extLst>
          </p:cNvPr>
          <p:cNvPicPr>
            <a:picLocks noChangeAspect="1"/>
          </p:cNvPicPr>
          <p:nvPr/>
        </p:nvPicPr>
        <p:blipFill>
          <a:blip r:embed="rId7"/>
          <a:stretch>
            <a:fillRect/>
          </a:stretch>
        </p:blipFill>
        <p:spPr>
          <a:xfrm>
            <a:off x="127557" y="4775734"/>
            <a:ext cx="6592220" cy="704948"/>
          </a:xfrm>
          <a:prstGeom prst="rect">
            <a:avLst/>
          </a:prstGeom>
        </p:spPr>
      </p:pic>
      <p:pic>
        <p:nvPicPr>
          <p:cNvPr id="23" name="Picture 22">
            <a:extLst>
              <a:ext uri="{FF2B5EF4-FFF2-40B4-BE49-F238E27FC236}">
                <a16:creationId xmlns:a16="http://schemas.microsoft.com/office/drawing/2014/main" id="{3ED0F4DA-2D22-49DA-53C0-8B9FB6808DAD}"/>
              </a:ext>
            </a:extLst>
          </p:cNvPr>
          <p:cNvPicPr>
            <a:picLocks noChangeAspect="1"/>
          </p:cNvPicPr>
          <p:nvPr/>
        </p:nvPicPr>
        <p:blipFill>
          <a:blip r:embed="rId8"/>
          <a:stretch>
            <a:fillRect/>
          </a:stretch>
        </p:blipFill>
        <p:spPr>
          <a:xfrm>
            <a:off x="5287909" y="5118346"/>
            <a:ext cx="1135319" cy="362336"/>
          </a:xfrm>
          <a:prstGeom prst="rect">
            <a:avLst/>
          </a:prstGeom>
        </p:spPr>
      </p:pic>
      <p:pic>
        <p:nvPicPr>
          <p:cNvPr id="25" name="Picture 24">
            <a:extLst>
              <a:ext uri="{FF2B5EF4-FFF2-40B4-BE49-F238E27FC236}">
                <a16:creationId xmlns:a16="http://schemas.microsoft.com/office/drawing/2014/main" id="{0A1633E4-1E09-900B-E9FF-A5040D275841}"/>
              </a:ext>
            </a:extLst>
          </p:cNvPr>
          <p:cNvPicPr>
            <a:picLocks noChangeAspect="1"/>
          </p:cNvPicPr>
          <p:nvPr/>
        </p:nvPicPr>
        <p:blipFill>
          <a:blip r:embed="rId9"/>
          <a:stretch>
            <a:fillRect/>
          </a:stretch>
        </p:blipFill>
        <p:spPr>
          <a:xfrm>
            <a:off x="5087250" y="386180"/>
            <a:ext cx="7028350" cy="537291"/>
          </a:xfrm>
          <a:prstGeom prst="rect">
            <a:avLst/>
          </a:prstGeom>
        </p:spPr>
      </p:pic>
      <p:pic>
        <p:nvPicPr>
          <p:cNvPr id="27" name="Picture 26">
            <a:extLst>
              <a:ext uri="{FF2B5EF4-FFF2-40B4-BE49-F238E27FC236}">
                <a16:creationId xmlns:a16="http://schemas.microsoft.com/office/drawing/2014/main" id="{290C8AA7-E58D-FE69-EAAA-F3E391BCF6CE}"/>
              </a:ext>
            </a:extLst>
          </p:cNvPr>
          <p:cNvPicPr>
            <a:picLocks noChangeAspect="1"/>
          </p:cNvPicPr>
          <p:nvPr/>
        </p:nvPicPr>
        <p:blipFill>
          <a:blip r:embed="rId10"/>
          <a:stretch>
            <a:fillRect/>
          </a:stretch>
        </p:blipFill>
        <p:spPr>
          <a:xfrm>
            <a:off x="11667863" y="900395"/>
            <a:ext cx="447737" cy="457264"/>
          </a:xfrm>
          <a:prstGeom prst="rect">
            <a:avLst/>
          </a:prstGeom>
        </p:spPr>
      </p:pic>
      <p:pic>
        <p:nvPicPr>
          <p:cNvPr id="29" name="Picture 28">
            <a:extLst>
              <a:ext uri="{FF2B5EF4-FFF2-40B4-BE49-F238E27FC236}">
                <a16:creationId xmlns:a16="http://schemas.microsoft.com/office/drawing/2014/main" id="{6B113D4C-5684-6AE6-22EE-56E99D9F6E72}"/>
              </a:ext>
            </a:extLst>
          </p:cNvPr>
          <p:cNvPicPr>
            <a:picLocks noChangeAspect="1"/>
          </p:cNvPicPr>
          <p:nvPr/>
        </p:nvPicPr>
        <p:blipFill>
          <a:blip r:embed="rId11"/>
          <a:stretch>
            <a:fillRect/>
          </a:stretch>
        </p:blipFill>
        <p:spPr>
          <a:xfrm>
            <a:off x="10829546" y="900395"/>
            <a:ext cx="838317" cy="228632"/>
          </a:xfrm>
          <a:prstGeom prst="rect">
            <a:avLst/>
          </a:prstGeom>
        </p:spPr>
      </p:pic>
    </p:spTree>
    <p:extLst>
      <p:ext uri="{BB962C8B-B14F-4D97-AF65-F5344CB8AC3E}">
        <p14:creationId xmlns:p14="http://schemas.microsoft.com/office/powerpoint/2010/main" val="190519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96E7-6847-4BB5-D1B6-D548438DEF3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906D17-A55F-AC00-1E82-F1007CBBAC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083" y="139700"/>
            <a:ext cx="5530624" cy="4140200"/>
          </a:xfrm>
          <a:prstGeom prst="rect">
            <a:avLst/>
          </a:prstGeom>
        </p:spPr>
      </p:pic>
      <p:pic>
        <p:nvPicPr>
          <p:cNvPr id="3" name="Picture 2">
            <a:extLst>
              <a:ext uri="{FF2B5EF4-FFF2-40B4-BE49-F238E27FC236}">
                <a16:creationId xmlns:a16="http://schemas.microsoft.com/office/drawing/2014/main" id="{C2DC443F-5F34-B611-0ADF-92AABFA8FD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082800"/>
            <a:ext cx="5858933" cy="4394200"/>
          </a:xfrm>
          <a:prstGeom prst="rect">
            <a:avLst/>
          </a:prstGeom>
        </p:spPr>
      </p:pic>
      <p:sp>
        <p:nvSpPr>
          <p:cNvPr id="4" name="Rectangle 3">
            <a:extLst>
              <a:ext uri="{FF2B5EF4-FFF2-40B4-BE49-F238E27FC236}">
                <a16:creationId xmlns:a16="http://schemas.microsoft.com/office/drawing/2014/main" id="{EF30D5DE-196A-8624-2843-C6EFE619E0B3}"/>
              </a:ext>
            </a:extLst>
          </p:cNvPr>
          <p:cNvSpPr/>
          <p:nvPr/>
        </p:nvSpPr>
        <p:spPr>
          <a:xfrm>
            <a:off x="6096000" y="1995733"/>
            <a:ext cx="1893467" cy="584775"/>
          </a:xfrm>
          <a:prstGeom prst="rect">
            <a:avLst/>
          </a:prstGeom>
          <a:noFill/>
        </p:spPr>
        <p:txBody>
          <a:bodyPr wrap="none" lIns="91440" tIns="45720" rIns="91440" bIns="45720">
            <a:spAutoFit/>
          </a:bodyPr>
          <a:lstStyle/>
          <a:p>
            <a:pPr algn="ctr"/>
            <a:r>
              <a:rPr lang="en-US" sz="3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June 2024</a:t>
            </a:r>
          </a:p>
        </p:txBody>
      </p:sp>
    </p:spTree>
    <p:extLst>
      <p:ext uri="{BB962C8B-B14F-4D97-AF65-F5344CB8AC3E}">
        <p14:creationId xmlns:p14="http://schemas.microsoft.com/office/powerpoint/2010/main" val="317524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AE2566-F8B7-7E32-7FBF-75DCCFB129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447" y="685800"/>
            <a:ext cx="5615450" cy="4203700"/>
          </a:xfrm>
          <a:prstGeom prst="rect">
            <a:avLst/>
          </a:prstGeom>
        </p:spPr>
      </p:pic>
      <p:pic>
        <p:nvPicPr>
          <p:cNvPr id="9" name="Picture 8">
            <a:extLst>
              <a:ext uri="{FF2B5EF4-FFF2-40B4-BE49-F238E27FC236}">
                <a16:creationId xmlns:a16="http://schemas.microsoft.com/office/drawing/2014/main" id="{513DB8D6-C16A-F18D-1E73-092F972A0D4B}"/>
              </a:ext>
            </a:extLst>
          </p:cNvPr>
          <p:cNvPicPr>
            <a:picLocks noChangeAspect="1"/>
          </p:cNvPicPr>
          <p:nvPr/>
        </p:nvPicPr>
        <p:blipFill>
          <a:blip r:embed="rId3" cstate="print">
            <a:extLst>
              <a:ext uri="{28A0092B-C50C-407E-A947-70E740481C1C}">
                <a14:useLocalDpi xmlns:a14="http://schemas.microsoft.com/office/drawing/2010/main" val="0"/>
              </a:ext>
            </a:extLst>
          </a:blip>
          <a:srcRect l="22200"/>
          <a:stretch>
            <a:fillRect/>
          </a:stretch>
        </p:blipFill>
        <p:spPr>
          <a:xfrm rot="5400000">
            <a:off x="6333344" y="1361090"/>
            <a:ext cx="6127886" cy="5907334"/>
          </a:xfrm>
          <a:prstGeom prst="rect">
            <a:avLst/>
          </a:prstGeom>
        </p:spPr>
      </p:pic>
      <p:sp>
        <p:nvSpPr>
          <p:cNvPr id="3" name="Rectangle 2">
            <a:extLst>
              <a:ext uri="{FF2B5EF4-FFF2-40B4-BE49-F238E27FC236}">
                <a16:creationId xmlns:a16="http://schemas.microsoft.com/office/drawing/2014/main" id="{6EE8222F-5F89-C1F3-8402-5BFFCF07B521}"/>
              </a:ext>
            </a:extLst>
          </p:cNvPr>
          <p:cNvSpPr/>
          <p:nvPr/>
        </p:nvSpPr>
        <p:spPr>
          <a:xfrm>
            <a:off x="7503820" y="1170110"/>
            <a:ext cx="1893467" cy="584775"/>
          </a:xfrm>
          <a:prstGeom prst="rect">
            <a:avLst/>
          </a:prstGeom>
          <a:noFill/>
        </p:spPr>
        <p:txBody>
          <a:bodyPr wrap="none" lIns="91440" tIns="45720" rIns="91440" bIns="45720">
            <a:spAutoFit/>
          </a:bodyPr>
          <a:lstStyle/>
          <a:p>
            <a:pPr algn="ctr"/>
            <a:r>
              <a:rPr lang="en-US" sz="3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June 2024</a:t>
            </a:r>
          </a:p>
        </p:txBody>
      </p:sp>
    </p:spTree>
    <p:extLst>
      <p:ext uri="{BB962C8B-B14F-4D97-AF65-F5344CB8AC3E}">
        <p14:creationId xmlns:p14="http://schemas.microsoft.com/office/powerpoint/2010/main" val="117736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6ED15-B97C-561C-2513-ADC4C75AF516}"/>
            </a:ext>
          </a:extLst>
        </p:cNvPr>
        <p:cNvGrpSpPr/>
        <p:nvPr/>
      </p:nvGrpSpPr>
      <p:grpSpPr>
        <a:xfrm>
          <a:off x="0" y="0"/>
          <a:ext cx="0" cy="0"/>
          <a:chOff x="0" y="0"/>
          <a:chExt cx="0" cy="0"/>
        </a:xfrm>
      </p:grpSpPr>
      <p:sp>
        <p:nvSpPr>
          <p:cNvPr id="56322" name="Rectangle 2">
            <a:extLst>
              <a:ext uri="{FF2B5EF4-FFF2-40B4-BE49-F238E27FC236}">
                <a16:creationId xmlns:a16="http://schemas.microsoft.com/office/drawing/2014/main" id="{D94998DF-4C6E-3C71-C2E4-75D6142C2F5A}"/>
              </a:ext>
            </a:extLst>
          </p:cNvPr>
          <p:cNvSpPr>
            <a:spLocks noGrp="1" noChangeArrowheads="1"/>
          </p:cNvSpPr>
          <p:nvPr>
            <p:ph type="title"/>
          </p:nvPr>
        </p:nvSpPr>
        <p:spPr>
          <a:xfrm>
            <a:off x="838200" y="766353"/>
            <a:ext cx="10515600" cy="1175657"/>
          </a:xfrm>
        </p:spPr>
        <p:txBody>
          <a:bodyPr/>
          <a:lstStyle/>
          <a:p>
            <a:pPr algn="ctr" eaLnBrk="1" hangingPunct="1">
              <a:defRPr/>
            </a:pPr>
            <a:r>
              <a:rPr lang="en-US" altLang="en-US" dirty="0"/>
              <a:t>What Are We Doing and Why?</a:t>
            </a:r>
          </a:p>
        </p:txBody>
      </p:sp>
      <p:sp>
        <p:nvSpPr>
          <p:cNvPr id="4" name="Content Placeholder 2">
            <a:extLst>
              <a:ext uri="{FF2B5EF4-FFF2-40B4-BE49-F238E27FC236}">
                <a16:creationId xmlns:a16="http://schemas.microsoft.com/office/drawing/2014/main" id="{0E28487D-4FE6-9589-6D1D-F47A7E4EFA58}"/>
              </a:ext>
            </a:extLst>
          </p:cNvPr>
          <p:cNvSpPr>
            <a:spLocks noGrp="1"/>
          </p:cNvSpPr>
          <p:nvPr>
            <p:ph idx="1"/>
          </p:nvPr>
        </p:nvSpPr>
        <p:spPr>
          <a:xfrm>
            <a:off x="838200" y="2525486"/>
            <a:ext cx="6651171" cy="3830862"/>
          </a:xfrm>
        </p:spPr>
        <p:txBody>
          <a:bodyPr anchor="b">
            <a:noAutofit/>
          </a:bodyPr>
          <a:lstStyle/>
          <a:p>
            <a:pPr marL="0" indent="0">
              <a:buNone/>
            </a:pPr>
            <a:r>
              <a:rPr lang="en-US" sz="3600" dirty="0"/>
              <a:t>Del Schwalls, P.E.</a:t>
            </a:r>
            <a:r>
              <a:rPr lang="en-US" sz="3600" baseline="30000" dirty="0"/>
              <a:t>*</a:t>
            </a:r>
            <a:r>
              <a:rPr lang="en-US" sz="3600" dirty="0"/>
              <a:t>, CFM</a:t>
            </a:r>
          </a:p>
          <a:p>
            <a:pPr marL="0" indent="0">
              <a:spcBef>
                <a:spcPts val="0"/>
              </a:spcBef>
              <a:buNone/>
            </a:pPr>
            <a:r>
              <a:rPr lang="en-US" sz="1600" dirty="0"/>
              <a:t>* P.E. in FL, AL, GA &amp; SC</a:t>
            </a:r>
          </a:p>
          <a:p>
            <a:pPr marL="0" indent="0">
              <a:buNone/>
            </a:pPr>
            <a:r>
              <a:rPr lang="en-US" sz="3600" dirty="0"/>
              <a:t>President, Schwalls Consulting LLC</a:t>
            </a:r>
          </a:p>
          <a:p>
            <a:pPr marL="0" indent="0">
              <a:buNone/>
            </a:pPr>
            <a:r>
              <a:rPr lang="en-US" sz="2000" dirty="0"/>
              <a:t>Board of Directors, Florida Floodplain Managers Association</a:t>
            </a:r>
          </a:p>
          <a:p>
            <a:pPr marL="0" indent="0">
              <a:buNone/>
            </a:pPr>
            <a:r>
              <a:rPr lang="en-US" sz="2000" dirty="0"/>
              <a:t>Associate, ASFPM Foundation</a:t>
            </a:r>
          </a:p>
          <a:p>
            <a:pPr marL="0" indent="0">
              <a:buNone/>
            </a:pPr>
            <a:endParaRPr lang="en-US" sz="2000" dirty="0"/>
          </a:p>
          <a:p>
            <a:pPr marL="0" indent="0">
              <a:buNone/>
            </a:pPr>
            <a:endParaRPr lang="en-US" sz="2000" b="1" dirty="0"/>
          </a:p>
          <a:p>
            <a:pPr marL="0" indent="0">
              <a:buNone/>
            </a:pPr>
            <a:r>
              <a:rPr lang="en-US" dirty="0"/>
              <a:t>ds@schwallsconsulting.com </a:t>
            </a:r>
          </a:p>
          <a:p>
            <a:pPr marL="0" indent="0">
              <a:buNone/>
            </a:pPr>
            <a:r>
              <a:rPr lang="en-US" dirty="0"/>
              <a:t>www.schwallsconsulting.com</a:t>
            </a:r>
          </a:p>
        </p:txBody>
      </p:sp>
      <p:pic>
        <p:nvPicPr>
          <p:cNvPr id="3" name="Picture 2">
            <a:extLst>
              <a:ext uri="{FF2B5EF4-FFF2-40B4-BE49-F238E27FC236}">
                <a16:creationId xmlns:a16="http://schemas.microsoft.com/office/drawing/2014/main" id="{C33DBEB4-4A70-FDD8-7293-D11C3ADF8C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9072" y="2525486"/>
            <a:ext cx="3653660" cy="3830862"/>
          </a:xfrm>
          <a:prstGeom prst="rect">
            <a:avLst/>
          </a:prstGeom>
          <a:solidFill>
            <a:schemeClr val="tx1"/>
          </a:solidFill>
        </p:spPr>
      </p:pic>
    </p:spTree>
    <p:extLst>
      <p:ext uri="{BB962C8B-B14F-4D97-AF65-F5344CB8AC3E}">
        <p14:creationId xmlns:p14="http://schemas.microsoft.com/office/powerpoint/2010/main" val="99566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128" y="863600"/>
            <a:ext cx="10927672" cy="5492749"/>
          </a:xfrm>
        </p:spPr>
        <p:txBody>
          <a:bodyPr>
            <a:normAutofit/>
          </a:bodyPr>
          <a:lstStyle/>
          <a:p>
            <a:pPr marL="0" indent="0">
              <a:buNone/>
            </a:pPr>
            <a:r>
              <a:rPr lang="en-US" sz="4400" dirty="0"/>
              <a:t>Del Schwalls, P.E.</a:t>
            </a:r>
            <a:r>
              <a:rPr lang="en-US" sz="4400" baseline="30000" dirty="0"/>
              <a:t>*</a:t>
            </a:r>
            <a:r>
              <a:rPr lang="en-US" sz="4400" dirty="0"/>
              <a:t>, CFM</a:t>
            </a:r>
          </a:p>
          <a:p>
            <a:pPr marL="0" indent="0">
              <a:spcBef>
                <a:spcPts val="0"/>
              </a:spcBef>
              <a:buNone/>
            </a:pPr>
            <a:r>
              <a:rPr lang="en-US" sz="1200" dirty="0"/>
              <a:t>* P.E. in FL, AL, GA &amp; SC</a:t>
            </a:r>
          </a:p>
          <a:p>
            <a:pPr marL="0" indent="0">
              <a:buNone/>
            </a:pPr>
            <a:r>
              <a:rPr lang="en-US" sz="4000" dirty="0"/>
              <a:t>President, Schwalls Consulting LLC</a:t>
            </a:r>
          </a:p>
          <a:p>
            <a:pPr marL="0" indent="0">
              <a:buNone/>
            </a:pPr>
            <a:r>
              <a:rPr lang="en-US" dirty="0"/>
              <a:t>Board of Directors, Florida Floodplain Managers Association</a:t>
            </a:r>
          </a:p>
          <a:p>
            <a:pPr marL="0" indent="0">
              <a:buNone/>
            </a:pPr>
            <a:r>
              <a:rPr lang="en-US" dirty="0"/>
              <a:t>Associate, ASFPM Foundation</a:t>
            </a:r>
          </a:p>
          <a:p>
            <a:pPr marL="0" indent="0">
              <a:buNone/>
            </a:pPr>
            <a:endParaRPr lang="en-US" dirty="0"/>
          </a:p>
          <a:p>
            <a:pPr marL="0" indent="0">
              <a:buNone/>
            </a:pPr>
            <a:endParaRPr lang="en-US" dirty="0"/>
          </a:p>
          <a:p>
            <a:pPr marL="0" indent="0">
              <a:buNone/>
            </a:pPr>
            <a:endParaRPr lang="en-US" dirty="0"/>
          </a:p>
          <a:p>
            <a:pPr marL="0" indent="0">
              <a:buNone/>
            </a:pPr>
            <a:r>
              <a:rPr lang="en-US" sz="4000" dirty="0"/>
              <a:t>ds@schwallsconsulting.com </a:t>
            </a:r>
          </a:p>
          <a:p>
            <a:pPr marL="0" indent="0">
              <a:buNone/>
            </a:pPr>
            <a:r>
              <a:rPr lang="en-US" sz="4000" dirty="0"/>
              <a:t>www.schwallsconsulting.com</a:t>
            </a:r>
          </a:p>
          <a:p>
            <a:pPr marL="0" indent="0">
              <a:buNone/>
            </a:pPr>
            <a:endParaRPr lang="en-US" sz="4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9538" y="3419876"/>
            <a:ext cx="3139571" cy="3291840"/>
          </a:xfrm>
          <a:prstGeom prst="rect">
            <a:avLst/>
          </a:prstGeom>
          <a:solidFill>
            <a:schemeClr val="tx1"/>
          </a:solidFill>
        </p:spPr>
      </p:pic>
    </p:spTree>
    <p:extLst>
      <p:ext uri="{BB962C8B-B14F-4D97-AF65-F5344CB8AC3E}">
        <p14:creationId xmlns:p14="http://schemas.microsoft.com/office/powerpoint/2010/main" val="1778873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6368901" y="5735572"/>
            <a:ext cx="5281649" cy="885360"/>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defTabSz="796925">
              <a:tabLst>
                <a:tab pos="515938" algn="l"/>
                <a:tab pos="5948363" algn="ctr"/>
                <a:tab pos="11599863" algn="r"/>
              </a:tabLst>
            </a:pPr>
            <a:r>
              <a:rPr lang="en-US" sz="2200" dirty="0"/>
              <a:t>	Del Schwalls, PE, CFM</a:t>
            </a:r>
            <a:br>
              <a:rPr lang="en-US" sz="2200" dirty="0"/>
            </a:br>
            <a:r>
              <a:rPr lang="en-US" sz="2200" dirty="0"/>
              <a:t>	President, Schwalls Consulting</a:t>
            </a:r>
          </a:p>
        </p:txBody>
      </p:sp>
      <p:pic>
        <p:nvPicPr>
          <p:cNvPr id="23" name="Picture 22">
            <a:extLst>
              <a:ext uri="{FF2B5EF4-FFF2-40B4-BE49-F238E27FC236}">
                <a16:creationId xmlns:a16="http://schemas.microsoft.com/office/drawing/2014/main" id="{0C4E2AC7-5B62-50CE-32BD-B80714865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380" y="123088"/>
            <a:ext cx="11313240" cy="5553282"/>
          </a:xfrm>
          <a:prstGeom prst="rect">
            <a:avLst/>
          </a:prstGeom>
        </p:spPr>
      </p:pic>
      <p:sp>
        <p:nvSpPr>
          <p:cNvPr id="2" name="Subtitle 2">
            <a:extLst>
              <a:ext uri="{FF2B5EF4-FFF2-40B4-BE49-F238E27FC236}">
                <a16:creationId xmlns:a16="http://schemas.microsoft.com/office/drawing/2014/main" id="{1A9D62BA-D9FC-487C-280D-BCB9843DD32F}"/>
              </a:ext>
            </a:extLst>
          </p:cNvPr>
          <p:cNvSpPr txBox="1">
            <a:spLocks/>
          </p:cNvSpPr>
          <p:nvPr/>
        </p:nvSpPr>
        <p:spPr>
          <a:xfrm>
            <a:off x="352373" y="5735572"/>
            <a:ext cx="5134029" cy="885360"/>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796925">
              <a:tabLst>
                <a:tab pos="515938" algn="l"/>
                <a:tab pos="5948363" algn="ctr"/>
                <a:tab pos="11599863" algn="r"/>
              </a:tabLst>
            </a:pPr>
            <a:r>
              <a:rPr lang="en-US" sz="2200" dirty="0" err="1"/>
              <a:t>WVFMA</a:t>
            </a:r>
            <a:r>
              <a:rPr lang="en-US" sz="2200" dirty="0"/>
              <a:t> Annual Conference</a:t>
            </a:r>
            <a:br>
              <a:rPr lang="en-US" sz="2200" dirty="0"/>
            </a:br>
            <a:r>
              <a:rPr lang="en-US" sz="2200" dirty="0"/>
              <a:t>Tuesday, June 16, 2026</a:t>
            </a:r>
          </a:p>
        </p:txBody>
      </p:sp>
    </p:spTree>
    <p:extLst>
      <p:ext uri="{BB962C8B-B14F-4D97-AF65-F5344CB8AC3E}">
        <p14:creationId xmlns:p14="http://schemas.microsoft.com/office/powerpoint/2010/main" val="1570572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FE4E5D-1390-D4ED-0E0C-32E443044BB6}"/>
              </a:ext>
            </a:extLst>
          </p:cNvPr>
          <p:cNvPicPr>
            <a:picLocks noChangeAspect="1"/>
          </p:cNvPicPr>
          <p:nvPr/>
        </p:nvPicPr>
        <p:blipFill>
          <a:blip r:embed="rId2"/>
          <a:stretch>
            <a:fillRect/>
          </a:stretch>
        </p:blipFill>
        <p:spPr>
          <a:xfrm>
            <a:off x="1273904" y="229841"/>
            <a:ext cx="9345329" cy="828791"/>
          </a:xfrm>
          <a:prstGeom prst="rect">
            <a:avLst/>
          </a:prstGeom>
        </p:spPr>
      </p:pic>
      <p:pic>
        <p:nvPicPr>
          <p:cNvPr id="5" name="Picture 4">
            <a:extLst>
              <a:ext uri="{FF2B5EF4-FFF2-40B4-BE49-F238E27FC236}">
                <a16:creationId xmlns:a16="http://schemas.microsoft.com/office/drawing/2014/main" id="{F1289FC9-E8C0-1100-C616-65BEC55B0A81}"/>
              </a:ext>
            </a:extLst>
          </p:cNvPr>
          <p:cNvPicPr>
            <a:picLocks noChangeAspect="1"/>
          </p:cNvPicPr>
          <p:nvPr/>
        </p:nvPicPr>
        <p:blipFill>
          <a:blip r:embed="rId3"/>
          <a:stretch>
            <a:fillRect/>
          </a:stretch>
        </p:blipFill>
        <p:spPr>
          <a:xfrm>
            <a:off x="657225" y="1459170"/>
            <a:ext cx="6520369" cy="5067600"/>
          </a:xfrm>
          <a:prstGeom prst="rect">
            <a:avLst/>
          </a:prstGeom>
        </p:spPr>
      </p:pic>
      <p:pic>
        <p:nvPicPr>
          <p:cNvPr id="7" name="Picture 6">
            <a:extLst>
              <a:ext uri="{FF2B5EF4-FFF2-40B4-BE49-F238E27FC236}">
                <a16:creationId xmlns:a16="http://schemas.microsoft.com/office/drawing/2014/main" id="{53329632-DC73-7DD9-FAEA-EC975C6F9F06}"/>
              </a:ext>
            </a:extLst>
          </p:cNvPr>
          <p:cNvPicPr>
            <a:picLocks noChangeAspect="1"/>
          </p:cNvPicPr>
          <p:nvPr/>
        </p:nvPicPr>
        <p:blipFill>
          <a:blip r:embed="rId3"/>
          <a:srcRect t="52968" b="14139"/>
          <a:stretch>
            <a:fillRect/>
          </a:stretch>
        </p:blipFill>
        <p:spPr>
          <a:xfrm>
            <a:off x="2927890" y="1628774"/>
            <a:ext cx="8606885" cy="2200276"/>
          </a:xfrm>
          <a:prstGeom prst="rect">
            <a:avLst/>
          </a:prstGeom>
          <a:ln>
            <a:solidFill>
              <a:schemeClr val="bg1"/>
            </a:solidFill>
          </a:ln>
        </p:spPr>
      </p:pic>
      <p:sp>
        <p:nvSpPr>
          <p:cNvPr id="8" name="Rectangle 7">
            <a:extLst>
              <a:ext uri="{FF2B5EF4-FFF2-40B4-BE49-F238E27FC236}">
                <a16:creationId xmlns:a16="http://schemas.microsoft.com/office/drawing/2014/main" id="{C5C2F9DC-9A52-0B81-D3A9-514B479B9C5C}"/>
              </a:ext>
            </a:extLst>
          </p:cNvPr>
          <p:cNvSpPr/>
          <p:nvPr/>
        </p:nvSpPr>
        <p:spPr>
          <a:xfrm>
            <a:off x="9823544" y="2507361"/>
            <a:ext cx="1554480" cy="304800"/>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8D11DD-6C5D-9D8E-5091-1B78DBE26375}"/>
              </a:ext>
            </a:extLst>
          </p:cNvPr>
          <p:cNvSpPr/>
          <p:nvPr/>
        </p:nvSpPr>
        <p:spPr>
          <a:xfrm>
            <a:off x="3072319" y="2831211"/>
            <a:ext cx="4480560" cy="304800"/>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2C69FCE-2C53-E065-ACB0-D6E1CD8D34FC}"/>
              </a:ext>
            </a:extLst>
          </p:cNvPr>
          <p:cNvPicPr>
            <a:picLocks noChangeAspect="1"/>
          </p:cNvPicPr>
          <p:nvPr/>
        </p:nvPicPr>
        <p:blipFill>
          <a:blip r:embed="rId3"/>
          <a:srcRect t="86801" r="41129"/>
          <a:stretch>
            <a:fillRect/>
          </a:stretch>
        </p:blipFill>
        <p:spPr>
          <a:xfrm>
            <a:off x="3044541" y="4509016"/>
            <a:ext cx="8266105" cy="1440419"/>
          </a:xfrm>
          <a:prstGeom prst="rect">
            <a:avLst/>
          </a:prstGeom>
          <a:ln>
            <a:solidFill>
              <a:schemeClr val="bg1"/>
            </a:solidFill>
          </a:ln>
        </p:spPr>
      </p:pic>
      <p:sp>
        <p:nvSpPr>
          <p:cNvPr id="15" name="Oval 14">
            <a:extLst>
              <a:ext uri="{FF2B5EF4-FFF2-40B4-BE49-F238E27FC236}">
                <a16:creationId xmlns:a16="http://schemas.microsoft.com/office/drawing/2014/main" id="{9FEF8202-E3C6-925A-8F33-A73121121E34}"/>
              </a:ext>
            </a:extLst>
          </p:cNvPr>
          <p:cNvSpPr/>
          <p:nvPr/>
        </p:nvSpPr>
        <p:spPr>
          <a:xfrm>
            <a:off x="9010650" y="5229225"/>
            <a:ext cx="1962150" cy="847725"/>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904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3553BC-DCFC-8432-846F-7D00A5A6AA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131" y="228600"/>
            <a:ext cx="11317739" cy="6400800"/>
          </a:xfrm>
          <a:prstGeom prst="rect">
            <a:avLst/>
          </a:prstGeom>
        </p:spPr>
      </p:pic>
    </p:spTree>
    <p:extLst>
      <p:ext uri="{BB962C8B-B14F-4D97-AF65-F5344CB8AC3E}">
        <p14:creationId xmlns:p14="http://schemas.microsoft.com/office/powerpoint/2010/main" val="846431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4C25-2F02-EF6D-9145-6E9A5E99878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2A481D1-DBA3-CA0C-DB55-83C8CFA205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301" y="103944"/>
            <a:ext cx="3932440" cy="3576743"/>
          </a:xfrm>
          <a:prstGeom prst="rect">
            <a:avLst/>
          </a:prstGeom>
        </p:spPr>
      </p:pic>
      <p:pic>
        <p:nvPicPr>
          <p:cNvPr id="22" name="Picture 21">
            <a:extLst>
              <a:ext uri="{FF2B5EF4-FFF2-40B4-BE49-F238E27FC236}">
                <a16:creationId xmlns:a16="http://schemas.microsoft.com/office/drawing/2014/main" id="{66C91119-ED5C-46A8-E0E0-380E9CF3982F}"/>
              </a:ext>
            </a:extLst>
          </p:cNvPr>
          <p:cNvPicPr>
            <a:picLocks noChangeAspect="1"/>
          </p:cNvPicPr>
          <p:nvPr/>
        </p:nvPicPr>
        <p:blipFill>
          <a:blip r:embed="rId3">
            <a:clrChange>
              <a:clrFrom>
                <a:srgbClr val="227DFF"/>
              </a:clrFrom>
              <a:clrTo>
                <a:srgbClr val="227D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744" y="3470840"/>
            <a:ext cx="4684962" cy="2686045"/>
          </a:xfrm>
          <a:prstGeom prst="rect">
            <a:avLst/>
          </a:prstGeom>
        </p:spPr>
      </p:pic>
      <p:sp>
        <p:nvSpPr>
          <p:cNvPr id="2" name="Title 1">
            <a:extLst>
              <a:ext uri="{FF2B5EF4-FFF2-40B4-BE49-F238E27FC236}">
                <a16:creationId xmlns:a16="http://schemas.microsoft.com/office/drawing/2014/main" id="{7CC816A4-DDAB-4CFA-BA6E-0439FBAE9D76}"/>
              </a:ext>
            </a:extLst>
          </p:cNvPr>
          <p:cNvSpPr>
            <a:spLocks noGrp="1"/>
          </p:cNvSpPr>
          <p:nvPr>
            <p:ph type="title"/>
          </p:nvPr>
        </p:nvSpPr>
        <p:spPr/>
        <p:txBody>
          <a:bodyPr>
            <a:normAutofit/>
          </a:bodyPr>
          <a:lstStyle/>
          <a:p>
            <a:r>
              <a:rPr lang="en-US" sz="7200" dirty="0"/>
              <a:t>HISTORY</a:t>
            </a:r>
          </a:p>
        </p:txBody>
      </p:sp>
      <p:sp>
        <p:nvSpPr>
          <p:cNvPr id="3" name="Content Placeholder 2">
            <a:extLst>
              <a:ext uri="{FF2B5EF4-FFF2-40B4-BE49-F238E27FC236}">
                <a16:creationId xmlns:a16="http://schemas.microsoft.com/office/drawing/2014/main" id="{8D9BAE8E-79B3-3470-6E81-0B04FA645062}"/>
              </a:ext>
            </a:extLst>
          </p:cNvPr>
          <p:cNvSpPr>
            <a:spLocks noGrp="1"/>
          </p:cNvSpPr>
          <p:nvPr>
            <p:ph idx="1"/>
          </p:nvPr>
        </p:nvSpPr>
        <p:spPr>
          <a:xfrm>
            <a:off x="450309" y="5680827"/>
            <a:ext cx="4274397" cy="570065"/>
          </a:xfrm>
        </p:spPr>
        <p:txBody>
          <a:bodyPr>
            <a:noAutofit/>
          </a:bodyPr>
          <a:lstStyle/>
          <a:p>
            <a:pPr marL="0" indent="0" algn="ctr">
              <a:buNone/>
            </a:pPr>
            <a:r>
              <a:rPr lang="en-US" sz="4000" dirty="0"/>
              <a:t>ASFPM Foundation Grant</a:t>
            </a:r>
          </a:p>
        </p:txBody>
      </p:sp>
      <p:pic>
        <p:nvPicPr>
          <p:cNvPr id="6" name="Picture 5">
            <a:extLst>
              <a:ext uri="{FF2B5EF4-FFF2-40B4-BE49-F238E27FC236}">
                <a16:creationId xmlns:a16="http://schemas.microsoft.com/office/drawing/2014/main" id="{D71A8C79-9D38-490D-F26A-F6AEE3CD83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9741" y="1547321"/>
            <a:ext cx="1341870" cy="1325563"/>
          </a:xfrm>
          <a:prstGeom prst="rect">
            <a:avLst/>
          </a:prstGeom>
        </p:spPr>
      </p:pic>
      <p:sp>
        <p:nvSpPr>
          <p:cNvPr id="7" name="Rectangle 6">
            <a:extLst>
              <a:ext uri="{FF2B5EF4-FFF2-40B4-BE49-F238E27FC236}">
                <a16:creationId xmlns:a16="http://schemas.microsoft.com/office/drawing/2014/main" id="{F8182330-1B51-DA7A-9C77-18353CA41211}"/>
              </a:ext>
            </a:extLst>
          </p:cNvPr>
          <p:cNvSpPr/>
          <p:nvPr/>
        </p:nvSpPr>
        <p:spPr>
          <a:xfrm>
            <a:off x="4761981" y="1279078"/>
            <a:ext cx="997389" cy="1862048"/>
          </a:xfrm>
          <a:prstGeom prst="rect">
            <a:avLst/>
          </a:prstGeom>
          <a:noFill/>
        </p:spPr>
        <p:txBody>
          <a:bodyPr wrap="square" lIns="91440" tIns="45720" rIns="91440" bIns="45720">
            <a:spAutoFit/>
          </a:bodyPr>
          <a:lstStyle/>
          <a:p>
            <a:pPr algn="ctr"/>
            <a:r>
              <a:rPr lang="en-US" sz="11500" b="1" cap="none" spc="0" dirty="0">
                <a:ln w="22225">
                  <a:solidFill>
                    <a:schemeClr val="accent2"/>
                  </a:solidFill>
                  <a:prstDash val="solid"/>
                </a:ln>
                <a:solidFill>
                  <a:srgbClr val="FF0000">
                    <a:alpha val="50000"/>
                  </a:srgbClr>
                </a:solidFill>
                <a:effectLst/>
              </a:rPr>
              <a:t>X</a:t>
            </a:r>
            <a:endParaRPr lang="en-US" sz="5400" b="1" cap="none" spc="0" dirty="0">
              <a:ln w="22225">
                <a:solidFill>
                  <a:schemeClr val="accent2"/>
                </a:solidFill>
                <a:prstDash val="solid"/>
              </a:ln>
              <a:solidFill>
                <a:srgbClr val="FF0000">
                  <a:alpha val="50000"/>
                </a:srgbClr>
              </a:solidFill>
              <a:effectLst/>
            </a:endParaRPr>
          </a:p>
        </p:txBody>
      </p:sp>
      <p:pic>
        <p:nvPicPr>
          <p:cNvPr id="8" name="Picture 7">
            <a:extLst>
              <a:ext uri="{FF2B5EF4-FFF2-40B4-BE49-F238E27FC236}">
                <a16:creationId xmlns:a16="http://schemas.microsoft.com/office/drawing/2014/main" id="{82D753A1-9D75-E092-EA88-9E7AD20D4F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8176" y="4079937"/>
            <a:ext cx="1796508" cy="1920240"/>
          </a:xfrm>
          <a:prstGeom prst="rect">
            <a:avLst/>
          </a:prstGeom>
          <a:ln>
            <a:solidFill>
              <a:schemeClr val="bg1"/>
            </a:solidFill>
          </a:ln>
        </p:spPr>
      </p:pic>
      <p:sp>
        <p:nvSpPr>
          <p:cNvPr id="9" name="Arrow: Right 8">
            <a:extLst>
              <a:ext uri="{FF2B5EF4-FFF2-40B4-BE49-F238E27FC236}">
                <a16:creationId xmlns:a16="http://schemas.microsoft.com/office/drawing/2014/main" id="{34721208-1777-17A7-ED02-10CAD5D1EE98}"/>
              </a:ext>
            </a:extLst>
          </p:cNvPr>
          <p:cNvSpPr/>
          <p:nvPr/>
        </p:nvSpPr>
        <p:spPr>
          <a:xfrm>
            <a:off x="8550512" y="4568887"/>
            <a:ext cx="1206486" cy="79912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BA74F7E-2848-F7E8-B289-D676E9FA050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821614" y="4093573"/>
            <a:ext cx="1735427" cy="1920240"/>
          </a:xfrm>
          <a:prstGeom prst="rect">
            <a:avLst/>
          </a:prstGeom>
        </p:spPr>
      </p:pic>
      <p:pic>
        <p:nvPicPr>
          <p:cNvPr id="25" name="Picture 24">
            <a:extLst>
              <a:ext uri="{FF2B5EF4-FFF2-40B4-BE49-F238E27FC236}">
                <a16:creationId xmlns:a16="http://schemas.microsoft.com/office/drawing/2014/main" id="{1669E163-1D11-4BE9-A37D-D5D09491AB84}"/>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064649" y="4081721"/>
            <a:ext cx="971972" cy="971972"/>
          </a:xfrm>
          <a:prstGeom prst="rect">
            <a:avLst/>
          </a:prstGeom>
        </p:spPr>
      </p:pic>
      <p:sp>
        <p:nvSpPr>
          <p:cNvPr id="30" name="Content Placeholder 2">
            <a:extLst>
              <a:ext uri="{FF2B5EF4-FFF2-40B4-BE49-F238E27FC236}">
                <a16:creationId xmlns:a16="http://schemas.microsoft.com/office/drawing/2014/main" id="{9BDE78BC-25F4-332F-DD91-3EBC9E102695}"/>
              </a:ext>
            </a:extLst>
          </p:cNvPr>
          <p:cNvSpPr txBox="1">
            <a:spLocks/>
          </p:cNvSpPr>
          <p:nvPr/>
        </p:nvSpPr>
        <p:spPr>
          <a:xfrm>
            <a:off x="3487339" y="2952857"/>
            <a:ext cx="3546672" cy="7486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dirty="0"/>
              <a:t>ASFPM 2020 </a:t>
            </a:r>
            <a:r>
              <a:rPr lang="en-US" sz="4000" dirty="0">
                <a:sym typeface="Wingdings" panose="05000000000000000000" pitchFamily="2" charset="2"/>
              </a:rPr>
              <a:t> Virtual</a:t>
            </a:r>
            <a:endParaRPr lang="en-US" sz="4000" dirty="0"/>
          </a:p>
        </p:txBody>
      </p:sp>
      <p:sp>
        <p:nvSpPr>
          <p:cNvPr id="31" name="Content Placeholder 2">
            <a:extLst>
              <a:ext uri="{FF2B5EF4-FFF2-40B4-BE49-F238E27FC236}">
                <a16:creationId xmlns:a16="http://schemas.microsoft.com/office/drawing/2014/main" id="{B1DD14F0-019D-4F74-0DDD-A2BFD77F99AD}"/>
              </a:ext>
            </a:extLst>
          </p:cNvPr>
          <p:cNvSpPr txBox="1">
            <a:spLocks/>
          </p:cNvSpPr>
          <p:nvPr/>
        </p:nvSpPr>
        <p:spPr>
          <a:xfrm>
            <a:off x="5931611" y="6200492"/>
            <a:ext cx="6173129" cy="71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000" dirty="0"/>
              <a:t>EC Update (2019 </a:t>
            </a:r>
            <a:r>
              <a:rPr lang="en-US" sz="4000" dirty="0">
                <a:sym typeface="Wingdings" panose="05000000000000000000" pitchFamily="2" charset="2"/>
              </a:rPr>
              <a:t> 2023)</a:t>
            </a:r>
            <a:endParaRPr lang="en-US" sz="4000" dirty="0"/>
          </a:p>
        </p:txBody>
      </p:sp>
    </p:spTree>
    <p:extLst>
      <p:ext uri="{BB962C8B-B14F-4D97-AF65-F5344CB8AC3E}">
        <p14:creationId xmlns:p14="http://schemas.microsoft.com/office/powerpoint/2010/main" val="223505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P spid="9" grpId="0" uiExpand="1" animBg="1"/>
      <p:bldP spid="30" grpId="0" uiExpand="1" build="p"/>
      <p:bldP spid="3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8651F-5A3F-05DA-25BD-916F23221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535" y="126999"/>
            <a:ext cx="5026165" cy="4141351"/>
          </a:xfrm>
          <a:prstGeom prst="rect">
            <a:avLst/>
          </a:prstGeom>
        </p:spPr>
      </p:pic>
      <p:pic>
        <p:nvPicPr>
          <p:cNvPr id="5122" name="Picture 2">
            <a:extLst>
              <a:ext uri="{FF2B5EF4-FFF2-40B4-BE49-F238E27FC236}">
                <a16:creationId xmlns:a16="http://schemas.microsoft.com/office/drawing/2014/main" id="{29CCFA5E-EA09-E704-A408-D1330F952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6032" y="3587751"/>
            <a:ext cx="6561138" cy="296291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3F1000EA-5721-CB5C-8643-602DCF1ABA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340" y="127000"/>
            <a:ext cx="5953125"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05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B48FF-32AD-8BF6-B0D9-8229EAD542E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1C1A353-807D-1E89-C034-89FD6F9A5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368" y="228600"/>
            <a:ext cx="11287264" cy="6400800"/>
          </a:xfrm>
          <a:prstGeom prst="rect">
            <a:avLst/>
          </a:prstGeom>
        </p:spPr>
      </p:pic>
    </p:spTree>
    <p:extLst>
      <p:ext uri="{BB962C8B-B14F-4D97-AF65-F5344CB8AC3E}">
        <p14:creationId xmlns:p14="http://schemas.microsoft.com/office/powerpoint/2010/main" val="3191058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DF7D09-F78C-7A9E-9307-BB06C13CA8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06" y="228600"/>
            <a:ext cx="10892589" cy="6400800"/>
          </a:xfrm>
          <a:prstGeom prst="rect">
            <a:avLst/>
          </a:prstGeom>
        </p:spPr>
      </p:pic>
    </p:spTree>
    <p:extLst>
      <p:ext uri="{BB962C8B-B14F-4D97-AF65-F5344CB8AC3E}">
        <p14:creationId xmlns:p14="http://schemas.microsoft.com/office/powerpoint/2010/main" val="2623634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73BF7F-FD36-8DEF-0EC6-49B099B4D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147" y="228600"/>
            <a:ext cx="10789707" cy="6400800"/>
          </a:xfrm>
          <a:prstGeom prst="rect">
            <a:avLst/>
          </a:prstGeom>
        </p:spPr>
      </p:pic>
    </p:spTree>
    <p:extLst>
      <p:ext uri="{BB962C8B-B14F-4D97-AF65-F5344CB8AC3E}">
        <p14:creationId xmlns:p14="http://schemas.microsoft.com/office/powerpoint/2010/main" val="16810061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E5CDE-0CC0-0E89-2FBF-CDF125F6AC0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6D10A5-0704-29C3-BE90-BA4FFD6F09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823" y="228600"/>
            <a:ext cx="10878355" cy="6400800"/>
          </a:xfrm>
          <a:prstGeom prst="rect">
            <a:avLst/>
          </a:prstGeom>
        </p:spPr>
      </p:pic>
    </p:spTree>
    <p:extLst>
      <p:ext uri="{BB962C8B-B14F-4D97-AF65-F5344CB8AC3E}">
        <p14:creationId xmlns:p14="http://schemas.microsoft.com/office/powerpoint/2010/main" val="1405845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22D9A-3F98-2048-C954-523482B7616B}"/>
              </a:ext>
            </a:extLst>
          </p:cNvPr>
          <p:cNvPicPr>
            <a:picLocks noChangeAspect="1"/>
          </p:cNvPicPr>
          <p:nvPr/>
        </p:nvPicPr>
        <p:blipFill>
          <a:blip r:embed="rId2">
            <a:extLst>
              <a:ext uri="{28A0092B-C50C-407E-A947-70E740481C1C}">
                <a14:useLocalDpi xmlns:a14="http://schemas.microsoft.com/office/drawing/2010/main" val="0"/>
              </a:ext>
            </a:extLst>
          </a:blip>
          <a:srcRect r="274"/>
          <a:stretch>
            <a:fillRect/>
          </a:stretch>
        </p:blipFill>
        <p:spPr>
          <a:xfrm>
            <a:off x="621928" y="228600"/>
            <a:ext cx="10918139" cy="6400800"/>
          </a:xfrm>
          <a:prstGeom prst="rect">
            <a:avLst/>
          </a:prstGeom>
        </p:spPr>
      </p:pic>
    </p:spTree>
    <p:extLst>
      <p:ext uri="{BB962C8B-B14F-4D97-AF65-F5344CB8AC3E}">
        <p14:creationId xmlns:p14="http://schemas.microsoft.com/office/powerpoint/2010/main" val="1628517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B8E38F-9E64-4C1D-54D3-7B9A869A1259}"/>
              </a:ext>
            </a:extLst>
          </p:cNvPr>
          <p:cNvPicPr>
            <a:picLocks noChangeAspect="1"/>
          </p:cNvPicPr>
          <p:nvPr/>
        </p:nvPicPr>
        <p:blipFill>
          <a:blip r:embed="rId2">
            <a:extLst>
              <a:ext uri="{28A0092B-C50C-407E-A947-70E740481C1C}">
                <a14:useLocalDpi xmlns:a14="http://schemas.microsoft.com/office/drawing/2010/main" val="0"/>
              </a:ext>
            </a:extLst>
          </a:blip>
          <a:srcRect l="1" r="234"/>
          <a:stretch>
            <a:fillRect/>
          </a:stretch>
        </p:blipFill>
        <p:spPr>
          <a:xfrm>
            <a:off x="643328" y="228600"/>
            <a:ext cx="10879805" cy="6400800"/>
          </a:xfrm>
          <a:prstGeom prst="rect">
            <a:avLst/>
          </a:prstGeom>
        </p:spPr>
      </p:pic>
    </p:spTree>
    <p:extLst>
      <p:ext uri="{BB962C8B-B14F-4D97-AF65-F5344CB8AC3E}">
        <p14:creationId xmlns:p14="http://schemas.microsoft.com/office/powerpoint/2010/main" val="4089293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C9F56F-D6E3-E001-17DD-46F976CB9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959" y="228600"/>
            <a:ext cx="10828083" cy="6400800"/>
          </a:xfrm>
          <a:prstGeom prst="rect">
            <a:avLst/>
          </a:prstGeom>
        </p:spPr>
      </p:pic>
    </p:spTree>
    <p:extLst>
      <p:ext uri="{BB962C8B-B14F-4D97-AF65-F5344CB8AC3E}">
        <p14:creationId xmlns:p14="http://schemas.microsoft.com/office/powerpoint/2010/main" val="4187756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30616B-E8DA-4C14-035E-14100A53E7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328" y="228600"/>
            <a:ext cx="10905345" cy="6400800"/>
          </a:xfrm>
          <a:prstGeom prst="rect">
            <a:avLst/>
          </a:prstGeom>
        </p:spPr>
      </p:pic>
    </p:spTree>
    <p:extLst>
      <p:ext uri="{BB962C8B-B14F-4D97-AF65-F5344CB8AC3E}">
        <p14:creationId xmlns:p14="http://schemas.microsoft.com/office/powerpoint/2010/main" val="13111200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51FF37-E3A9-AB2C-6848-A89B23B0A9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999" y="228600"/>
            <a:ext cx="9894003" cy="6400800"/>
          </a:xfrm>
          <a:prstGeom prst="rect">
            <a:avLst/>
          </a:prstGeom>
        </p:spPr>
      </p:pic>
      <p:sp>
        <p:nvSpPr>
          <p:cNvPr id="6" name="Rectangle 5">
            <a:extLst>
              <a:ext uri="{FF2B5EF4-FFF2-40B4-BE49-F238E27FC236}">
                <a16:creationId xmlns:a16="http://schemas.microsoft.com/office/drawing/2014/main" id="{362059B4-847E-0D59-F51F-5C20C096F7A6}"/>
              </a:ext>
            </a:extLst>
          </p:cNvPr>
          <p:cNvSpPr/>
          <p:nvPr/>
        </p:nvSpPr>
        <p:spPr>
          <a:xfrm>
            <a:off x="6013938" y="3314700"/>
            <a:ext cx="5128195" cy="28575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97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BC4EA2-1507-E495-ED83-FF8248724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8914" y="637076"/>
            <a:ext cx="8754172" cy="4329509"/>
          </a:xfrm>
          <a:prstGeom prst="rect">
            <a:avLst/>
          </a:prstGeom>
        </p:spPr>
      </p:pic>
    </p:spTree>
    <p:extLst>
      <p:ext uri="{BB962C8B-B14F-4D97-AF65-F5344CB8AC3E}">
        <p14:creationId xmlns:p14="http://schemas.microsoft.com/office/powerpoint/2010/main" val="3917815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C79BB-067C-14A6-8341-A576D2ADC1D5}"/>
            </a:ext>
          </a:extLst>
        </p:cNvPr>
        <p:cNvGrpSpPr/>
        <p:nvPr/>
      </p:nvGrpSpPr>
      <p:grpSpPr>
        <a:xfrm>
          <a:off x="0" y="0"/>
          <a:ext cx="0" cy="0"/>
          <a:chOff x="0" y="0"/>
          <a:chExt cx="0" cy="0"/>
        </a:xfrm>
      </p:grpSpPr>
      <p:pic>
        <p:nvPicPr>
          <p:cNvPr id="6150" name="Picture 6">
            <a:extLst>
              <a:ext uri="{FF2B5EF4-FFF2-40B4-BE49-F238E27FC236}">
                <a16:creationId xmlns:a16="http://schemas.microsoft.com/office/drawing/2014/main" id="{C23B2B57-D47F-3E42-173B-87EAEA673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827" y="2778577"/>
            <a:ext cx="6858000" cy="40195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16089AD8-8C25-E021-79AB-0FD9336B9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35" y="115305"/>
            <a:ext cx="5396459" cy="3657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E01AA52-CC91-C55E-7C6C-EE5EA5D084E3}"/>
              </a:ext>
            </a:extLst>
          </p:cNvPr>
          <p:cNvPicPr>
            <a:picLocks noChangeAspect="1"/>
          </p:cNvPicPr>
          <p:nvPr/>
        </p:nvPicPr>
        <p:blipFill>
          <a:blip r:embed="rId4"/>
          <a:stretch>
            <a:fillRect/>
          </a:stretch>
        </p:blipFill>
        <p:spPr>
          <a:xfrm>
            <a:off x="4135160" y="3292927"/>
            <a:ext cx="1391334" cy="467278"/>
          </a:xfrm>
          <a:prstGeom prst="rect">
            <a:avLst/>
          </a:prstGeom>
        </p:spPr>
      </p:pic>
      <p:pic>
        <p:nvPicPr>
          <p:cNvPr id="6" name="Picture 5">
            <a:extLst>
              <a:ext uri="{FF2B5EF4-FFF2-40B4-BE49-F238E27FC236}">
                <a16:creationId xmlns:a16="http://schemas.microsoft.com/office/drawing/2014/main" id="{40324574-3EE5-1F8B-2C5F-55B778C3889C}"/>
              </a:ext>
            </a:extLst>
          </p:cNvPr>
          <p:cNvPicPr>
            <a:picLocks noChangeAspect="1"/>
          </p:cNvPicPr>
          <p:nvPr/>
        </p:nvPicPr>
        <p:blipFill>
          <a:blip r:embed="rId5"/>
          <a:stretch>
            <a:fillRect/>
          </a:stretch>
        </p:blipFill>
        <p:spPr>
          <a:xfrm>
            <a:off x="130035" y="115305"/>
            <a:ext cx="2194065" cy="313438"/>
          </a:xfrm>
          <a:prstGeom prst="rect">
            <a:avLst/>
          </a:prstGeom>
        </p:spPr>
      </p:pic>
      <p:pic>
        <p:nvPicPr>
          <p:cNvPr id="8" name="Picture 7">
            <a:extLst>
              <a:ext uri="{FF2B5EF4-FFF2-40B4-BE49-F238E27FC236}">
                <a16:creationId xmlns:a16="http://schemas.microsoft.com/office/drawing/2014/main" id="{9327256B-55C1-B315-9B35-7F0E3688E0EB}"/>
              </a:ext>
            </a:extLst>
          </p:cNvPr>
          <p:cNvPicPr>
            <a:picLocks noChangeAspect="1"/>
          </p:cNvPicPr>
          <p:nvPr/>
        </p:nvPicPr>
        <p:blipFill>
          <a:blip r:embed="rId4"/>
          <a:stretch>
            <a:fillRect/>
          </a:stretch>
        </p:blipFill>
        <p:spPr>
          <a:xfrm>
            <a:off x="10297493" y="6330849"/>
            <a:ext cx="1391334" cy="467278"/>
          </a:xfrm>
          <a:prstGeom prst="rect">
            <a:avLst/>
          </a:prstGeom>
        </p:spPr>
      </p:pic>
    </p:spTree>
    <p:extLst>
      <p:ext uri="{BB962C8B-B14F-4D97-AF65-F5344CB8AC3E}">
        <p14:creationId xmlns:p14="http://schemas.microsoft.com/office/powerpoint/2010/main" val="991056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B53E-4401-805B-9024-57552DA3245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554A19D-EB71-C0F8-6D1E-71BA8EF5D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999" y="228600"/>
            <a:ext cx="9894003" cy="6400800"/>
          </a:xfrm>
          <a:prstGeom prst="rect">
            <a:avLst/>
          </a:prstGeom>
        </p:spPr>
      </p:pic>
      <p:sp>
        <p:nvSpPr>
          <p:cNvPr id="2" name="Oval 1">
            <a:extLst>
              <a:ext uri="{FF2B5EF4-FFF2-40B4-BE49-F238E27FC236}">
                <a16:creationId xmlns:a16="http://schemas.microsoft.com/office/drawing/2014/main" id="{F733CF1A-96FD-386D-6F42-D76D681CE693}"/>
              </a:ext>
            </a:extLst>
          </p:cNvPr>
          <p:cNvSpPr/>
          <p:nvPr/>
        </p:nvSpPr>
        <p:spPr>
          <a:xfrm>
            <a:off x="1257300" y="1046285"/>
            <a:ext cx="4475285" cy="95836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626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4D65FE-A4D8-674B-23A6-51DB786895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4459" y="228600"/>
            <a:ext cx="9863082" cy="6400800"/>
          </a:xfrm>
          <a:prstGeom prst="rect">
            <a:avLst/>
          </a:prstGeom>
        </p:spPr>
      </p:pic>
      <p:pic>
        <p:nvPicPr>
          <p:cNvPr id="5" name="Picture 4">
            <a:extLst>
              <a:ext uri="{FF2B5EF4-FFF2-40B4-BE49-F238E27FC236}">
                <a16:creationId xmlns:a16="http://schemas.microsoft.com/office/drawing/2014/main" id="{E5DA16D1-497D-BEB4-D73A-6612FEE8EE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40" y="2603500"/>
            <a:ext cx="10263720" cy="2311400"/>
          </a:xfrm>
          <a:prstGeom prst="rect">
            <a:avLst/>
          </a:prstGeom>
        </p:spPr>
      </p:pic>
      <p:pic>
        <p:nvPicPr>
          <p:cNvPr id="3" name="Picture 2">
            <a:extLst>
              <a:ext uri="{FF2B5EF4-FFF2-40B4-BE49-F238E27FC236}">
                <a16:creationId xmlns:a16="http://schemas.microsoft.com/office/drawing/2014/main" id="{5B4C40BF-E9FE-A4AB-6B36-B70D7890C7EC}"/>
              </a:ext>
            </a:extLst>
          </p:cNvPr>
          <p:cNvPicPr>
            <a:picLocks noChangeAspect="1"/>
          </p:cNvPicPr>
          <p:nvPr/>
        </p:nvPicPr>
        <p:blipFill>
          <a:blip r:embed="rId2">
            <a:extLst>
              <a:ext uri="{28A0092B-C50C-407E-A947-70E740481C1C}">
                <a14:useLocalDpi xmlns:a14="http://schemas.microsoft.com/office/drawing/2010/main" val="0"/>
              </a:ext>
            </a:extLst>
          </a:blip>
          <a:srcRect l="77469" b="94048"/>
          <a:stretch>
            <a:fillRect/>
          </a:stretch>
        </p:blipFill>
        <p:spPr>
          <a:xfrm>
            <a:off x="8755949" y="228600"/>
            <a:ext cx="2271592" cy="389467"/>
          </a:xfrm>
          <a:prstGeom prst="rect">
            <a:avLst/>
          </a:prstGeom>
        </p:spPr>
      </p:pic>
    </p:spTree>
    <p:extLst>
      <p:ext uri="{BB962C8B-B14F-4D97-AF65-F5344CB8AC3E}">
        <p14:creationId xmlns:p14="http://schemas.microsoft.com/office/powerpoint/2010/main" val="421948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43B93-6C23-CDFF-16B4-66DD0BA5BD1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3149FF9-C750-4196-62C7-8E857423E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412" y="228600"/>
            <a:ext cx="10565176" cy="6400800"/>
          </a:xfrm>
          <a:prstGeom prst="rect">
            <a:avLst/>
          </a:prstGeom>
        </p:spPr>
      </p:pic>
      <p:sp>
        <p:nvSpPr>
          <p:cNvPr id="4" name="Rectangle 3">
            <a:extLst>
              <a:ext uri="{FF2B5EF4-FFF2-40B4-BE49-F238E27FC236}">
                <a16:creationId xmlns:a16="http://schemas.microsoft.com/office/drawing/2014/main" id="{34034521-2782-6C58-A55D-8157A2E1FD8F}"/>
              </a:ext>
            </a:extLst>
          </p:cNvPr>
          <p:cNvSpPr/>
          <p:nvPr/>
        </p:nvSpPr>
        <p:spPr>
          <a:xfrm>
            <a:off x="813412" y="1556238"/>
            <a:ext cx="5033473" cy="1213339"/>
          </a:xfrm>
          <a:prstGeom prst="rect">
            <a:avLst/>
          </a:prstGeom>
          <a:solidFill>
            <a:srgbClr val="FF0000">
              <a:alpha val="1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9F771F3-9363-B72E-8D27-3B4B77C477FB}"/>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086154" y="228600"/>
            <a:ext cx="2271592" cy="389467"/>
          </a:xfrm>
          <a:prstGeom prst="rect">
            <a:avLst/>
          </a:prstGeom>
        </p:spPr>
      </p:pic>
    </p:spTree>
    <p:extLst>
      <p:ext uri="{BB962C8B-B14F-4D97-AF65-F5344CB8AC3E}">
        <p14:creationId xmlns:p14="http://schemas.microsoft.com/office/powerpoint/2010/main" val="32104005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56FDA6-B145-89B6-D0D4-D1A8736C0AA6}"/>
              </a:ext>
            </a:extLst>
          </p:cNvPr>
          <p:cNvPicPr>
            <a:picLocks noChangeAspect="1"/>
          </p:cNvPicPr>
          <p:nvPr/>
        </p:nvPicPr>
        <p:blipFill>
          <a:blip r:embed="rId2">
            <a:extLst>
              <a:ext uri="{28A0092B-C50C-407E-A947-70E740481C1C}">
                <a14:useLocalDpi xmlns:a14="http://schemas.microsoft.com/office/drawing/2010/main" val="0"/>
              </a:ext>
            </a:extLst>
          </a:blip>
          <a:srcRect r="327"/>
          <a:stretch>
            <a:fillRect/>
          </a:stretch>
        </p:blipFill>
        <p:spPr>
          <a:xfrm>
            <a:off x="848312" y="228600"/>
            <a:ext cx="10461038" cy="6400800"/>
          </a:xfrm>
          <a:prstGeom prst="rect">
            <a:avLst/>
          </a:prstGeom>
        </p:spPr>
      </p:pic>
      <p:pic>
        <p:nvPicPr>
          <p:cNvPr id="4" name="Picture 3">
            <a:extLst>
              <a:ext uri="{FF2B5EF4-FFF2-40B4-BE49-F238E27FC236}">
                <a16:creationId xmlns:a16="http://schemas.microsoft.com/office/drawing/2014/main" id="{51E3FC3E-873D-0777-98CA-AB870547978F}"/>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029004" y="228600"/>
            <a:ext cx="2271592" cy="389467"/>
          </a:xfrm>
          <a:prstGeom prst="rect">
            <a:avLst/>
          </a:prstGeom>
        </p:spPr>
      </p:pic>
    </p:spTree>
    <p:extLst>
      <p:ext uri="{BB962C8B-B14F-4D97-AF65-F5344CB8AC3E}">
        <p14:creationId xmlns:p14="http://schemas.microsoft.com/office/powerpoint/2010/main" val="29839995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741CEA-46E8-FB55-B80C-9C5DC014F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665" y="228600"/>
            <a:ext cx="10600671" cy="6400800"/>
          </a:xfrm>
          <a:prstGeom prst="rect">
            <a:avLst/>
          </a:prstGeom>
        </p:spPr>
      </p:pic>
      <p:sp>
        <p:nvSpPr>
          <p:cNvPr id="6" name="Rectangle 5">
            <a:extLst>
              <a:ext uri="{FF2B5EF4-FFF2-40B4-BE49-F238E27FC236}">
                <a16:creationId xmlns:a16="http://schemas.microsoft.com/office/drawing/2014/main" id="{B103C225-7171-8E8E-4308-ED9CCF7B9535}"/>
              </a:ext>
            </a:extLst>
          </p:cNvPr>
          <p:cNvSpPr/>
          <p:nvPr/>
        </p:nvSpPr>
        <p:spPr>
          <a:xfrm>
            <a:off x="795665" y="4936392"/>
            <a:ext cx="5174312" cy="1116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B5AB208-B838-7353-97E7-A046AAD9F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234" y="4936392"/>
            <a:ext cx="9893531" cy="1478344"/>
          </a:xfrm>
          <a:prstGeom prst="rect">
            <a:avLst/>
          </a:prstGeom>
          <a:ln>
            <a:solidFill>
              <a:schemeClr val="tx1">
                <a:lumMod val="65000"/>
              </a:schemeClr>
            </a:solidFill>
          </a:ln>
        </p:spPr>
      </p:pic>
      <p:pic>
        <p:nvPicPr>
          <p:cNvPr id="4" name="Picture 3">
            <a:extLst>
              <a:ext uri="{FF2B5EF4-FFF2-40B4-BE49-F238E27FC236}">
                <a16:creationId xmlns:a16="http://schemas.microsoft.com/office/drawing/2014/main" id="{FB29A118-4227-9397-B6EF-E805FCEC7407}"/>
              </a:ext>
            </a:extLst>
          </p:cNvPr>
          <p:cNvPicPr>
            <a:picLocks noChangeAspect="1"/>
          </p:cNvPicPr>
          <p:nvPr/>
        </p:nvPicPr>
        <p:blipFill>
          <a:blip r:embed="rId4">
            <a:extLst>
              <a:ext uri="{28A0092B-C50C-407E-A947-70E740481C1C}">
                <a14:useLocalDpi xmlns:a14="http://schemas.microsoft.com/office/drawing/2010/main" val="0"/>
              </a:ext>
            </a:extLst>
          </a:blip>
          <a:srcRect l="77469" b="94048"/>
          <a:stretch>
            <a:fillRect/>
          </a:stretch>
        </p:blipFill>
        <p:spPr>
          <a:xfrm>
            <a:off x="9086154" y="228600"/>
            <a:ext cx="2271592" cy="389467"/>
          </a:xfrm>
          <a:prstGeom prst="rect">
            <a:avLst/>
          </a:prstGeom>
        </p:spPr>
      </p:pic>
    </p:spTree>
    <p:extLst>
      <p:ext uri="{BB962C8B-B14F-4D97-AF65-F5344CB8AC3E}">
        <p14:creationId xmlns:p14="http://schemas.microsoft.com/office/powerpoint/2010/main" val="252565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4DCD47-4F32-9242-6C6C-60B274AAFC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104" y="228600"/>
            <a:ext cx="10623792" cy="6400800"/>
          </a:xfrm>
          <a:prstGeom prst="rect">
            <a:avLst/>
          </a:prstGeom>
        </p:spPr>
      </p:pic>
      <p:pic>
        <p:nvPicPr>
          <p:cNvPr id="4" name="Picture 3">
            <a:extLst>
              <a:ext uri="{FF2B5EF4-FFF2-40B4-BE49-F238E27FC236}">
                <a16:creationId xmlns:a16="http://schemas.microsoft.com/office/drawing/2014/main" id="{35068897-90ED-239A-2A80-28E8DBC3AB8B}"/>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14729" y="228600"/>
            <a:ext cx="2271592" cy="389467"/>
          </a:xfrm>
          <a:prstGeom prst="rect">
            <a:avLst/>
          </a:prstGeom>
        </p:spPr>
      </p:pic>
    </p:spTree>
    <p:extLst>
      <p:ext uri="{BB962C8B-B14F-4D97-AF65-F5344CB8AC3E}">
        <p14:creationId xmlns:p14="http://schemas.microsoft.com/office/powerpoint/2010/main" val="1299439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5B20DE-9218-F786-B949-D307D690F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917" y="228600"/>
            <a:ext cx="10696166" cy="6400800"/>
          </a:xfrm>
          <a:prstGeom prst="rect">
            <a:avLst/>
          </a:prstGeom>
        </p:spPr>
      </p:pic>
      <p:sp>
        <p:nvSpPr>
          <p:cNvPr id="4" name="Rectangle 3">
            <a:extLst>
              <a:ext uri="{FF2B5EF4-FFF2-40B4-BE49-F238E27FC236}">
                <a16:creationId xmlns:a16="http://schemas.microsoft.com/office/drawing/2014/main" id="{C43CC5C0-08D8-624D-01A5-3393C5EE0EC4}"/>
              </a:ext>
            </a:extLst>
          </p:cNvPr>
          <p:cNvSpPr/>
          <p:nvPr/>
        </p:nvSpPr>
        <p:spPr>
          <a:xfrm>
            <a:off x="795665" y="5006728"/>
            <a:ext cx="5174312" cy="1116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5D1C7C9-995F-7D3A-043B-F3A219A15623}"/>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53890" y="254001"/>
            <a:ext cx="2271592" cy="389467"/>
          </a:xfrm>
          <a:prstGeom prst="rect">
            <a:avLst/>
          </a:prstGeom>
        </p:spPr>
      </p:pic>
    </p:spTree>
    <p:extLst>
      <p:ext uri="{BB962C8B-B14F-4D97-AF65-F5344CB8AC3E}">
        <p14:creationId xmlns:p14="http://schemas.microsoft.com/office/powerpoint/2010/main" val="3662699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BA5877-B23B-F176-64A0-DC2219EA26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70" y="228600"/>
            <a:ext cx="10577060" cy="6400800"/>
          </a:xfrm>
          <a:prstGeom prst="rect">
            <a:avLst/>
          </a:prstGeom>
        </p:spPr>
      </p:pic>
      <p:sp>
        <p:nvSpPr>
          <p:cNvPr id="4" name="Rectangle 3">
            <a:extLst>
              <a:ext uri="{FF2B5EF4-FFF2-40B4-BE49-F238E27FC236}">
                <a16:creationId xmlns:a16="http://schemas.microsoft.com/office/drawing/2014/main" id="{64E4C585-54DA-4690-5A34-B1CC65FC950F}"/>
              </a:ext>
            </a:extLst>
          </p:cNvPr>
          <p:cNvSpPr/>
          <p:nvPr/>
        </p:nvSpPr>
        <p:spPr>
          <a:xfrm>
            <a:off x="813249" y="4936392"/>
            <a:ext cx="5174312" cy="1116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C3B0C3C-ED41-8E81-A579-70D1BD593C9A}"/>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03088" y="254001"/>
            <a:ext cx="2271592" cy="389467"/>
          </a:xfrm>
          <a:prstGeom prst="rect">
            <a:avLst/>
          </a:prstGeom>
        </p:spPr>
      </p:pic>
    </p:spTree>
    <p:extLst>
      <p:ext uri="{BB962C8B-B14F-4D97-AF65-F5344CB8AC3E}">
        <p14:creationId xmlns:p14="http://schemas.microsoft.com/office/powerpoint/2010/main" val="473887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49D0E-B530-501A-441F-6E97A4DA531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34DE724-D65F-7D25-E088-ECE68B4A5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70" y="228600"/>
            <a:ext cx="10577060" cy="6400800"/>
          </a:xfrm>
          <a:prstGeom prst="rect">
            <a:avLst/>
          </a:prstGeom>
        </p:spPr>
      </p:pic>
      <p:pic>
        <p:nvPicPr>
          <p:cNvPr id="4" name="Picture 3">
            <a:extLst>
              <a:ext uri="{FF2B5EF4-FFF2-40B4-BE49-F238E27FC236}">
                <a16:creationId xmlns:a16="http://schemas.microsoft.com/office/drawing/2014/main" id="{D348844E-D6BA-44EF-5B69-316ED6ACE49A}"/>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03088" y="228600"/>
            <a:ext cx="2271592" cy="389467"/>
          </a:xfrm>
          <a:prstGeom prst="rect">
            <a:avLst/>
          </a:prstGeom>
        </p:spPr>
      </p:pic>
    </p:spTree>
    <p:extLst>
      <p:ext uri="{BB962C8B-B14F-4D97-AF65-F5344CB8AC3E}">
        <p14:creationId xmlns:p14="http://schemas.microsoft.com/office/powerpoint/2010/main" val="3692264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B9D7D0-6E43-4301-C7E3-3EAB53EB2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836" y="228600"/>
            <a:ext cx="10584329" cy="6400800"/>
          </a:xfrm>
          <a:prstGeom prst="rect">
            <a:avLst/>
          </a:prstGeom>
        </p:spPr>
      </p:pic>
      <p:pic>
        <p:nvPicPr>
          <p:cNvPr id="4" name="Picture 3">
            <a:extLst>
              <a:ext uri="{FF2B5EF4-FFF2-40B4-BE49-F238E27FC236}">
                <a16:creationId xmlns:a16="http://schemas.microsoft.com/office/drawing/2014/main" id="{5DB31E74-B1CA-A100-8F6B-AAAD26A01A00}"/>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03088" y="237067"/>
            <a:ext cx="2271592" cy="389467"/>
          </a:xfrm>
          <a:prstGeom prst="rect">
            <a:avLst/>
          </a:prstGeom>
        </p:spPr>
      </p:pic>
    </p:spTree>
    <p:extLst>
      <p:ext uri="{BB962C8B-B14F-4D97-AF65-F5344CB8AC3E}">
        <p14:creationId xmlns:p14="http://schemas.microsoft.com/office/powerpoint/2010/main" val="462124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EC548-38A5-A21A-3556-9F963B6D0C9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1121972-5083-2E2F-89AA-4631F96EADFB}"/>
              </a:ext>
            </a:extLst>
          </p:cNvPr>
          <p:cNvPicPr>
            <a:picLocks noChangeAspect="1"/>
          </p:cNvPicPr>
          <p:nvPr/>
        </p:nvPicPr>
        <p:blipFill>
          <a:blip r:embed="rId2"/>
          <a:stretch>
            <a:fillRect/>
          </a:stretch>
        </p:blipFill>
        <p:spPr>
          <a:xfrm>
            <a:off x="895316" y="483604"/>
            <a:ext cx="10401367" cy="6780796"/>
          </a:xfrm>
          <a:prstGeom prst="rect">
            <a:avLst/>
          </a:prstGeom>
        </p:spPr>
      </p:pic>
    </p:spTree>
    <p:extLst>
      <p:ext uri="{BB962C8B-B14F-4D97-AF65-F5344CB8AC3E}">
        <p14:creationId xmlns:p14="http://schemas.microsoft.com/office/powerpoint/2010/main" val="30266117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6F6800-1ABA-46C3-6921-3E7545DAB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83" y="228600"/>
            <a:ext cx="10595635" cy="6400800"/>
          </a:xfrm>
          <a:prstGeom prst="rect">
            <a:avLst/>
          </a:prstGeom>
        </p:spPr>
      </p:pic>
      <p:pic>
        <p:nvPicPr>
          <p:cNvPr id="4" name="Picture 3">
            <a:extLst>
              <a:ext uri="{FF2B5EF4-FFF2-40B4-BE49-F238E27FC236}">
                <a16:creationId xmlns:a16="http://schemas.microsoft.com/office/drawing/2014/main" id="{13F5CEF7-F1B9-5971-86B3-49D19DEA800B}"/>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03088" y="237067"/>
            <a:ext cx="2271592" cy="389467"/>
          </a:xfrm>
          <a:prstGeom prst="rect">
            <a:avLst/>
          </a:prstGeom>
        </p:spPr>
      </p:pic>
    </p:spTree>
    <p:extLst>
      <p:ext uri="{BB962C8B-B14F-4D97-AF65-F5344CB8AC3E}">
        <p14:creationId xmlns:p14="http://schemas.microsoft.com/office/powerpoint/2010/main" val="7529402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FB59FF-439F-6FD3-3B3C-78D71FE6F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039" y="0"/>
            <a:ext cx="11399921" cy="6858000"/>
          </a:xfrm>
          <a:prstGeom prst="rect">
            <a:avLst/>
          </a:prstGeom>
        </p:spPr>
      </p:pic>
      <p:pic>
        <p:nvPicPr>
          <p:cNvPr id="3" name="Picture 2">
            <a:extLst>
              <a:ext uri="{FF2B5EF4-FFF2-40B4-BE49-F238E27FC236}">
                <a16:creationId xmlns:a16="http://schemas.microsoft.com/office/drawing/2014/main" id="{9B6941CC-1B7F-B3DF-5BA7-78A57701D4E5}"/>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314760" y="16927"/>
            <a:ext cx="2453317" cy="420624"/>
          </a:xfrm>
          <a:prstGeom prst="rect">
            <a:avLst/>
          </a:prstGeom>
        </p:spPr>
      </p:pic>
    </p:spTree>
    <p:extLst>
      <p:ext uri="{BB962C8B-B14F-4D97-AF65-F5344CB8AC3E}">
        <p14:creationId xmlns:p14="http://schemas.microsoft.com/office/powerpoint/2010/main" val="39694545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66C401-FBA2-46A1-EE79-8892395E6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281" y="228600"/>
            <a:ext cx="10607439" cy="6400800"/>
          </a:xfrm>
          <a:prstGeom prst="rect">
            <a:avLst/>
          </a:prstGeom>
        </p:spPr>
      </p:pic>
      <p:pic>
        <p:nvPicPr>
          <p:cNvPr id="4" name="Picture 3">
            <a:extLst>
              <a:ext uri="{FF2B5EF4-FFF2-40B4-BE49-F238E27FC236}">
                <a16:creationId xmlns:a16="http://schemas.microsoft.com/office/drawing/2014/main" id="{975D3522-3CAC-5522-E44F-926EA38EB474}"/>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103088" y="237067"/>
            <a:ext cx="2271592" cy="389467"/>
          </a:xfrm>
          <a:prstGeom prst="rect">
            <a:avLst/>
          </a:prstGeom>
        </p:spPr>
      </p:pic>
    </p:spTree>
    <p:extLst>
      <p:ext uri="{BB962C8B-B14F-4D97-AF65-F5344CB8AC3E}">
        <p14:creationId xmlns:p14="http://schemas.microsoft.com/office/powerpoint/2010/main" val="22257179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393E4C-A676-5056-DFA0-EB98BBBFF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511" y="0"/>
            <a:ext cx="10870978" cy="6858000"/>
          </a:xfrm>
          <a:prstGeom prst="rect">
            <a:avLst/>
          </a:prstGeom>
        </p:spPr>
      </p:pic>
      <p:pic>
        <p:nvPicPr>
          <p:cNvPr id="4" name="Picture 3">
            <a:extLst>
              <a:ext uri="{FF2B5EF4-FFF2-40B4-BE49-F238E27FC236}">
                <a16:creationId xmlns:a16="http://schemas.microsoft.com/office/drawing/2014/main" id="{DD7C3248-9769-EB7E-83A4-38E5BF6565E6}"/>
              </a:ext>
            </a:extLst>
          </p:cNvPr>
          <p:cNvPicPr>
            <a:picLocks noChangeAspect="1"/>
          </p:cNvPicPr>
          <p:nvPr/>
        </p:nvPicPr>
        <p:blipFill>
          <a:blip r:embed="rId3">
            <a:extLst>
              <a:ext uri="{28A0092B-C50C-407E-A947-70E740481C1C}">
                <a14:useLocalDpi xmlns:a14="http://schemas.microsoft.com/office/drawing/2010/main" val="0"/>
              </a:ext>
            </a:extLst>
          </a:blip>
          <a:srcRect l="77469" b="94048"/>
          <a:stretch>
            <a:fillRect/>
          </a:stretch>
        </p:blipFill>
        <p:spPr>
          <a:xfrm>
            <a:off x="9012987" y="0"/>
            <a:ext cx="2518502" cy="431800"/>
          </a:xfrm>
          <a:prstGeom prst="rect">
            <a:avLst/>
          </a:prstGeom>
        </p:spPr>
      </p:pic>
    </p:spTree>
    <p:extLst>
      <p:ext uri="{BB962C8B-B14F-4D97-AF65-F5344CB8AC3E}">
        <p14:creationId xmlns:p14="http://schemas.microsoft.com/office/powerpoint/2010/main" val="20281946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27477-D216-F1ED-2CC0-590C39E1131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513E59-9765-7AED-8C8D-FB02677C3B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134" y="228600"/>
            <a:ext cx="6505732" cy="6400800"/>
          </a:xfrm>
          <a:prstGeom prst="rect">
            <a:avLst/>
          </a:prstGeom>
        </p:spPr>
      </p:pic>
      <p:pic>
        <p:nvPicPr>
          <p:cNvPr id="5" name="Picture 4">
            <a:extLst>
              <a:ext uri="{FF2B5EF4-FFF2-40B4-BE49-F238E27FC236}">
                <a16:creationId xmlns:a16="http://schemas.microsoft.com/office/drawing/2014/main" id="{BE8D640A-27FE-ADA9-CE2F-FC4911E1BD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 y="3862771"/>
            <a:ext cx="11521440" cy="2900133"/>
          </a:xfrm>
          <a:prstGeom prst="rect">
            <a:avLst/>
          </a:prstGeom>
        </p:spPr>
      </p:pic>
    </p:spTree>
    <p:extLst>
      <p:ext uri="{BB962C8B-B14F-4D97-AF65-F5344CB8AC3E}">
        <p14:creationId xmlns:p14="http://schemas.microsoft.com/office/powerpoint/2010/main" val="38990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FA004-FAC2-6324-9EC0-E22E0A73C1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1C4D3EA-625A-ACFA-12C9-C20C4928F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520" y="228600"/>
            <a:ext cx="4886561" cy="6400800"/>
          </a:xfrm>
          <a:prstGeom prst="rect">
            <a:avLst/>
          </a:prstGeom>
        </p:spPr>
      </p:pic>
      <p:pic>
        <p:nvPicPr>
          <p:cNvPr id="9" name="Picture 8">
            <a:extLst>
              <a:ext uri="{FF2B5EF4-FFF2-40B4-BE49-F238E27FC236}">
                <a16:creationId xmlns:a16="http://schemas.microsoft.com/office/drawing/2014/main" id="{91DCCBD4-AFC1-0CF8-82A8-35B03E425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5941" y="228600"/>
            <a:ext cx="4837406" cy="6400800"/>
          </a:xfrm>
          <a:prstGeom prst="rect">
            <a:avLst/>
          </a:prstGeom>
        </p:spPr>
      </p:pic>
      <p:pic>
        <p:nvPicPr>
          <p:cNvPr id="3" name="Picture 2">
            <a:extLst>
              <a:ext uri="{FF2B5EF4-FFF2-40B4-BE49-F238E27FC236}">
                <a16:creationId xmlns:a16="http://schemas.microsoft.com/office/drawing/2014/main" id="{B94157F4-B389-D9E6-8623-0A3E925620A7}"/>
              </a:ext>
            </a:extLst>
          </p:cNvPr>
          <p:cNvPicPr>
            <a:picLocks noChangeAspect="1"/>
          </p:cNvPicPr>
          <p:nvPr/>
        </p:nvPicPr>
        <p:blipFill>
          <a:blip r:embed="rId3">
            <a:extLst>
              <a:ext uri="{28A0092B-C50C-407E-A947-70E740481C1C}">
                <a14:useLocalDpi xmlns:a14="http://schemas.microsoft.com/office/drawing/2010/main" val="0"/>
              </a:ext>
            </a:extLst>
          </a:blip>
          <a:srcRect l="30608" t="54432" r="30359" b="33596"/>
          <a:stretch>
            <a:fillRect/>
          </a:stretch>
        </p:blipFill>
        <p:spPr>
          <a:xfrm>
            <a:off x="6794587" y="2303813"/>
            <a:ext cx="4180114" cy="1696398"/>
          </a:xfrm>
          <a:prstGeom prst="rect">
            <a:avLst/>
          </a:prstGeom>
        </p:spPr>
      </p:pic>
    </p:spTree>
    <p:extLst>
      <p:ext uri="{BB962C8B-B14F-4D97-AF65-F5344CB8AC3E}">
        <p14:creationId xmlns:p14="http://schemas.microsoft.com/office/powerpoint/2010/main" val="27510562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6F9A99-FFD4-75E8-3682-1624D5A784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228600"/>
            <a:ext cx="6400800" cy="6400800"/>
          </a:xfrm>
          <a:prstGeom prst="rect">
            <a:avLst/>
          </a:prstGeom>
        </p:spPr>
      </p:pic>
      <p:sp>
        <p:nvSpPr>
          <p:cNvPr id="4" name="Oval 3">
            <a:extLst>
              <a:ext uri="{FF2B5EF4-FFF2-40B4-BE49-F238E27FC236}">
                <a16:creationId xmlns:a16="http://schemas.microsoft.com/office/drawing/2014/main" id="{0DECF697-B350-B392-DB9F-6EFA2B2BFA24}"/>
              </a:ext>
            </a:extLst>
          </p:cNvPr>
          <p:cNvSpPr/>
          <p:nvPr/>
        </p:nvSpPr>
        <p:spPr>
          <a:xfrm>
            <a:off x="5057176" y="4345799"/>
            <a:ext cx="820615" cy="61546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28866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AA93D0-2FDC-BEC9-98D8-1D438B3DF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 y="486288"/>
            <a:ext cx="11795760" cy="5885425"/>
          </a:xfrm>
          <a:prstGeom prst="rect">
            <a:avLst/>
          </a:prstGeom>
        </p:spPr>
      </p:pic>
    </p:spTree>
    <p:extLst>
      <p:ext uri="{BB962C8B-B14F-4D97-AF65-F5344CB8AC3E}">
        <p14:creationId xmlns:p14="http://schemas.microsoft.com/office/powerpoint/2010/main" val="5669477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15F37-C6F2-D405-57E7-1BC2C634A00F}"/>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F7DDA619-7254-E4D9-E448-5383719579BF}"/>
              </a:ext>
            </a:extLst>
          </p:cNvPr>
          <p:cNvSpPr>
            <a:spLocks noGrp="1"/>
          </p:cNvSpPr>
          <p:nvPr>
            <p:ph idx="1"/>
          </p:nvPr>
        </p:nvSpPr>
        <p:spPr>
          <a:xfrm>
            <a:off x="838200" y="1825625"/>
            <a:ext cx="4926106" cy="4351338"/>
          </a:xfrm>
        </p:spPr>
        <p:txBody>
          <a:bodyPr/>
          <a:lstStyle/>
          <a:p>
            <a:r>
              <a:rPr lang="en-US" dirty="0"/>
              <a:t>Feedback from </a:t>
            </a:r>
            <a:br>
              <a:rPr lang="en-US" dirty="0"/>
            </a:br>
            <a:r>
              <a:rPr lang="en-US" dirty="0"/>
              <a:t>GAFM &amp; ASFPM Foundation</a:t>
            </a:r>
          </a:p>
          <a:p>
            <a:endParaRPr lang="en-US" dirty="0"/>
          </a:p>
          <a:p>
            <a:r>
              <a:rPr lang="en-US" dirty="0"/>
              <a:t>ASFPM 2026 Beta Launch</a:t>
            </a:r>
          </a:p>
          <a:p>
            <a:endParaRPr lang="en-US" dirty="0"/>
          </a:p>
          <a:p>
            <a:r>
              <a:rPr lang="en-US" dirty="0"/>
              <a:t>Public Launch – Fall 2026</a:t>
            </a:r>
          </a:p>
        </p:txBody>
      </p:sp>
      <p:pic>
        <p:nvPicPr>
          <p:cNvPr id="11" name="Picture 10">
            <a:extLst>
              <a:ext uri="{FF2B5EF4-FFF2-40B4-BE49-F238E27FC236}">
                <a16:creationId xmlns:a16="http://schemas.microsoft.com/office/drawing/2014/main" id="{462CE82E-1C85-8B5D-8E62-D09423ADCD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546" y="5036006"/>
            <a:ext cx="1647955" cy="1164008"/>
          </a:xfrm>
          <a:prstGeom prst="rect">
            <a:avLst/>
          </a:prstGeom>
        </p:spPr>
      </p:pic>
      <p:pic>
        <p:nvPicPr>
          <p:cNvPr id="13" name="Picture 12">
            <a:extLst>
              <a:ext uri="{FF2B5EF4-FFF2-40B4-BE49-F238E27FC236}">
                <a16:creationId xmlns:a16="http://schemas.microsoft.com/office/drawing/2014/main" id="{AAD01D64-BBD6-EA31-FC61-20AE4F7AE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4726" y="4609072"/>
            <a:ext cx="1756075" cy="2019487"/>
          </a:xfrm>
          <a:prstGeom prst="rect">
            <a:avLst/>
          </a:prstGeom>
        </p:spPr>
      </p:pic>
      <p:pic>
        <p:nvPicPr>
          <p:cNvPr id="15" name="Picture 14">
            <a:extLst>
              <a:ext uri="{FF2B5EF4-FFF2-40B4-BE49-F238E27FC236}">
                <a16:creationId xmlns:a16="http://schemas.microsoft.com/office/drawing/2014/main" id="{AC5A9706-8389-126F-FD80-86E231F4A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4372" y="5218446"/>
            <a:ext cx="2276140" cy="799129"/>
          </a:xfrm>
          <a:prstGeom prst="rect">
            <a:avLst/>
          </a:prstGeom>
          <a:solidFill>
            <a:schemeClr val="tx1"/>
          </a:solidFill>
        </p:spPr>
      </p:pic>
      <p:sp>
        <p:nvSpPr>
          <p:cNvPr id="16" name="Arrow: Right 15">
            <a:extLst>
              <a:ext uri="{FF2B5EF4-FFF2-40B4-BE49-F238E27FC236}">
                <a16:creationId xmlns:a16="http://schemas.microsoft.com/office/drawing/2014/main" id="{5A3721CB-C833-AD74-EFDC-FA1D37656AB3}"/>
              </a:ext>
            </a:extLst>
          </p:cNvPr>
          <p:cNvSpPr/>
          <p:nvPr/>
        </p:nvSpPr>
        <p:spPr>
          <a:xfrm>
            <a:off x="5221210" y="5218446"/>
            <a:ext cx="1206486" cy="79912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97405EAE-E692-CAFD-0260-AE3F0C84AE60}"/>
              </a:ext>
            </a:extLst>
          </p:cNvPr>
          <p:cNvSpPr/>
          <p:nvPr/>
        </p:nvSpPr>
        <p:spPr>
          <a:xfrm>
            <a:off x="8675761" y="5218445"/>
            <a:ext cx="1206486" cy="79912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1ED508C-D6F2-059C-A363-F164AE963D58}"/>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987140" y="4778375"/>
            <a:ext cx="1781175" cy="1714500"/>
          </a:xfrm>
          <a:prstGeom prst="rect">
            <a:avLst/>
          </a:prstGeom>
        </p:spPr>
      </p:pic>
      <p:pic>
        <p:nvPicPr>
          <p:cNvPr id="5" name="Picture 4">
            <a:extLst>
              <a:ext uri="{FF2B5EF4-FFF2-40B4-BE49-F238E27FC236}">
                <a16:creationId xmlns:a16="http://schemas.microsoft.com/office/drawing/2014/main" id="{686BC339-A4F5-01F3-3222-96817B2975D5}"/>
              </a:ext>
            </a:extLst>
          </p:cNvPr>
          <p:cNvPicPr>
            <a:picLocks noChangeAspect="1"/>
          </p:cNvPicPr>
          <p:nvPr/>
        </p:nvPicPr>
        <p:blipFill>
          <a:blip r:embed="rId7" cstate="print">
            <a:extLst>
              <a:ext uri="{28A0092B-C50C-407E-A947-70E740481C1C}">
                <a14:useLocalDpi xmlns:a14="http://schemas.microsoft.com/office/drawing/2010/main" val="0"/>
              </a:ext>
            </a:extLst>
          </a:blip>
          <a:srcRect b="-1"/>
          <a:stretch>
            <a:fillRect/>
          </a:stretch>
        </p:blipFill>
        <p:spPr>
          <a:xfrm>
            <a:off x="7031076" y="282576"/>
            <a:ext cx="4409315" cy="3999106"/>
          </a:xfrm>
          <a:prstGeom prst="rect">
            <a:avLst/>
          </a:prstGeom>
        </p:spPr>
      </p:pic>
    </p:spTree>
    <p:extLst>
      <p:ext uri="{BB962C8B-B14F-4D97-AF65-F5344CB8AC3E}">
        <p14:creationId xmlns:p14="http://schemas.microsoft.com/office/powerpoint/2010/main" val="170576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6" grpId="0" uiExpand="1" animBg="1"/>
      <p:bldP spid="1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2"/>
            <a:extLst>
              <a:ext uri="{FF2B5EF4-FFF2-40B4-BE49-F238E27FC236}">
                <a16:creationId xmlns:a16="http://schemas.microsoft.com/office/drawing/2014/main" id="{E43CCAA5-D869-51E4-2C89-D46D99222F07}"/>
              </a:ext>
            </a:extLst>
          </p:cNvPr>
          <p:cNvPicPr>
            <a:picLocks noChangeAspect="1"/>
          </p:cNvPicPr>
          <p:nvPr/>
        </p:nvPicPr>
        <p:blipFill>
          <a:blip r:embed="rId3" cstate="print">
            <a:extLst>
              <a:ext uri="{28A0092B-C50C-407E-A947-70E740481C1C}">
                <a14:useLocalDpi xmlns:a14="http://schemas.microsoft.com/office/drawing/2010/main" val="0"/>
              </a:ext>
            </a:extLst>
          </a:blip>
          <a:srcRect b="-1"/>
          <a:stretch>
            <a:fillRect/>
          </a:stretch>
        </p:blipFill>
        <p:spPr>
          <a:xfrm>
            <a:off x="2597075" y="255588"/>
            <a:ext cx="6997851" cy="6346825"/>
          </a:xfrm>
          <a:prstGeom prst="rect">
            <a:avLst/>
          </a:prstGeom>
        </p:spPr>
      </p:pic>
    </p:spTree>
    <p:extLst>
      <p:ext uri="{BB962C8B-B14F-4D97-AF65-F5344CB8AC3E}">
        <p14:creationId xmlns:p14="http://schemas.microsoft.com/office/powerpoint/2010/main" val="1274294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746B4D-8D7E-62A6-4919-80E8FF9E098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7239" t="45267" r="14622" b="4240"/>
          <a:stretch>
            <a:fillRect/>
          </a:stretch>
        </p:blipFill>
        <p:spPr>
          <a:xfrm>
            <a:off x="0" y="39097"/>
            <a:ext cx="3162300" cy="3508783"/>
          </a:xfrm>
          <a:prstGeom prst="rect">
            <a:avLst/>
          </a:prstGeom>
        </p:spPr>
      </p:pic>
      <p:pic>
        <p:nvPicPr>
          <p:cNvPr id="7" name="Picture 6">
            <a:extLst>
              <a:ext uri="{FF2B5EF4-FFF2-40B4-BE49-F238E27FC236}">
                <a16:creationId xmlns:a16="http://schemas.microsoft.com/office/drawing/2014/main" id="{96B3E3B3-9C38-93A1-5384-1E24727CF140}"/>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127499" y="2031205"/>
            <a:ext cx="3727451" cy="2795589"/>
          </a:xfrm>
          <a:prstGeom prst="rect">
            <a:avLst/>
          </a:prstGeom>
        </p:spPr>
      </p:pic>
      <p:pic>
        <p:nvPicPr>
          <p:cNvPr id="9" name="Picture 8">
            <a:extLst>
              <a:ext uri="{FF2B5EF4-FFF2-40B4-BE49-F238E27FC236}">
                <a16:creationId xmlns:a16="http://schemas.microsoft.com/office/drawing/2014/main" id="{9362AFFA-626C-7C11-C835-F8098086CAAF}"/>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584177" y="3759200"/>
            <a:ext cx="3239523" cy="2908300"/>
          </a:xfrm>
          <a:prstGeom prst="rect">
            <a:avLst/>
          </a:prstGeom>
        </p:spPr>
      </p:pic>
    </p:spTree>
    <p:extLst>
      <p:ext uri="{BB962C8B-B14F-4D97-AF65-F5344CB8AC3E}">
        <p14:creationId xmlns:p14="http://schemas.microsoft.com/office/powerpoint/2010/main" val="331959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2F879814-C1AA-2011-04D8-F0960D9E0397}"/>
              </a:ext>
            </a:extLst>
          </p:cNvPr>
          <p:cNvSpPr txBox="1"/>
          <p:nvPr/>
        </p:nvSpPr>
        <p:spPr>
          <a:xfrm>
            <a:off x="940777" y="713998"/>
            <a:ext cx="10779369" cy="4708981"/>
          </a:xfrm>
          <a:prstGeom prst="rect">
            <a:avLst/>
          </a:prstGeom>
          <a:noFill/>
        </p:spPr>
        <p:txBody>
          <a:bodyPr wrap="square">
            <a:spAutoFit/>
          </a:bodyPr>
          <a:lstStyle/>
          <a:p>
            <a:r>
              <a:rPr lang="en-US" sz="2000" dirty="0"/>
              <a:t>Since the NFIP was established almost 60 years ago, the approach to floodplain management has been largely stagnant. While the available tools for assessing flood risk have improved exponentially, our approach to identifying the risk and protecting our citizens is largely based on an assumption that once mapped, the risk will not change. We discuss increasing the flood resiliency of our communities but continue to permit development without the future in mind. Instead of building back better after a disaster, we build back and hope it will not happen again. At the same time, our regulatory framework and administrative requirements often do more to hinder effective floodplain management and resiliency, rather than enabling staff to better protect those we serve. This presentation will discuss problems from around the country that floodplain managers face constantly, including five Florida communities who were almost suspended from the NFIP due to miscommunication and administrative mistakes, all the while recovering from the third costliest disaster in US history.</a:t>
            </a:r>
          </a:p>
          <a:p>
            <a:endParaRPr lang="en-US" sz="2000" dirty="0"/>
          </a:p>
          <a:p>
            <a:r>
              <a:rPr lang="en-US" sz="2000" dirty="0"/>
              <a:t>TOPIC</a:t>
            </a:r>
          </a:p>
          <a:p>
            <a:r>
              <a:rPr lang="en-US" sz="2000" dirty="0"/>
              <a:t>THEME</a:t>
            </a:r>
          </a:p>
          <a:p>
            <a:r>
              <a:rPr lang="en-US" sz="2000" dirty="0"/>
              <a:t>SUBTHEMES</a:t>
            </a:r>
          </a:p>
        </p:txBody>
      </p:sp>
    </p:spTree>
    <p:extLst>
      <p:ext uri="{BB962C8B-B14F-4D97-AF65-F5344CB8AC3E}">
        <p14:creationId xmlns:p14="http://schemas.microsoft.com/office/powerpoint/2010/main" val="249717061"/>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8A72401-3678-4CC7-47A8-5C09AC75084E}"/>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EB81FD19-9923-9A90-EE23-949E3A8FD9C3}"/>
              </a:ext>
            </a:extLst>
          </p:cNvPr>
          <p:cNvSpPr txBox="1"/>
          <p:nvPr/>
        </p:nvSpPr>
        <p:spPr>
          <a:xfrm>
            <a:off x="175846" y="0"/>
            <a:ext cx="12016154" cy="6771084"/>
          </a:xfrm>
          <a:prstGeom prst="rect">
            <a:avLst/>
          </a:prstGeom>
          <a:noFill/>
        </p:spPr>
        <p:txBody>
          <a:bodyPr wrap="square">
            <a:spAutoFit/>
          </a:bodyPr>
          <a:lstStyle/>
          <a:p>
            <a:r>
              <a:rPr lang="en-US" sz="1400" dirty="0"/>
              <a:t>TOPIC</a:t>
            </a:r>
          </a:p>
          <a:p>
            <a:r>
              <a:rPr lang="en-US" sz="1400" dirty="0"/>
              <a:t>THEME: Great Falls, Greater Resilience: Navigating the Floodplain Future</a:t>
            </a:r>
          </a:p>
          <a:p>
            <a:r>
              <a:rPr lang="en-US" sz="1400" dirty="0"/>
              <a:t>SUBTHEMES: Challenges and Changes in the Future of Flood</a:t>
            </a:r>
          </a:p>
          <a:p>
            <a:endParaRPr lang="en-US" sz="1400" dirty="0"/>
          </a:p>
          <a:p>
            <a:r>
              <a:rPr lang="en-US" sz="1400" dirty="0"/>
              <a:t>Keynote: Inspires, captivates, motivates, educates, and entertains.</a:t>
            </a:r>
          </a:p>
          <a:p>
            <a:r>
              <a:rPr lang="en-US" sz="1400" dirty="0"/>
              <a:t>Main event, Delivered by someone prominent or an expert who adds value to the event.</a:t>
            </a:r>
          </a:p>
          <a:p>
            <a:r>
              <a:rPr lang="en-US" sz="1400" dirty="0"/>
              <a:t>Careful preparation, effective delivery, genuine connection to the audience</a:t>
            </a:r>
          </a:p>
          <a:p>
            <a:r>
              <a:rPr lang="en-US" sz="1400" dirty="0"/>
              <a:t>1. Establish purpose of your message. </a:t>
            </a:r>
          </a:p>
          <a:p>
            <a:r>
              <a:rPr lang="en-US" sz="1400" dirty="0"/>
              <a:t>- Define Audience – what do I want them to take away.</a:t>
            </a:r>
          </a:p>
          <a:p>
            <a:pPr marL="285750" indent="-285750">
              <a:buFontTx/>
              <a:buChar char="-"/>
            </a:pPr>
            <a:r>
              <a:rPr lang="en-US" sz="1400" dirty="0"/>
              <a:t>Based on topic, Outline key points	- Impactful, relevant, resonate with audience, tie in with overall theme</a:t>
            </a:r>
          </a:p>
          <a:p>
            <a:endParaRPr lang="en-US" sz="1400" dirty="0"/>
          </a:p>
          <a:p>
            <a:r>
              <a:rPr lang="en-US" sz="1400" dirty="0"/>
              <a:t>2. Connect to the audience, understand</a:t>
            </a:r>
          </a:p>
          <a:p>
            <a:pPr marL="285750" indent="-285750">
              <a:buFontTx/>
              <a:buChar char="-"/>
            </a:pPr>
            <a:r>
              <a:rPr lang="en-US" sz="1400" dirty="0"/>
              <a:t>Demographics, age, knowledge		- Use stories that resonate with them	 </a:t>
            </a:r>
          </a:p>
          <a:p>
            <a:pPr marL="285750" indent="-285750">
              <a:buFontTx/>
              <a:buChar char="-"/>
            </a:pPr>
            <a:r>
              <a:rPr lang="en-US" sz="1400" dirty="0"/>
              <a:t>– engage with them on a personal level so they feel more connected to me and my topic.</a:t>
            </a:r>
          </a:p>
          <a:p>
            <a:pPr marL="285750" indent="-285750">
              <a:buFontTx/>
              <a:buChar char="-"/>
            </a:pPr>
            <a:endParaRPr lang="en-US" sz="1400" dirty="0"/>
          </a:p>
          <a:p>
            <a:r>
              <a:rPr lang="en-US" sz="1400" dirty="0"/>
              <a:t>3. Captivating Opening – most important to grab their attention; set tone for </a:t>
            </a:r>
            <a:r>
              <a:rPr lang="en-US" sz="1400" dirty="0" err="1"/>
              <a:t>speach</a:t>
            </a:r>
            <a:endParaRPr lang="en-US" sz="1400" dirty="0"/>
          </a:p>
          <a:p>
            <a:pPr marL="285750" indent="-285750">
              <a:buFontTx/>
              <a:buChar char="-"/>
            </a:pPr>
            <a:r>
              <a:rPr lang="en-US" sz="1400" dirty="0"/>
              <a:t>Audience will be judging me, and this will set the tone for the rest of presentation</a:t>
            </a:r>
          </a:p>
          <a:p>
            <a:pPr marL="285750" indent="-285750">
              <a:buFontTx/>
              <a:buChar char="-"/>
            </a:pPr>
            <a:r>
              <a:rPr lang="en-US" sz="1400" dirty="0"/>
              <a:t>Start with compelling story, fun fact, thought provoking question to pique their interest</a:t>
            </a:r>
          </a:p>
          <a:p>
            <a:pPr marL="285750" indent="-285750">
              <a:buFontTx/>
              <a:buChar char="-"/>
            </a:pPr>
            <a:endParaRPr lang="en-US" sz="1400" dirty="0"/>
          </a:p>
          <a:p>
            <a:r>
              <a:rPr lang="en-US" sz="1400" dirty="0"/>
              <a:t>4. Organize and Structure – very clear outline</a:t>
            </a:r>
          </a:p>
          <a:p>
            <a:r>
              <a:rPr lang="en-US" sz="1400" dirty="0"/>
              <a:t>- Engage (with strong opening), inform (why they should listen), educate (with knowledge), inspire (take action in conclusion)</a:t>
            </a:r>
          </a:p>
          <a:p>
            <a:pPr marL="285750" indent="-285750">
              <a:buFontTx/>
              <a:buChar char="-"/>
            </a:pPr>
            <a:r>
              <a:rPr lang="en-US" sz="1400" dirty="0"/>
              <a:t>Plan some interaction with the audience	- Tell stories to make my content “sticky”</a:t>
            </a:r>
          </a:p>
          <a:p>
            <a:pPr marL="285750" indent="-285750">
              <a:buFontTx/>
              <a:buChar char="-"/>
            </a:pPr>
            <a:r>
              <a:rPr lang="en-US" sz="1400" dirty="0"/>
              <a:t>Structure will help me remember what’s next and adapt if there are time constraints</a:t>
            </a:r>
          </a:p>
          <a:p>
            <a:endParaRPr lang="en-US" sz="1400" dirty="0"/>
          </a:p>
          <a:p>
            <a:r>
              <a:rPr lang="en-US" sz="1400" dirty="0"/>
              <a:t>5 – Visuals are aids, they should not take over from me or message. Focus should never be my slides, but should be me, my deliver, and my message, and my voice</a:t>
            </a:r>
          </a:p>
          <a:p>
            <a:endParaRPr lang="en-US" sz="1400" dirty="0"/>
          </a:p>
          <a:p>
            <a:r>
              <a:rPr lang="en-US" sz="1400" dirty="0"/>
              <a:t>6 – Finish effectively</a:t>
            </a:r>
          </a:p>
          <a:p>
            <a:r>
              <a:rPr lang="en-US" sz="1400" dirty="0"/>
              <a:t>- Powerful finish	- even if my speech is great, the finish must be crucial	- inspiring call to action, what value do I want them to take away</a:t>
            </a:r>
          </a:p>
          <a:p>
            <a:endParaRPr lang="en-US" sz="1400" dirty="0"/>
          </a:p>
          <a:p>
            <a:r>
              <a:rPr lang="en-US" sz="1400" dirty="0"/>
              <a:t>7 – practice! Over and over</a:t>
            </a:r>
          </a:p>
          <a:p>
            <a:r>
              <a:rPr lang="en-US" sz="1400" dirty="0"/>
              <a:t>	- no ums, fillers	- enjoy the experience</a:t>
            </a:r>
          </a:p>
        </p:txBody>
      </p:sp>
    </p:spTree>
    <p:extLst>
      <p:ext uri="{BB962C8B-B14F-4D97-AF65-F5344CB8AC3E}">
        <p14:creationId xmlns:p14="http://schemas.microsoft.com/office/powerpoint/2010/main" val="2519884620"/>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07AD20-A1A3-A3A0-76A7-FCC0C73C9E48}"/>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A4415FA6-9F8F-C946-15E2-208E1D26B360}"/>
              </a:ext>
            </a:extLst>
          </p:cNvPr>
          <p:cNvSpPr txBox="1"/>
          <p:nvPr/>
        </p:nvSpPr>
        <p:spPr>
          <a:xfrm>
            <a:off x="439616" y="195252"/>
            <a:ext cx="10779369" cy="6986528"/>
          </a:xfrm>
          <a:prstGeom prst="rect">
            <a:avLst/>
          </a:prstGeom>
          <a:noFill/>
        </p:spPr>
        <p:txBody>
          <a:bodyPr wrap="square">
            <a:spAutoFit/>
          </a:bodyPr>
          <a:lstStyle/>
          <a:p>
            <a:r>
              <a:rPr lang="en-US" sz="1600" dirty="0"/>
              <a:t>Who is delivery my introduction? Traci, Ben?	Speak  Up		Don’t sell myself	</a:t>
            </a:r>
          </a:p>
          <a:p>
            <a:r>
              <a:rPr lang="en-US" sz="1600" dirty="0"/>
              <a:t>Avoid the podium, walk around (not too much), take steps, then stop	Maintain energy during whole time</a:t>
            </a:r>
          </a:p>
          <a:p>
            <a:r>
              <a:rPr lang="en-US" sz="1600" dirty="0"/>
              <a:t>Look at audience	</a:t>
            </a:r>
          </a:p>
          <a:p>
            <a:endParaRPr lang="en-US" sz="1600" dirty="0"/>
          </a:p>
          <a:p>
            <a:r>
              <a:rPr lang="en-US" sz="1600" dirty="0"/>
              <a:t>What do you think of when I ask…</a:t>
            </a:r>
          </a:p>
          <a:p>
            <a:endParaRPr lang="en-US" sz="1600" dirty="0"/>
          </a:p>
          <a:p>
            <a:r>
              <a:rPr lang="en-US" sz="1600" dirty="0"/>
              <a:t>How much experience do you have if you’re an expert?</a:t>
            </a:r>
          </a:p>
          <a:p>
            <a:endParaRPr lang="en-US" sz="1600" dirty="0"/>
          </a:p>
          <a:p>
            <a:r>
              <a:rPr lang="en-US" sz="1600" dirty="0"/>
              <a:t>You are experts in Montana floodplain management</a:t>
            </a:r>
          </a:p>
          <a:p>
            <a:endParaRPr lang="en-US" sz="1600" dirty="0"/>
          </a:p>
          <a:p>
            <a:r>
              <a:rPr lang="en-US" sz="1600" dirty="0"/>
              <a:t>I want to challenge you</a:t>
            </a:r>
          </a:p>
          <a:p>
            <a:endParaRPr lang="en-US" sz="1600" dirty="0"/>
          </a:p>
          <a:p>
            <a:endParaRPr lang="en-US" sz="1600" dirty="0"/>
          </a:p>
          <a:p>
            <a:r>
              <a:rPr lang="en-US" sz="1600" dirty="0"/>
              <a:t>IDEAS</a:t>
            </a:r>
          </a:p>
          <a:p>
            <a:endParaRPr lang="en-US" sz="1600" dirty="0"/>
          </a:p>
          <a:p>
            <a:pPr marL="285750" indent="-285750">
              <a:buFontTx/>
              <a:buChar char="-"/>
            </a:pPr>
            <a:r>
              <a:rPr lang="en-US" sz="1600" dirty="0"/>
              <a:t>My logo, who knows what it means?</a:t>
            </a:r>
          </a:p>
          <a:p>
            <a:pPr marL="742950" lvl="1" indent="-285750">
              <a:buFontTx/>
              <a:buChar char="-"/>
            </a:pPr>
            <a:r>
              <a:rPr lang="en-US" sz="1600" dirty="0"/>
              <a:t>Conversation starter – how do we start conversations</a:t>
            </a:r>
          </a:p>
          <a:p>
            <a:pPr marL="742950" lvl="1" indent="-285750">
              <a:buFontTx/>
              <a:buChar char="-"/>
            </a:pPr>
            <a:endParaRPr lang="en-US" sz="1600" dirty="0"/>
          </a:p>
          <a:p>
            <a:pPr marL="285750" indent="-285750">
              <a:buFontTx/>
              <a:buChar char="-"/>
            </a:pPr>
            <a:r>
              <a:rPr lang="en-US" sz="1600" dirty="0"/>
              <a:t>I attended 7</a:t>
            </a:r>
            <a:r>
              <a:rPr lang="en-US" sz="1600" baseline="30000" dirty="0"/>
              <a:t>th</a:t>
            </a:r>
            <a:r>
              <a:rPr lang="en-US" sz="1600" dirty="0"/>
              <a:t> and 8</a:t>
            </a:r>
            <a:r>
              <a:rPr lang="en-US" sz="1600" baseline="30000" dirty="0"/>
              <a:t>th</a:t>
            </a:r>
            <a:endParaRPr lang="en-US" sz="1600" dirty="0"/>
          </a:p>
          <a:p>
            <a:pPr marL="285750" indent="-285750">
              <a:buFontTx/>
              <a:buChar char="-"/>
            </a:pPr>
            <a:r>
              <a:rPr lang="en-US" sz="1600" dirty="0"/>
              <a:t>Presentation topic on flawed FEMA </a:t>
            </a:r>
            <a:r>
              <a:rPr lang="en-US" sz="1600" dirty="0" err="1"/>
              <a:t>LOMR</a:t>
            </a:r>
            <a:r>
              <a:rPr lang="en-US" sz="1600" dirty="0"/>
              <a:t> policy – policy is still the same</a:t>
            </a:r>
          </a:p>
          <a:p>
            <a:pPr marL="742950" lvl="1" indent="-285750">
              <a:buFontTx/>
              <a:buChar char="-"/>
            </a:pPr>
            <a:endParaRPr lang="en-US" sz="1600" dirty="0"/>
          </a:p>
          <a:p>
            <a:pPr marL="285750" indent="-285750">
              <a:buFontTx/>
              <a:buChar char="-"/>
            </a:pPr>
            <a:r>
              <a:rPr lang="en-US" sz="1600" dirty="0"/>
              <a:t>Panama City Beach </a:t>
            </a:r>
            <a:r>
              <a:rPr lang="en-US" sz="1600" dirty="0" err="1"/>
              <a:t>LOMR</a:t>
            </a:r>
            <a:r>
              <a:rPr lang="en-US" sz="1600" dirty="0"/>
              <a:t> meeting</a:t>
            </a:r>
          </a:p>
          <a:p>
            <a:pPr marL="742950" lvl="1" indent="-285750">
              <a:buFontTx/>
              <a:buChar char="-"/>
            </a:pPr>
            <a:r>
              <a:rPr lang="en-US" sz="1600" dirty="0"/>
              <a:t>Lady next to canal who thought flooding only came from ocean</a:t>
            </a:r>
          </a:p>
          <a:p>
            <a:pPr marL="742950" lvl="1" indent="-285750">
              <a:buFontTx/>
              <a:buChar char="-"/>
            </a:pPr>
            <a:endParaRPr lang="en-US" sz="1600" dirty="0"/>
          </a:p>
          <a:p>
            <a:pPr marL="285750" indent="-285750">
              <a:buFontTx/>
              <a:buChar char="-"/>
            </a:pPr>
            <a:r>
              <a:rPr lang="en-US" sz="1600" dirty="0"/>
              <a:t>What are the other presentations through the week – reference those topics or speakers to connect to my message</a:t>
            </a:r>
          </a:p>
          <a:p>
            <a:pPr marL="285750" indent="-285750">
              <a:buFontTx/>
              <a:buChar char="-"/>
            </a:pPr>
            <a:endParaRPr lang="en-US" sz="1600" dirty="0"/>
          </a:p>
          <a:p>
            <a:pPr marL="285750" indent="-285750">
              <a:buFontTx/>
              <a:buChar char="-"/>
            </a:pPr>
            <a:r>
              <a:rPr lang="en-US" sz="1600" dirty="0"/>
              <a:t>Reference Montana disasters/floods</a:t>
            </a:r>
          </a:p>
          <a:p>
            <a:pPr marL="742950" lvl="1" indent="-285750">
              <a:buFontTx/>
              <a:buChar char="-"/>
            </a:pPr>
            <a:r>
              <a:rPr lang="en-US" sz="1600" dirty="0"/>
              <a:t>Low snow pack, low moisture later</a:t>
            </a:r>
          </a:p>
        </p:txBody>
      </p:sp>
    </p:spTree>
    <p:extLst>
      <p:ext uri="{BB962C8B-B14F-4D97-AF65-F5344CB8AC3E}">
        <p14:creationId xmlns:p14="http://schemas.microsoft.com/office/powerpoint/2010/main" val="17197453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CA01272-23F8-5C05-304E-B3C7462414F2}"/>
              </a:ext>
            </a:extLst>
          </p:cNvPr>
          <p:cNvGrpSpPr>
            <a:grpSpLocks noChangeAspect="1"/>
          </p:cNvGrpSpPr>
          <p:nvPr/>
        </p:nvGrpSpPr>
        <p:grpSpPr>
          <a:xfrm>
            <a:off x="8695040" y="3429000"/>
            <a:ext cx="3304712" cy="3304712"/>
            <a:chOff x="9784585" y="5018751"/>
            <a:chExt cx="1737360" cy="1737360"/>
          </a:xfrm>
        </p:grpSpPr>
        <p:sp>
          <p:nvSpPr>
            <p:cNvPr id="8" name="Oval 7">
              <a:extLst>
                <a:ext uri="{FF2B5EF4-FFF2-40B4-BE49-F238E27FC236}">
                  <a16:creationId xmlns:a16="http://schemas.microsoft.com/office/drawing/2014/main" id="{8AE9CC0E-B7BB-4DB9-FA01-7A3ACEF219ED}"/>
                </a:ext>
              </a:extLst>
            </p:cNvPr>
            <p:cNvSpPr>
              <a:spLocks noChangeAspect="1"/>
            </p:cNvSpPr>
            <p:nvPr/>
          </p:nvSpPr>
          <p:spPr>
            <a:xfrm>
              <a:off x="9876025" y="5112757"/>
              <a:ext cx="1554480" cy="155448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A28C720-8046-FAD2-8C03-6E27C7E273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4585" y="5018751"/>
              <a:ext cx="1737360" cy="1737360"/>
            </a:xfrm>
            <a:prstGeom prst="rect">
              <a:avLst/>
            </a:prstGeom>
          </p:spPr>
        </p:pic>
      </p:grpSp>
      <p:pic>
        <p:nvPicPr>
          <p:cNvPr id="13" name="Picture 12">
            <a:extLst>
              <a:ext uri="{FF2B5EF4-FFF2-40B4-BE49-F238E27FC236}">
                <a16:creationId xmlns:a16="http://schemas.microsoft.com/office/drawing/2014/main" id="{D07DF51F-0B6F-B42B-C6B0-2F86894F2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0746" y="5398571"/>
            <a:ext cx="2490402" cy="994369"/>
          </a:xfrm>
          <a:prstGeom prst="rect">
            <a:avLst/>
          </a:prstGeom>
        </p:spPr>
      </p:pic>
      <p:pic>
        <p:nvPicPr>
          <p:cNvPr id="11" name="Picture 10">
            <a:extLst>
              <a:ext uri="{FF2B5EF4-FFF2-40B4-BE49-F238E27FC236}">
                <a16:creationId xmlns:a16="http://schemas.microsoft.com/office/drawing/2014/main" id="{A4C28BAF-636D-2F27-0027-886850A87E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1149" y="3483759"/>
            <a:ext cx="2352719" cy="3044695"/>
          </a:xfrm>
          <a:prstGeom prst="rect">
            <a:avLst/>
          </a:prstGeom>
        </p:spPr>
      </p:pic>
      <p:pic>
        <p:nvPicPr>
          <p:cNvPr id="1028" name="Picture 4">
            <a:extLst>
              <a:ext uri="{FF2B5EF4-FFF2-40B4-BE49-F238E27FC236}">
                <a16:creationId xmlns:a16="http://schemas.microsoft.com/office/drawing/2014/main" id="{10D088CE-65DD-256C-FD54-7F7E26FA51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258" y="370274"/>
            <a:ext cx="4205434" cy="1274374"/>
          </a:xfrm>
          <a:prstGeom prst="rect">
            <a:avLst/>
          </a:prstGeom>
          <a:solidFill>
            <a:schemeClr val="tx1"/>
          </a:solidFill>
        </p:spPr>
      </p:pic>
      <p:sp>
        <p:nvSpPr>
          <p:cNvPr id="4" name="Right Arrow 20">
            <a:extLst>
              <a:ext uri="{FF2B5EF4-FFF2-40B4-BE49-F238E27FC236}">
                <a16:creationId xmlns:a16="http://schemas.microsoft.com/office/drawing/2014/main" id="{942308FB-94E3-0173-78B4-40025A85B0B2}"/>
              </a:ext>
            </a:extLst>
          </p:cNvPr>
          <p:cNvSpPr/>
          <p:nvPr/>
        </p:nvSpPr>
        <p:spPr>
          <a:xfrm rot="3678405">
            <a:off x="765948" y="2341519"/>
            <a:ext cx="2025171" cy="4453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56B199-E07B-A6DC-9487-385F6D4E34A5}"/>
              </a:ext>
            </a:extLst>
          </p:cNvPr>
          <p:cNvSpPr/>
          <p:nvPr/>
        </p:nvSpPr>
        <p:spPr>
          <a:xfrm>
            <a:off x="6407529" y="370274"/>
            <a:ext cx="2156361" cy="2646878"/>
          </a:xfrm>
          <a:prstGeom prst="rect">
            <a:avLst/>
          </a:prstGeom>
          <a:noFill/>
        </p:spPr>
        <p:txBody>
          <a:bodyPr wrap="none" lIns="91440" tIns="45720" rIns="91440" bIns="45720">
            <a:spAutoFit/>
          </a:bodyPr>
          <a:lstStyle/>
          <a:p>
            <a:pPr algn="ctr"/>
            <a:r>
              <a:rPr lang="en-US" sz="1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p>
        </p:txBody>
      </p:sp>
      <p:sp>
        <p:nvSpPr>
          <p:cNvPr id="6" name="Curved Left Arrow 7">
            <a:extLst>
              <a:ext uri="{FF2B5EF4-FFF2-40B4-BE49-F238E27FC236}">
                <a16:creationId xmlns:a16="http://schemas.microsoft.com/office/drawing/2014/main" id="{5C6E2FBE-E9B0-C579-D23B-5EAB40C8F43C}"/>
              </a:ext>
            </a:extLst>
          </p:cNvPr>
          <p:cNvSpPr/>
          <p:nvPr/>
        </p:nvSpPr>
        <p:spPr>
          <a:xfrm rot="17703523">
            <a:off x="7132532" y="-1462168"/>
            <a:ext cx="1298504" cy="5781240"/>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ight Arrow 20">
            <a:extLst>
              <a:ext uri="{FF2B5EF4-FFF2-40B4-BE49-F238E27FC236}">
                <a16:creationId xmlns:a16="http://schemas.microsoft.com/office/drawing/2014/main" id="{379EE426-CC36-2F24-4C7E-4FF6B6614856}"/>
              </a:ext>
            </a:extLst>
          </p:cNvPr>
          <p:cNvSpPr/>
          <p:nvPr/>
        </p:nvSpPr>
        <p:spPr>
          <a:xfrm rot="20779671">
            <a:off x="6616077" y="4783421"/>
            <a:ext cx="2231881" cy="4453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20">
            <a:extLst>
              <a:ext uri="{FF2B5EF4-FFF2-40B4-BE49-F238E27FC236}">
                <a16:creationId xmlns:a16="http://schemas.microsoft.com/office/drawing/2014/main" id="{427B89C3-24B9-B036-684E-67D6D4E80D48}"/>
              </a:ext>
            </a:extLst>
          </p:cNvPr>
          <p:cNvSpPr/>
          <p:nvPr/>
        </p:nvSpPr>
        <p:spPr>
          <a:xfrm rot="1442423">
            <a:off x="2940628" y="4793097"/>
            <a:ext cx="2231881" cy="4453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373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5" grpId="1"/>
      <p:bldP spid="6" grpId="0" animBg="1"/>
      <p:bldP spid="6" grpId="1" animBg="1"/>
      <p:bldP spid="7"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8AB336-3533-B196-7A92-8764E6FFB3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217303"/>
            <a:ext cx="5515640" cy="3671005"/>
          </a:xfrm>
          <a:prstGeom prst="rect">
            <a:avLst/>
          </a:prstGeom>
        </p:spPr>
      </p:pic>
      <p:pic>
        <p:nvPicPr>
          <p:cNvPr id="5" name="Picture 4">
            <a:extLst>
              <a:ext uri="{FF2B5EF4-FFF2-40B4-BE49-F238E27FC236}">
                <a16:creationId xmlns:a16="http://schemas.microsoft.com/office/drawing/2014/main" id="{A04E25F8-64BE-2808-323A-53ECAEBA66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641526"/>
            <a:ext cx="5753100" cy="3829050"/>
          </a:xfrm>
          <a:prstGeom prst="rect">
            <a:avLst/>
          </a:prstGeom>
        </p:spPr>
      </p:pic>
      <p:pic>
        <p:nvPicPr>
          <p:cNvPr id="10" name="Picture 9">
            <a:extLst>
              <a:ext uri="{FF2B5EF4-FFF2-40B4-BE49-F238E27FC236}">
                <a16:creationId xmlns:a16="http://schemas.microsoft.com/office/drawing/2014/main" id="{E9033699-6FE5-E555-29BC-FAA9279FCE6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5302" t="18884" r="14093" b="21673"/>
          <a:stretch>
            <a:fillRect/>
          </a:stretch>
        </p:blipFill>
        <p:spPr>
          <a:xfrm>
            <a:off x="8357191" y="116958"/>
            <a:ext cx="2690038" cy="2264735"/>
          </a:xfrm>
          <a:prstGeom prst="rect">
            <a:avLst/>
          </a:prstGeom>
        </p:spPr>
      </p:pic>
    </p:spTree>
    <p:extLst>
      <p:ext uri="{BB962C8B-B14F-4D97-AF65-F5344CB8AC3E}">
        <p14:creationId xmlns:p14="http://schemas.microsoft.com/office/powerpoint/2010/main" val="4118470288"/>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FFFF00"/>
      </a:hlink>
      <a:folHlink>
        <a:srgbClr val="3EBBF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48383</TotalTime>
  <Words>980</Words>
  <Application>Microsoft Office PowerPoint</Application>
  <PresentationFormat>Widescreen</PresentationFormat>
  <Paragraphs>137</Paragraphs>
  <Slides>72</Slides>
  <Notes>5</Notes>
  <HiddenSlides>4</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78" baseType="lpstr">
      <vt:lpstr>Arial</vt:lpstr>
      <vt:lpstr>Calibri</vt:lpstr>
      <vt:lpstr>Calibri Light</vt:lpstr>
      <vt:lpstr>Wingdings</vt:lpstr>
      <vt:lpstr>Office Theme</vt:lpstr>
      <vt:lpstr>Acrobat Document</vt:lpstr>
      <vt:lpstr>Challenges and Changes in the Future of Flood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We Doing and Why?</vt:lpstr>
      <vt:lpstr>PowerPoint Presentation</vt:lpstr>
      <vt:lpstr>PowerPoint Presentation</vt:lpstr>
      <vt:lpstr>PowerPoint Presentation</vt:lpstr>
      <vt:lpstr>PowerPoint Presentation</vt:lpstr>
      <vt:lpstr>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 Schwalls</dc:creator>
  <cp:lastModifiedBy>Behrang Bidadian</cp:lastModifiedBy>
  <cp:revision>2883</cp:revision>
  <cp:lastPrinted>2021-02-25T22:16:21Z</cp:lastPrinted>
  <dcterms:created xsi:type="dcterms:W3CDTF">2014-12-03T16:51:29Z</dcterms:created>
  <dcterms:modified xsi:type="dcterms:W3CDTF">2026-07-17T17:43:54Z</dcterms:modified>
</cp:coreProperties>
</file>