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7" r:id="rId2"/>
    <p:sldId id="297" r:id="rId3"/>
    <p:sldId id="295" r:id="rId4"/>
    <p:sldId id="298" r:id="rId5"/>
    <p:sldId id="296" r:id="rId6"/>
    <p:sldId id="305" r:id="rId7"/>
    <p:sldId id="304" r:id="rId8"/>
    <p:sldId id="303" r:id="rId9"/>
    <p:sldId id="306" r:id="rId10"/>
    <p:sldId id="302" r:id="rId11"/>
    <p:sldId id="299" r:id="rId12"/>
    <p:sldId id="301" r:id="rId13"/>
    <p:sldId id="300" r:id="rId14"/>
    <p:sldId id="309" r:id="rId15"/>
    <p:sldId id="308" r:id="rId16"/>
    <p:sldId id="307" r:id="rId17"/>
    <p:sldId id="311" r:id="rId18"/>
    <p:sldId id="310" r:id="rId19"/>
    <p:sldId id="313" r:id="rId20"/>
    <p:sldId id="314" r:id="rId21"/>
    <p:sldId id="315" r:id="rId22"/>
    <p:sldId id="312" r:id="rId23"/>
    <p:sldId id="280" r:id="rId24"/>
    <p:sldId id="284" r:id="rId25"/>
    <p:sldId id="273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8E4472-9255-43D0-B06F-7AEDD6141CA5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7D8694-25D1-4EE5-9AAD-E2C50E05968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487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13fcc4877a5_0_0:notes"/>
          <p:cNvSpPr txBox="1">
            <a:spLocks noGrp="1"/>
          </p:cNvSpPr>
          <p:nvPr>
            <p:ph type="body" idx="1"/>
          </p:nvPr>
        </p:nvSpPr>
        <p:spPr>
          <a:xfrm>
            <a:off x="929640" y="3330180"/>
            <a:ext cx="7437120" cy="315514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57" name="Google Shape;57;g13fcc4877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11400" y="523875"/>
            <a:ext cx="4673600" cy="2628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41A74DED-2933-8D75-0A51-DEA5BAC1E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405169ca72_0_49:notes">
            <a:extLst>
              <a:ext uri="{FF2B5EF4-FFF2-40B4-BE49-F238E27FC236}">
                <a16:creationId xmlns:a16="http://schemas.microsoft.com/office/drawing/2014/main" id="{D936AB93-6C96-3BB3-65C3-7B007FF50D7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311400" y="523875"/>
            <a:ext cx="4673600" cy="2628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79" name="Google Shape;179;g1405169ca72_0_49:notes">
            <a:extLst>
              <a:ext uri="{FF2B5EF4-FFF2-40B4-BE49-F238E27FC236}">
                <a16:creationId xmlns:a16="http://schemas.microsoft.com/office/drawing/2014/main" id="{393A8395-8251-93E0-4D6E-33AA5AC33A9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29640" y="3330180"/>
            <a:ext cx="7437120" cy="315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2" tIns="47485" rIns="95022" bIns="4748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180" name="Google Shape;180;g1405169ca72_0_49:notes">
            <a:extLst>
              <a:ext uri="{FF2B5EF4-FFF2-40B4-BE49-F238E27FC236}">
                <a16:creationId xmlns:a16="http://schemas.microsoft.com/office/drawing/2014/main" id="{CCC557B6-CD35-2D2C-F18C-3288CB24656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265144" y="6657962"/>
            <a:ext cx="4029253" cy="351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2" tIns="47485" rIns="95022" bIns="47485" anchor="b" anchorCtr="0">
            <a:noAutofit/>
          </a:bodyPr>
          <a:lstStyle/>
          <a:p>
            <a:pPr algn="r"/>
            <a:fld id="{00000000-1234-1234-1234-123412341234}" type="slidenum">
              <a:rPr lang="en"/>
              <a:pPr algn="r"/>
              <a:t>14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626643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8752F402-0B3B-D819-24BC-B306FB21FE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405169ca72_0_49:notes">
            <a:extLst>
              <a:ext uri="{FF2B5EF4-FFF2-40B4-BE49-F238E27FC236}">
                <a16:creationId xmlns:a16="http://schemas.microsoft.com/office/drawing/2014/main" id="{C012659F-90AB-EE00-5325-2E4DC555906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311400" y="523875"/>
            <a:ext cx="4673600" cy="2628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79" name="Google Shape;179;g1405169ca72_0_49:notes">
            <a:extLst>
              <a:ext uri="{FF2B5EF4-FFF2-40B4-BE49-F238E27FC236}">
                <a16:creationId xmlns:a16="http://schemas.microsoft.com/office/drawing/2014/main" id="{4550FD27-280F-D7E6-14A2-8CB5BF482E0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29640" y="3330180"/>
            <a:ext cx="7437120" cy="315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2" tIns="47485" rIns="95022" bIns="4748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180" name="Google Shape;180;g1405169ca72_0_49:notes">
            <a:extLst>
              <a:ext uri="{FF2B5EF4-FFF2-40B4-BE49-F238E27FC236}">
                <a16:creationId xmlns:a16="http://schemas.microsoft.com/office/drawing/2014/main" id="{35C80D04-2BA6-C45B-4A8D-00EA07B13A6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265144" y="6657962"/>
            <a:ext cx="4029253" cy="351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2" tIns="47485" rIns="95022" bIns="47485" anchor="b" anchorCtr="0">
            <a:noAutofit/>
          </a:bodyPr>
          <a:lstStyle/>
          <a:p>
            <a:pPr algn="r"/>
            <a:fld id="{00000000-1234-1234-1234-123412341234}" type="slidenum">
              <a:rPr lang="en"/>
              <a:pPr algn="r"/>
              <a:t>15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620313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3FA16A00-53FA-DD61-C3B1-AD42A5C33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405169ca72_0_49:notes">
            <a:extLst>
              <a:ext uri="{FF2B5EF4-FFF2-40B4-BE49-F238E27FC236}">
                <a16:creationId xmlns:a16="http://schemas.microsoft.com/office/drawing/2014/main" id="{D3382F23-0CFA-8270-7833-A2E5D47D52E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311400" y="523875"/>
            <a:ext cx="4673600" cy="2628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79" name="Google Shape;179;g1405169ca72_0_49:notes">
            <a:extLst>
              <a:ext uri="{FF2B5EF4-FFF2-40B4-BE49-F238E27FC236}">
                <a16:creationId xmlns:a16="http://schemas.microsoft.com/office/drawing/2014/main" id="{481591C5-B1D3-8EE4-9F41-C7049F7DA2B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29640" y="3330180"/>
            <a:ext cx="7437120" cy="315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2" tIns="47485" rIns="95022" bIns="4748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180" name="Google Shape;180;g1405169ca72_0_49:notes">
            <a:extLst>
              <a:ext uri="{FF2B5EF4-FFF2-40B4-BE49-F238E27FC236}">
                <a16:creationId xmlns:a16="http://schemas.microsoft.com/office/drawing/2014/main" id="{F97DFF75-6128-7B07-A588-352C109C864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265144" y="6657962"/>
            <a:ext cx="4029253" cy="351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2" tIns="47485" rIns="95022" bIns="47485" anchor="b" anchorCtr="0">
            <a:noAutofit/>
          </a:bodyPr>
          <a:lstStyle/>
          <a:p>
            <a:pPr algn="r"/>
            <a:fld id="{00000000-1234-1234-1234-123412341234}" type="slidenum">
              <a:rPr lang="en"/>
              <a:pPr algn="r"/>
              <a:t>16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771115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FE19ED6A-9464-5FD7-5B78-569FD5443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405169ca72_0_49:notes">
            <a:extLst>
              <a:ext uri="{FF2B5EF4-FFF2-40B4-BE49-F238E27FC236}">
                <a16:creationId xmlns:a16="http://schemas.microsoft.com/office/drawing/2014/main" id="{8D8FB430-C163-453A-BFB5-F00A682E53D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311400" y="523875"/>
            <a:ext cx="4673600" cy="2628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79" name="Google Shape;179;g1405169ca72_0_49:notes">
            <a:extLst>
              <a:ext uri="{FF2B5EF4-FFF2-40B4-BE49-F238E27FC236}">
                <a16:creationId xmlns:a16="http://schemas.microsoft.com/office/drawing/2014/main" id="{94D2D932-BEC1-EBDC-C854-4EB0F8A1CDA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29640" y="3330180"/>
            <a:ext cx="7437120" cy="315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2" tIns="47485" rIns="95022" bIns="4748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180" name="Google Shape;180;g1405169ca72_0_49:notes">
            <a:extLst>
              <a:ext uri="{FF2B5EF4-FFF2-40B4-BE49-F238E27FC236}">
                <a16:creationId xmlns:a16="http://schemas.microsoft.com/office/drawing/2014/main" id="{7E646576-195D-39B2-9EC4-F3E3DA91719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265144" y="6657962"/>
            <a:ext cx="4029253" cy="351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2" tIns="47485" rIns="95022" bIns="47485" anchor="b" anchorCtr="0">
            <a:noAutofit/>
          </a:bodyPr>
          <a:lstStyle/>
          <a:p>
            <a:pPr algn="r"/>
            <a:fld id="{00000000-1234-1234-1234-123412341234}" type="slidenum">
              <a:rPr lang="en"/>
              <a:pPr algn="r"/>
              <a:t>17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870687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E6C58405-630F-A4E9-0827-736094FA4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405169ca72_0_49:notes">
            <a:extLst>
              <a:ext uri="{FF2B5EF4-FFF2-40B4-BE49-F238E27FC236}">
                <a16:creationId xmlns:a16="http://schemas.microsoft.com/office/drawing/2014/main" id="{17D81623-2BDF-5C7D-8EDF-293A7A227C5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311400" y="523875"/>
            <a:ext cx="4673600" cy="2628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79" name="Google Shape;179;g1405169ca72_0_49:notes">
            <a:extLst>
              <a:ext uri="{FF2B5EF4-FFF2-40B4-BE49-F238E27FC236}">
                <a16:creationId xmlns:a16="http://schemas.microsoft.com/office/drawing/2014/main" id="{D35BBDF7-9F41-E004-05AA-3F6719705E0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29640" y="3330180"/>
            <a:ext cx="7437120" cy="315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2" tIns="47485" rIns="95022" bIns="4748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180" name="Google Shape;180;g1405169ca72_0_49:notes">
            <a:extLst>
              <a:ext uri="{FF2B5EF4-FFF2-40B4-BE49-F238E27FC236}">
                <a16:creationId xmlns:a16="http://schemas.microsoft.com/office/drawing/2014/main" id="{548FE914-F0CA-C0D6-E6C8-14AFE3CA323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265144" y="6657962"/>
            <a:ext cx="4029253" cy="351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2" tIns="47485" rIns="95022" bIns="47485" anchor="b" anchorCtr="0">
            <a:noAutofit/>
          </a:bodyPr>
          <a:lstStyle/>
          <a:p>
            <a:pPr algn="r"/>
            <a:fld id="{00000000-1234-1234-1234-123412341234}" type="slidenum">
              <a:rPr lang="en"/>
              <a:pPr algn="r"/>
              <a:t>18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518576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B45479EA-1AFE-FB94-2B69-3F95F27599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405169ca72_0_49:notes">
            <a:extLst>
              <a:ext uri="{FF2B5EF4-FFF2-40B4-BE49-F238E27FC236}">
                <a16:creationId xmlns:a16="http://schemas.microsoft.com/office/drawing/2014/main" id="{468E4FFB-B361-0CE0-A4F0-AB3B024B88C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311400" y="523875"/>
            <a:ext cx="4673600" cy="2628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79" name="Google Shape;179;g1405169ca72_0_49:notes">
            <a:extLst>
              <a:ext uri="{FF2B5EF4-FFF2-40B4-BE49-F238E27FC236}">
                <a16:creationId xmlns:a16="http://schemas.microsoft.com/office/drawing/2014/main" id="{E9B51174-71BA-E52E-BF37-C15D873ECAC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29640" y="3330180"/>
            <a:ext cx="7437120" cy="315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2" tIns="47485" rIns="95022" bIns="4748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180" name="Google Shape;180;g1405169ca72_0_49:notes">
            <a:extLst>
              <a:ext uri="{FF2B5EF4-FFF2-40B4-BE49-F238E27FC236}">
                <a16:creationId xmlns:a16="http://schemas.microsoft.com/office/drawing/2014/main" id="{10850C88-3C12-4271-49D3-2854FB51B53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265144" y="6657962"/>
            <a:ext cx="4029253" cy="351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2" tIns="47485" rIns="95022" bIns="47485" anchor="b" anchorCtr="0">
            <a:noAutofit/>
          </a:bodyPr>
          <a:lstStyle/>
          <a:p>
            <a:pPr algn="r"/>
            <a:fld id="{00000000-1234-1234-1234-123412341234}" type="slidenum">
              <a:rPr lang="en"/>
              <a:pPr algn="r"/>
              <a:t>19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095270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58AAC7A9-5689-F584-FCB2-A4517EBDF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405169ca72_0_49:notes">
            <a:extLst>
              <a:ext uri="{FF2B5EF4-FFF2-40B4-BE49-F238E27FC236}">
                <a16:creationId xmlns:a16="http://schemas.microsoft.com/office/drawing/2014/main" id="{48EAC909-E7E4-FB59-D5A5-78E6E336860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311400" y="523875"/>
            <a:ext cx="4673600" cy="2628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79" name="Google Shape;179;g1405169ca72_0_49:notes">
            <a:extLst>
              <a:ext uri="{FF2B5EF4-FFF2-40B4-BE49-F238E27FC236}">
                <a16:creationId xmlns:a16="http://schemas.microsoft.com/office/drawing/2014/main" id="{2BB8EDE0-0574-5594-03E7-D4FC75C97E1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29640" y="3330180"/>
            <a:ext cx="7437120" cy="315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2" tIns="47485" rIns="95022" bIns="4748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180" name="Google Shape;180;g1405169ca72_0_49:notes">
            <a:extLst>
              <a:ext uri="{FF2B5EF4-FFF2-40B4-BE49-F238E27FC236}">
                <a16:creationId xmlns:a16="http://schemas.microsoft.com/office/drawing/2014/main" id="{E1D86470-7378-8AA2-5369-EBAF4AEEED4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265144" y="6657962"/>
            <a:ext cx="4029253" cy="351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2" tIns="47485" rIns="95022" bIns="47485" anchor="b" anchorCtr="0">
            <a:noAutofit/>
          </a:bodyPr>
          <a:lstStyle/>
          <a:p>
            <a:pPr algn="r"/>
            <a:fld id="{00000000-1234-1234-1234-123412341234}" type="slidenum">
              <a:rPr lang="en"/>
              <a:pPr algn="r"/>
              <a:t>20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38958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98DCDFA8-8A76-F6D3-B20A-7705377FF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405169ca72_0_49:notes">
            <a:extLst>
              <a:ext uri="{FF2B5EF4-FFF2-40B4-BE49-F238E27FC236}">
                <a16:creationId xmlns:a16="http://schemas.microsoft.com/office/drawing/2014/main" id="{A6EADB7D-0012-EB52-C3BD-7473EC53CA9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311400" y="523875"/>
            <a:ext cx="4673600" cy="2628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79" name="Google Shape;179;g1405169ca72_0_49:notes">
            <a:extLst>
              <a:ext uri="{FF2B5EF4-FFF2-40B4-BE49-F238E27FC236}">
                <a16:creationId xmlns:a16="http://schemas.microsoft.com/office/drawing/2014/main" id="{4F2812D7-9983-795C-B752-E7CB25E924A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29640" y="3330180"/>
            <a:ext cx="7437120" cy="315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2" tIns="47485" rIns="95022" bIns="4748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180" name="Google Shape;180;g1405169ca72_0_49:notes">
            <a:extLst>
              <a:ext uri="{FF2B5EF4-FFF2-40B4-BE49-F238E27FC236}">
                <a16:creationId xmlns:a16="http://schemas.microsoft.com/office/drawing/2014/main" id="{628B85CF-6804-49C4-7883-5ADC6C0B776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265144" y="6657962"/>
            <a:ext cx="4029253" cy="351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2" tIns="47485" rIns="95022" bIns="47485" anchor="b" anchorCtr="0">
            <a:noAutofit/>
          </a:bodyPr>
          <a:lstStyle/>
          <a:p>
            <a:pPr algn="r"/>
            <a:fld id="{00000000-1234-1234-1234-123412341234}" type="slidenum">
              <a:rPr lang="en"/>
              <a:pPr algn="r"/>
              <a:t>21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775587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9332A69A-4231-FAD5-1860-70ACD0A97A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405169ca72_0_49:notes">
            <a:extLst>
              <a:ext uri="{FF2B5EF4-FFF2-40B4-BE49-F238E27FC236}">
                <a16:creationId xmlns:a16="http://schemas.microsoft.com/office/drawing/2014/main" id="{E1BD3E5A-DBE6-0777-3FB3-FB20CC486A2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311400" y="523875"/>
            <a:ext cx="4673600" cy="2628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79" name="Google Shape;179;g1405169ca72_0_49:notes">
            <a:extLst>
              <a:ext uri="{FF2B5EF4-FFF2-40B4-BE49-F238E27FC236}">
                <a16:creationId xmlns:a16="http://schemas.microsoft.com/office/drawing/2014/main" id="{5D74C2D2-172F-FFE8-147C-A80C3FE6515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29640" y="3330180"/>
            <a:ext cx="7437120" cy="315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2" tIns="47485" rIns="95022" bIns="4748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180" name="Google Shape;180;g1405169ca72_0_49:notes">
            <a:extLst>
              <a:ext uri="{FF2B5EF4-FFF2-40B4-BE49-F238E27FC236}">
                <a16:creationId xmlns:a16="http://schemas.microsoft.com/office/drawing/2014/main" id="{C96AFC42-B5CF-4BA5-BCA7-885F5A2D7C1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265144" y="6657962"/>
            <a:ext cx="4029253" cy="351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2" tIns="47485" rIns="95022" bIns="47485" anchor="b" anchorCtr="0">
            <a:noAutofit/>
          </a:bodyPr>
          <a:lstStyle/>
          <a:p>
            <a:pPr algn="r"/>
            <a:fld id="{00000000-1234-1234-1234-123412341234}" type="slidenum">
              <a:rPr lang="en"/>
              <a:pPr algn="r"/>
              <a:t>22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280361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405169ca72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11400" y="523875"/>
            <a:ext cx="4673600" cy="2628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79" name="Google Shape;179;g1405169ca72_0_49:notes"/>
          <p:cNvSpPr txBox="1">
            <a:spLocks noGrp="1"/>
          </p:cNvSpPr>
          <p:nvPr>
            <p:ph type="body" idx="1"/>
          </p:nvPr>
        </p:nvSpPr>
        <p:spPr>
          <a:xfrm>
            <a:off x="929640" y="3330180"/>
            <a:ext cx="7437120" cy="315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2" tIns="47485" rIns="95022" bIns="4748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180" name="Google Shape;180;g1405169ca72_0_49:notes"/>
          <p:cNvSpPr txBox="1">
            <a:spLocks noGrp="1"/>
          </p:cNvSpPr>
          <p:nvPr>
            <p:ph type="sldNum" idx="12"/>
          </p:nvPr>
        </p:nvSpPr>
        <p:spPr>
          <a:xfrm>
            <a:off x="5265144" y="6657962"/>
            <a:ext cx="4029253" cy="351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2" tIns="47485" rIns="95022" bIns="47485" anchor="b" anchorCtr="0">
            <a:noAutofit/>
          </a:bodyPr>
          <a:lstStyle/>
          <a:p>
            <a:pPr algn="r"/>
            <a:fld id="{00000000-1234-1234-1234-123412341234}" type="slidenum">
              <a:rPr lang="en"/>
              <a:pPr algn="r"/>
              <a:t>23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977069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7A4D7EE1-A027-DC99-5BFC-26C115E51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405169ca72_0_49:notes">
            <a:extLst>
              <a:ext uri="{FF2B5EF4-FFF2-40B4-BE49-F238E27FC236}">
                <a16:creationId xmlns:a16="http://schemas.microsoft.com/office/drawing/2014/main" id="{3BDFDB6E-7CC2-A9C2-1965-43D054AD2F1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311400" y="523875"/>
            <a:ext cx="4673600" cy="2628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79" name="Google Shape;179;g1405169ca72_0_49:notes">
            <a:extLst>
              <a:ext uri="{FF2B5EF4-FFF2-40B4-BE49-F238E27FC236}">
                <a16:creationId xmlns:a16="http://schemas.microsoft.com/office/drawing/2014/main" id="{7189FC82-3DF0-B253-03A8-E32649E714F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29640" y="3330180"/>
            <a:ext cx="7437120" cy="315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2" tIns="47485" rIns="95022" bIns="4748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180" name="Google Shape;180;g1405169ca72_0_49:notes">
            <a:extLst>
              <a:ext uri="{FF2B5EF4-FFF2-40B4-BE49-F238E27FC236}">
                <a16:creationId xmlns:a16="http://schemas.microsoft.com/office/drawing/2014/main" id="{ED84C07C-94DA-D428-C894-B13090E2BF8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265144" y="6657962"/>
            <a:ext cx="4029253" cy="351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2" tIns="47485" rIns="95022" bIns="47485" anchor="b" anchorCtr="0">
            <a:noAutofit/>
          </a:bodyPr>
          <a:lstStyle/>
          <a:p>
            <a:pPr algn="r"/>
            <a:fld id="{00000000-1234-1234-1234-123412341234}" type="slidenum">
              <a:rPr lang="en"/>
              <a:pPr algn="r"/>
              <a:t>5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076736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405169ca72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11400" y="523875"/>
            <a:ext cx="4673600" cy="2628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79" name="Google Shape;179;g1405169ca72_0_49:notes"/>
          <p:cNvSpPr txBox="1">
            <a:spLocks noGrp="1"/>
          </p:cNvSpPr>
          <p:nvPr>
            <p:ph type="body" idx="1"/>
          </p:nvPr>
        </p:nvSpPr>
        <p:spPr>
          <a:xfrm>
            <a:off x="929640" y="3330180"/>
            <a:ext cx="7437120" cy="315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2" tIns="47485" rIns="95022" bIns="4748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180" name="Google Shape;180;g1405169ca72_0_49:notes"/>
          <p:cNvSpPr txBox="1">
            <a:spLocks noGrp="1"/>
          </p:cNvSpPr>
          <p:nvPr>
            <p:ph type="sldNum" idx="12"/>
          </p:nvPr>
        </p:nvSpPr>
        <p:spPr>
          <a:xfrm>
            <a:off x="5265144" y="6657962"/>
            <a:ext cx="4029253" cy="351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2" tIns="47485" rIns="95022" bIns="47485" anchor="b" anchorCtr="0">
            <a:noAutofit/>
          </a:bodyPr>
          <a:lstStyle/>
          <a:p>
            <a:pPr algn="r"/>
            <a:fld id="{00000000-1234-1234-1234-123412341234}" type="slidenum">
              <a:rPr lang="en"/>
              <a:pPr algn="r"/>
              <a:t>24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688593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405169ca72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11400" y="523875"/>
            <a:ext cx="4673600" cy="2628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79" name="Google Shape;179;g1405169ca72_0_49:notes"/>
          <p:cNvSpPr txBox="1">
            <a:spLocks noGrp="1"/>
          </p:cNvSpPr>
          <p:nvPr>
            <p:ph type="body" idx="1"/>
          </p:nvPr>
        </p:nvSpPr>
        <p:spPr>
          <a:xfrm>
            <a:off x="929640" y="3330180"/>
            <a:ext cx="7437120" cy="315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2" tIns="47485" rIns="95022" bIns="4748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180" name="Google Shape;180;g1405169ca72_0_49:notes"/>
          <p:cNvSpPr txBox="1">
            <a:spLocks noGrp="1"/>
          </p:cNvSpPr>
          <p:nvPr>
            <p:ph type="sldNum" idx="12"/>
          </p:nvPr>
        </p:nvSpPr>
        <p:spPr>
          <a:xfrm>
            <a:off x="5265144" y="6657962"/>
            <a:ext cx="4029253" cy="351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2" tIns="47485" rIns="95022" bIns="47485" anchor="b" anchorCtr="0">
            <a:noAutofit/>
          </a:bodyPr>
          <a:lstStyle/>
          <a:p>
            <a:pPr algn="r"/>
            <a:fld id="{00000000-1234-1234-1234-123412341234}" type="slidenum">
              <a:rPr lang="en"/>
              <a:pPr algn="r"/>
              <a:t>25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673228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67FE0890-0E99-993C-75FB-E48A1C7A9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405169ca72_0_49:notes">
            <a:extLst>
              <a:ext uri="{FF2B5EF4-FFF2-40B4-BE49-F238E27FC236}">
                <a16:creationId xmlns:a16="http://schemas.microsoft.com/office/drawing/2014/main" id="{92242D1A-5A95-4D18-7F16-7A4331F0DA0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311400" y="523875"/>
            <a:ext cx="4673600" cy="2628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79" name="Google Shape;179;g1405169ca72_0_49:notes">
            <a:extLst>
              <a:ext uri="{FF2B5EF4-FFF2-40B4-BE49-F238E27FC236}">
                <a16:creationId xmlns:a16="http://schemas.microsoft.com/office/drawing/2014/main" id="{42CD7A53-8A55-3EAE-3A30-F6058805BB9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29640" y="3330180"/>
            <a:ext cx="7437120" cy="315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2" tIns="47485" rIns="95022" bIns="4748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180" name="Google Shape;180;g1405169ca72_0_49:notes">
            <a:extLst>
              <a:ext uri="{FF2B5EF4-FFF2-40B4-BE49-F238E27FC236}">
                <a16:creationId xmlns:a16="http://schemas.microsoft.com/office/drawing/2014/main" id="{A134E16D-9907-8E80-9E6A-42F5A8F9275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265144" y="6657962"/>
            <a:ext cx="4029253" cy="351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2" tIns="47485" rIns="95022" bIns="47485" anchor="b" anchorCtr="0">
            <a:noAutofit/>
          </a:bodyPr>
          <a:lstStyle/>
          <a:p>
            <a:pPr algn="r"/>
            <a:fld id="{00000000-1234-1234-1234-123412341234}" type="slidenum">
              <a:rPr lang="en"/>
              <a:pPr algn="r"/>
              <a:t>6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065232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9EE52F94-B6DA-F58B-E190-9E9270BEF1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405169ca72_0_49:notes">
            <a:extLst>
              <a:ext uri="{FF2B5EF4-FFF2-40B4-BE49-F238E27FC236}">
                <a16:creationId xmlns:a16="http://schemas.microsoft.com/office/drawing/2014/main" id="{9D984BDD-36C6-38C4-2F51-4CC05DF713A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311400" y="523875"/>
            <a:ext cx="4673600" cy="2628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79" name="Google Shape;179;g1405169ca72_0_49:notes">
            <a:extLst>
              <a:ext uri="{FF2B5EF4-FFF2-40B4-BE49-F238E27FC236}">
                <a16:creationId xmlns:a16="http://schemas.microsoft.com/office/drawing/2014/main" id="{1861E387-80F1-D249-8CB4-5FDB5C622D2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29640" y="3330180"/>
            <a:ext cx="7437120" cy="315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2" tIns="47485" rIns="95022" bIns="4748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180" name="Google Shape;180;g1405169ca72_0_49:notes">
            <a:extLst>
              <a:ext uri="{FF2B5EF4-FFF2-40B4-BE49-F238E27FC236}">
                <a16:creationId xmlns:a16="http://schemas.microsoft.com/office/drawing/2014/main" id="{955C01F0-0C8A-D49E-6809-2E4745FDFF4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265144" y="6657962"/>
            <a:ext cx="4029253" cy="351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2" tIns="47485" rIns="95022" bIns="47485" anchor="b" anchorCtr="0">
            <a:noAutofit/>
          </a:bodyPr>
          <a:lstStyle/>
          <a:p>
            <a:pPr algn="r"/>
            <a:fld id="{00000000-1234-1234-1234-123412341234}" type="slidenum">
              <a:rPr lang="en"/>
              <a:pPr algn="r"/>
              <a:t>7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051068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1C25E0AD-CB4C-7614-48D8-71716EAB8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405169ca72_0_49:notes">
            <a:extLst>
              <a:ext uri="{FF2B5EF4-FFF2-40B4-BE49-F238E27FC236}">
                <a16:creationId xmlns:a16="http://schemas.microsoft.com/office/drawing/2014/main" id="{B8649F01-575F-BBDB-01BB-DFC8456C595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311400" y="523875"/>
            <a:ext cx="4673600" cy="2628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79" name="Google Shape;179;g1405169ca72_0_49:notes">
            <a:extLst>
              <a:ext uri="{FF2B5EF4-FFF2-40B4-BE49-F238E27FC236}">
                <a16:creationId xmlns:a16="http://schemas.microsoft.com/office/drawing/2014/main" id="{39F92AFA-D648-D7E1-E6F6-200B1D35445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29640" y="3330180"/>
            <a:ext cx="7437120" cy="315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2" tIns="47485" rIns="95022" bIns="4748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180" name="Google Shape;180;g1405169ca72_0_49:notes">
            <a:extLst>
              <a:ext uri="{FF2B5EF4-FFF2-40B4-BE49-F238E27FC236}">
                <a16:creationId xmlns:a16="http://schemas.microsoft.com/office/drawing/2014/main" id="{C3F12BB3-6248-5420-6E4B-2F83DA4C051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265144" y="6657962"/>
            <a:ext cx="4029253" cy="351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2" tIns="47485" rIns="95022" bIns="47485" anchor="b" anchorCtr="0">
            <a:noAutofit/>
          </a:bodyPr>
          <a:lstStyle/>
          <a:p>
            <a:pPr algn="r"/>
            <a:fld id="{00000000-1234-1234-1234-123412341234}" type="slidenum">
              <a:rPr lang="en"/>
              <a:pPr algn="r"/>
              <a:t>8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52156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B3A4B3CC-5AC1-CBC5-F04B-794FEF49D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405169ca72_0_49:notes">
            <a:extLst>
              <a:ext uri="{FF2B5EF4-FFF2-40B4-BE49-F238E27FC236}">
                <a16:creationId xmlns:a16="http://schemas.microsoft.com/office/drawing/2014/main" id="{AC35A4A9-9B25-B5D6-6469-A69F37813AA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311400" y="523875"/>
            <a:ext cx="4673600" cy="2628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79" name="Google Shape;179;g1405169ca72_0_49:notes">
            <a:extLst>
              <a:ext uri="{FF2B5EF4-FFF2-40B4-BE49-F238E27FC236}">
                <a16:creationId xmlns:a16="http://schemas.microsoft.com/office/drawing/2014/main" id="{29CBFB05-F89A-F0D1-3A91-E4084683494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29640" y="3330180"/>
            <a:ext cx="7437120" cy="315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2" tIns="47485" rIns="95022" bIns="4748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180" name="Google Shape;180;g1405169ca72_0_49:notes">
            <a:extLst>
              <a:ext uri="{FF2B5EF4-FFF2-40B4-BE49-F238E27FC236}">
                <a16:creationId xmlns:a16="http://schemas.microsoft.com/office/drawing/2014/main" id="{2C407584-B221-C71D-4387-B6AF7C79C88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265144" y="6657962"/>
            <a:ext cx="4029253" cy="351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2" tIns="47485" rIns="95022" bIns="47485" anchor="b" anchorCtr="0">
            <a:noAutofit/>
          </a:bodyPr>
          <a:lstStyle/>
          <a:p>
            <a:pPr algn="r"/>
            <a:fld id="{00000000-1234-1234-1234-123412341234}" type="slidenum">
              <a:rPr lang="en"/>
              <a:pPr algn="r"/>
              <a:t>9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532612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816FFDA8-FEDA-980B-8B57-265834837B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405169ca72_0_49:notes">
            <a:extLst>
              <a:ext uri="{FF2B5EF4-FFF2-40B4-BE49-F238E27FC236}">
                <a16:creationId xmlns:a16="http://schemas.microsoft.com/office/drawing/2014/main" id="{BA078826-8E1B-043F-0E0C-F3295005065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311400" y="523875"/>
            <a:ext cx="4673600" cy="2628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79" name="Google Shape;179;g1405169ca72_0_49:notes">
            <a:extLst>
              <a:ext uri="{FF2B5EF4-FFF2-40B4-BE49-F238E27FC236}">
                <a16:creationId xmlns:a16="http://schemas.microsoft.com/office/drawing/2014/main" id="{DEB8AC01-2779-9A20-2CD6-F882E229B0B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29640" y="3330180"/>
            <a:ext cx="7437120" cy="315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2" tIns="47485" rIns="95022" bIns="4748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180" name="Google Shape;180;g1405169ca72_0_49:notes">
            <a:extLst>
              <a:ext uri="{FF2B5EF4-FFF2-40B4-BE49-F238E27FC236}">
                <a16:creationId xmlns:a16="http://schemas.microsoft.com/office/drawing/2014/main" id="{63EB9916-342A-5D7F-5519-67C6260F260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265144" y="6657962"/>
            <a:ext cx="4029253" cy="351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2" tIns="47485" rIns="95022" bIns="47485" anchor="b" anchorCtr="0">
            <a:noAutofit/>
          </a:bodyPr>
          <a:lstStyle/>
          <a:p>
            <a:pPr algn="r"/>
            <a:fld id="{00000000-1234-1234-1234-123412341234}" type="slidenum">
              <a:rPr lang="en"/>
              <a:pPr algn="r"/>
              <a:t>10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784115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0E67196F-8330-5ECB-0705-3B7EE788B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405169ca72_0_49:notes">
            <a:extLst>
              <a:ext uri="{FF2B5EF4-FFF2-40B4-BE49-F238E27FC236}">
                <a16:creationId xmlns:a16="http://schemas.microsoft.com/office/drawing/2014/main" id="{14446632-9F1F-E86D-4958-6F0AC00DAC5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311400" y="523875"/>
            <a:ext cx="4673600" cy="2628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79" name="Google Shape;179;g1405169ca72_0_49:notes">
            <a:extLst>
              <a:ext uri="{FF2B5EF4-FFF2-40B4-BE49-F238E27FC236}">
                <a16:creationId xmlns:a16="http://schemas.microsoft.com/office/drawing/2014/main" id="{6945129C-ABFE-91E9-BFAD-1E685A1A12D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29640" y="3330180"/>
            <a:ext cx="7437120" cy="315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2" tIns="47485" rIns="95022" bIns="4748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180" name="Google Shape;180;g1405169ca72_0_49:notes">
            <a:extLst>
              <a:ext uri="{FF2B5EF4-FFF2-40B4-BE49-F238E27FC236}">
                <a16:creationId xmlns:a16="http://schemas.microsoft.com/office/drawing/2014/main" id="{1E3491B9-5333-68AC-392F-6B31FA5230B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265144" y="6657962"/>
            <a:ext cx="4029253" cy="351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2" tIns="47485" rIns="95022" bIns="47485" anchor="b" anchorCtr="0">
            <a:noAutofit/>
          </a:bodyPr>
          <a:lstStyle/>
          <a:p>
            <a:pPr algn="r"/>
            <a:fld id="{00000000-1234-1234-1234-123412341234}" type="slidenum">
              <a:rPr lang="en"/>
              <a:pPr algn="r"/>
              <a:t>12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716388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7108BDB7-2234-9D8A-ABF4-65B0EAC6F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405169ca72_0_49:notes">
            <a:extLst>
              <a:ext uri="{FF2B5EF4-FFF2-40B4-BE49-F238E27FC236}">
                <a16:creationId xmlns:a16="http://schemas.microsoft.com/office/drawing/2014/main" id="{3490B98C-A6D4-406B-9E15-EEEAA6F524D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311400" y="523875"/>
            <a:ext cx="4673600" cy="2628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79" name="Google Shape;179;g1405169ca72_0_49:notes">
            <a:extLst>
              <a:ext uri="{FF2B5EF4-FFF2-40B4-BE49-F238E27FC236}">
                <a16:creationId xmlns:a16="http://schemas.microsoft.com/office/drawing/2014/main" id="{09E685A4-1A74-6A9F-E0E7-9E4CB40420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29640" y="3330180"/>
            <a:ext cx="7437120" cy="315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2" tIns="47485" rIns="95022" bIns="47485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180" name="Google Shape;180;g1405169ca72_0_49:notes">
            <a:extLst>
              <a:ext uri="{FF2B5EF4-FFF2-40B4-BE49-F238E27FC236}">
                <a16:creationId xmlns:a16="http://schemas.microsoft.com/office/drawing/2014/main" id="{5A7C3354-4264-4481-E249-387F1F5136E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5265144" y="6657962"/>
            <a:ext cx="4029253" cy="351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5022" tIns="47485" rIns="95022" bIns="47485" anchor="b" anchorCtr="0">
            <a:noAutofit/>
          </a:bodyPr>
          <a:lstStyle/>
          <a:p>
            <a:pPr algn="r"/>
            <a:fld id="{00000000-1234-1234-1234-123412341234}" type="slidenum">
              <a:rPr lang="en"/>
              <a:pPr algn="r"/>
              <a:t>13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86219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6B288-18E7-3A4C-D381-596CABF258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5C58EF-F48E-F267-34DE-CDB8F6136E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377387-8ED5-EC5F-924D-30FBC01E4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C7EE3-9750-49A8-A269-BD98AA3B50EA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299FB2-8721-2C07-045E-362A7D34C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D4A810-4080-F48E-C15D-A3543B064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76030-8893-4555-8274-0EB1CF0DE35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933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07878-C93D-181E-ECEB-299100123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8D501F-D639-7435-E456-E4198C2184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6A370A-91FF-5C7B-A068-25994B1E6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C7EE3-9750-49A8-A269-BD98AA3B50EA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14B569-AE73-D7C8-859A-92B36E340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2AF600-4D37-9672-BD7C-FAF70011F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76030-8893-4555-8274-0EB1CF0DE35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713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3F6586-2C11-5F68-9E85-971E1B0940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686D56-D4B7-8EC9-1101-9D8F8A12F0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9DE01D-7DB3-9162-0C6F-F5EBE7F3B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C7EE3-9750-49A8-A269-BD98AA3B50EA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941843-BE3E-F960-DC9E-52E8F1CD3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6FF737-60D2-0EBD-F025-F5F7A7ED3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76030-8893-4555-8274-0EB1CF0DE35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457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06328-F122-52B1-2D0A-1147E0681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711BF6-BE78-0B20-1230-6D024AEC83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15AD0E-1F9C-F355-EFB0-3251414AA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C7EE3-9750-49A8-A269-BD98AA3B50EA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085D44-CD7A-AE9A-E0FF-2C1D156AF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ED1ECC-28BE-1448-52AE-447486BC1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76030-8893-4555-8274-0EB1CF0DE35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3576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E176A-3168-8527-5F2A-C0F0E1F96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E4C5B9-2841-2524-DD3E-137C550E3D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E520CD-116A-3D75-5D23-021DD82D0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C7EE3-9750-49A8-A269-BD98AA3B50EA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9D4273-AB16-881E-4713-A3DDA37CF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0485A4-4D58-DFD3-CFC7-95F749EE7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76030-8893-4555-8274-0EB1CF0DE35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8405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E20D2-16B4-8817-C992-CAB1EEFCB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5A8AE5-355E-F084-F001-FB7EA797AB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319B4A-3BE3-F7B7-29E6-FDFED9D9BB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9E9D61-3EA5-3BE3-0E01-00F63CC60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C7EE3-9750-49A8-A269-BD98AA3B50EA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16AC35-9B26-1B50-2EF9-CAB9F5680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61451C-3E10-FB38-1D3E-4DAF80863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76030-8893-4555-8274-0EB1CF0DE35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616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0E99B-4759-9FBF-2F9F-5E84416B5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EED5C1-2FA1-B156-2F69-0B3883C9CF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F60D82-4E43-6B44-3545-6C0240D6EE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359073-5179-8A44-AF67-64D689D055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B59178-40C5-167A-157D-C4692F517E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6C1690-C515-003D-3AF3-AB3DCBCCF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C7EE3-9750-49A8-A269-BD98AA3B50EA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5D6F878-1245-2295-73D7-68F6AA70E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3BC078-8FF3-EDCD-D9EF-3737CF87C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76030-8893-4555-8274-0EB1CF0DE35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475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D5C7D-4219-2820-35E0-C0AE16353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0D416D-0BC2-17F9-3418-0BC858EEA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C7EE3-9750-49A8-A269-BD98AA3B50EA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26E931-7FD4-672A-DD69-7BBBC4B40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E4B3EC-73F0-EC4E-623A-8A5608C45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76030-8893-4555-8274-0EB1CF0DE35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456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E01880-AACD-DB17-C035-1158E50FA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C7EE3-9750-49A8-A269-BD98AA3B50EA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DA562F-7D3D-5991-1026-C53AE1EC1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097C2C-064B-4350-CBF1-358F09C5F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76030-8893-4555-8274-0EB1CF0DE35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6489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328A3-CB45-BDEE-F746-189622634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543309-8ACA-DC1C-7ACF-466A3E96B0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CF0737-F29A-2E9C-D78E-D272ABA353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15B6AC-F861-7211-C717-1A34B229D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C7EE3-9750-49A8-A269-BD98AA3B50EA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C3B2DC-3686-A1F7-F849-1F551166F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76EBCA-B59A-DFEF-4054-6FA305A07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76030-8893-4555-8274-0EB1CF0DE35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13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C03C35-2343-8908-6759-3CA1DA350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DA1A2B-491A-CBEA-08E2-3627F69DF9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9AB9EC-B6A0-3D4B-945F-0B8079871B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641ADF-29AD-9449-85E8-9A0D32593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C7EE3-9750-49A8-A269-BD98AA3B50EA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EC1E41-30F1-B3C3-B364-174A3C578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C9AA11-5EA0-2619-E589-D8EDB6257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76030-8893-4555-8274-0EB1CF0DE35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119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C0AD26-5D35-00D8-CE46-5D7E07012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345905-8834-170D-9C30-C325C048C3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94599B-C68F-49B4-EB59-288EA86923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DC7EE3-9750-49A8-A269-BD98AA3B50EA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269FAD-9369-A66B-E965-F6E15509EE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5EC56D-7657-D65F-794B-95E8F739DA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A76030-8893-4555-8274-0EB1CF0DE35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146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John.M.S.King@wv.gov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45446" y="1459332"/>
            <a:ext cx="2701108" cy="2750325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4"/>
          <p:cNvSpPr/>
          <p:nvPr/>
        </p:nvSpPr>
        <p:spPr>
          <a:xfrm>
            <a:off x="304798" y="4432257"/>
            <a:ext cx="11582400" cy="6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/>
            <a:r>
              <a:rPr lang="en" sz="2933" b="1" dirty="0">
                <a:solidFill>
                  <a:schemeClr val="dk1"/>
                </a:solidFill>
              </a:rPr>
              <a:t>Dilapidated Properties Program (DLAP)</a:t>
            </a:r>
          </a:p>
          <a:p>
            <a:pPr algn="ctr"/>
            <a:endParaRPr sz="1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099D83-760B-608C-CBEE-61529A837643}"/>
              </a:ext>
            </a:extLst>
          </p:cNvPr>
          <p:cNvSpPr txBox="1"/>
          <p:nvPr/>
        </p:nvSpPr>
        <p:spPr>
          <a:xfrm>
            <a:off x="0" y="454081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West Virginia Department of Environmental Protection</a:t>
            </a:r>
            <a:endParaRPr lang="en-US" sz="3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322B0D-4D92-E267-1560-FD3615269148}"/>
              </a:ext>
            </a:extLst>
          </p:cNvPr>
          <p:cNvSpPr txBox="1"/>
          <p:nvPr/>
        </p:nvSpPr>
        <p:spPr>
          <a:xfrm>
            <a:off x="3048760" y="5217761"/>
            <a:ext cx="60944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RECLAIMING THE MOUNTAIN STATE</a:t>
            </a:r>
          </a:p>
          <a:p>
            <a:pPr algn="ctr"/>
            <a:r>
              <a:rPr lang="en-US" dirty="0"/>
              <a:t>Data driven, Locally led</a:t>
            </a:r>
          </a:p>
          <a:p>
            <a:pPr algn="ctr"/>
            <a:r>
              <a:rPr lang="en-US" sz="1600" dirty="0"/>
              <a:t>June 11,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>
          <a:extLst>
            <a:ext uri="{FF2B5EF4-FFF2-40B4-BE49-F238E27FC236}">
              <a16:creationId xmlns:a16="http://schemas.microsoft.com/office/drawing/2014/main" id="{8497C604-980E-09A2-4A2F-7011F028C4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CD7D176-6FE1-1447-B515-D8B7855F76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09980"/>
            <a:ext cx="12192000" cy="5838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8807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578EB2-5BBB-37F1-B407-9F10D462F1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95555"/>
            <a:ext cx="12192000" cy="5066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486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>
          <a:extLst>
            <a:ext uri="{FF2B5EF4-FFF2-40B4-BE49-F238E27FC236}">
              <a16:creationId xmlns:a16="http://schemas.microsoft.com/office/drawing/2014/main" id="{FA7480DE-57FF-4D0D-7E59-10610E42D1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2B61540-141F-FA40-9AC6-4BF1BE666F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367" y="0"/>
            <a:ext cx="117212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7669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>
          <a:extLst>
            <a:ext uri="{FF2B5EF4-FFF2-40B4-BE49-F238E27FC236}">
              <a16:creationId xmlns:a16="http://schemas.microsoft.com/office/drawing/2014/main" id="{C4C0F405-1704-B245-383F-36C5AF7CE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A7B209C-9D59-6215-265C-B0A9A7A09F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97" y="23337"/>
            <a:ext cx="11688806" cy="681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9096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>
          <a:extLst>
            <a:ext uri="{FF2B5EF4-FFF2-40B4-BE49-F238E27FC236}">
              <a16:creationId xmlns:a16="http://schemas.microsoft.com/office/drawing/2014/main" id="{57F398D7-4376-6C46-DF06-079B3EC1D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AB91F4-505C-0FB1-8B4D-E8E990C470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8983" y="0"/>
            <a:ext cx="88340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7004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>
          <a:extLst>
            <a:ext uri="{FF2B5EF4-FFF2-40B4-BE49-F238E27FC236}">
              <a16:creationId xmlns:a16="http://schemas.microsoft.com/office/drawing/2014/main" id="{E38207C9-9297-3C31-118F-2B2816783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7870A5B-2CD1-4EAC-5601-FDEF0546D8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95663"/>
            <a:ext cx="7805773" cy="546233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9F0DD5F-C6E3-BA94-8D21-722434985E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3444" y="0"/>
            <a:ext cx="5088556" cy="4437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8682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>
          <a:extLst>
            <a:ext uri="{FF2B5EF4-FFF2-40B4-BE49-F238E27FC236}">
              <a16:creationId xmlns:a16="http://schemas.microsoft.com/office/drawing/2014/main" id="{E5B5A082-FE75-F3B2-96B1-C5EA82044C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BA5F79C-F535-826B-74AF-21D725DB0D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6757" y="109074"/>
            <a:ext cx="8678486" cy="663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9876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>
          <a:extLst>
            <a:ext uri="{FF2B5EF4-FFF2-40B4-BE49-F238E27FC236}">
              <a16:creationId xmlns:a16="http://schemas.microsoft.com/office/drawing/2014/main" id="{B1C738E0-C514-97F3-B36C-020F0EB30E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9C0356B-0B97-3977-F25D-1791E4E840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9422" y="0"/>
            <a:ext cx="80331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9517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>
          <a:extLst>
            <a:ext uri="{FF2B5EF4-FFF2-40B4-BE49-F238E27FC236}">
              <a16:creationId xmlns:a16="http://schemas.microsoft.com/office/drawing/2014/main" id="{018D2AD4-3393-F75D-1327-3E8CC753B5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6757F9C-F39B-AA0C-06E4-C4CCFC6AEA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8787"/>
            <a:ext cx="6778562" cy="61792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4C0BABA-BCB1-A77A-3526-CCA4984180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8562" y="0"/>
            <a:ext cx="5413437" cy="4812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2778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>
          <a:extLst>
            <a:ext uri="{FF2B5EF4-FFF2-40B4-BE49-F238E27FC236}">
              <a16:creationId xmlns:a16="http://schemas.microsoft.com/office/drawing/2014/main" id="{B3B1673C-EE28-C933-6BCC-1366EC156B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83;p26">
            <a:extLst>
              <a:ext uri="{FF2B5EF4-FFF2-40B4-BE49-F238E27FC236}">
                <a16:creationId xmlns:a16="http://schemas.microsoft.com/office/drawing/2014/main" id="{D2121961-D1E6-B6CA-49CB-6AF2A966300F}"/>
              </a:ext>
            </a:extLst>
          </p:cNvPr>
          <p:cNvCxnSpPr/>
          <p:nvPr/>
        </p:nvCxnSpPr>
        <p:spPr>
          <a:xfrm>
            <a:off x="712500" y="767392"/>
            <a:ext cx="10972800" cy="0"/>
          </a:xfrm>
          <a:prstGeom prst="straightConnector1">
            <a:avLst/>
          </a:prstGeom>
          <a:noFill/>
          <a:ln w="38100" cap="flat" cmpd="sng">
            <a:solidFill>
              <a:srgbClr val="0066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337FFD3C-6CA0-D0A4-1A87-D33210F144D3}"/>
              </a:ext>
            </a:extLst>
          </p:cNvPr>
          <p:cNvSpPr txBox="1"/>
          <p:nvPr/>
        </p:nvSpPr>
        <p:spPr>
          <a:xfrm>
            <a:off x="3048762" y="398060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/>
              <a:t>Targeted Structures in a Flood Hazard Area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CD2F30-BD3E-876D-A564-7F19FB6AA6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41342"/>
            <a:ext cx="12191999" cy="57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999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8384A-2978-C807-88F7-E431E4E55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C6FCD99-D2A1-13DA-49A7-32FC8AC58D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5380"/>
            <a:ext cx="12192000" cy="542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2060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>
          <a:extLst>
            <a:ext uri="{FF2B5EF4-FFF2-40B4-BE49-F238E27FC236}">
              <a16:creationId xmlns:a16="http://schemas.microsoft.com/office/drawing/2014/main" id="{6AB0AFFB-F6BF-D386-32DE-01CF9D2B17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83;p26">
            <a:extLst>
              <a:ext uri="{FF2B5EF4-FFF2-40B4-BE49-F238E27FC236}">
                <a16:creationId xmlns:a16="http://schemas.microsoft.com/office/drawing/2014/main" id="{0514E678-A827-9C86-A844-B54EEDAB5F2B}"/>
              </a:ext>
            </a:extLst>
          </p:cNvPr>
          <p:cNvCxnSpPr/>
          <p:nvPr/>
        </p:nvCxnSpPr>
        <p:spPr>
          <a:xfrm>
            <a:off x="712500" y="767392"/>
            <a:ext cx="10972800" cy="0"/>
          </a:xfrm>
          <a:prstGeom prst="straightConnector1">
            <a:avLst/>
          </a:prstGeom>
          <a:noFill/>
          <a:ln w="38100" cap="flat" cmpd="sng">
            <a:solidFill>
              <a:srgbClr val="0066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58835E5C-5EAA-E2AB-6A38-24F3D234450E}"/>
              </a:ext>
            </a:extLst>
          </p:cNvPr>
          <p:cNvSpPr txBox="1"/>
          <p:nvPr/>
        </p:nvSpPr>
        <p:spPr>
          <a:xfrm>
            <a:off x="3048762" y="398060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/>
              <a:t>Targeted Structures in a Flood Hazard Area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DBFE14-C700-8E91-7582-68007C5305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40540"/>
            <a:ext cx="12192000" cy="579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6101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>
          <a:extLst>
            <a:ext uri="{FF2B5EF4-FFF2-40B4-BE49-F238E27FC236}">
              <a16:creationId xmlns:a16="http://schemas.microsoft.com/office/drawing/2014/main" id="{CDB9011C-DEC2-D97D-B781-EC270FDFE8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83;p26">
            <a:extLst>
              <a:ext uri="{FF2B5EF4-FFF2-40B4-BE49-F238E27FC236}">
                <a16:creationId xmlns:a16="http://schemas.microsoft.com/office/drawing/2014/main" id="{714E80AB-4530-8771-E4AC-6960EE0D9F1B}"/>
              </a:ext>
            </a:extLst>
          </p:cNvPr>
          <p:cNvCxnSpPr/>
          <p:nvPr/>
        </p:nvCxnSpPr>
        <p:spPr>
          <a:xfrm>
            <a:off x="712500" y="767392"/>
            <a:ext cx="10972800" cy="0"/>
          </a:xfrm>
          <a:prstGeom prst="straightConnector1">
            <a:avLst/>
          </a:prstGeom>
          <a:noFill/>
          <a:ln w="38100" cap="flat" cmpd="sng">
            <a:solidFill>
              <a:srgbClr val="0066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43286FC9-1553-72DA-B2CE-045C3B8EE88D}"/>
              </a:ext>
            </a:extLst>
          </p:cNvPr>
          <p:cNvSpPr txBox="1"/>
          <p:nvPr/>
        </p:nvSpPr>
        <p:spPr>
          <a:xfrm>
            <a:off x="3048762" y="398060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/>
              <a:t>Targeted Structures in a Flood Hazard Area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436F18-E543-6D7B-3943-61DC8E06A5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3543" y="841931"/>
            <a:ext cx="6924914" cy="6016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207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>
          <a:extLst>
            <a:ext uri="{FF2B5EF4-FFF2-40B4-BE49-F238E27FC236}">
              <a16:creationId xmlns:a16="http://schemas.microsoft.com/office/drawing/2014/main" id="{03711ADF-6E0C-12C4-10D8-CC6A80D1A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83;p26">
            <a:extLst>
              <a:ext uri="{FF2B5EF4-FFF2-40B4-BE49-F238E27FC236}">
                <a16:creationId xmlns:a16="http://schemas.microsoft.com/office/drawing/2014/main" id="{22B514A2-85D9-86AC-6EA1-01A93FF4B9A2}"/>
              </a:ext>
            </a:extLst>
          </p:cNvPr>
          <p:cNvCxnSpPr/>
          <p:nvPr/>
        </p:nvCxnSpPr>
        <p:spPr>
          <a:xfrm>
            <a:off x="712500" y="767392"/>
            <a:ext cx="10972800" cy="0"/>
          </a:xfrm>
          <a:prstGeom prst="straightConnector1">
            <a:avLst/>
          </a:prstGeom>
          <a:noFill/>
          <a:ln w="38100" cap="flat" cmpd="sng">
            <a:solidFill>
              <a:srgbClr val="0066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529F0EE1-EF34-3967-EDA5-BBCDD1E45065}"/>
              </a:ext>
            </a:extLst>
          </p:cNvPr>
          <p:cNvSpPr txBox="1"/>
          <p:nvPr/>
        </p:nvSpPr>
        <p:spPr>
          <a:xfrm>
            <a:off x="3048762" y="398060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/>
              <a:t>Targeted Structures in a Flood Hazard Area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CE06653-2314-B7CE-AA67-6F65165723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0559" y="808297"/>
            <a:ext cx="7190881" cy="6049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4453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3" name="Google Shape;183;p26"/>
          <p:cNvCxnSpPr/>
          <p:nvPr/>
        </p:nvCxnSpPr>
        <p:spPr>
          <a:xfrm>
            <a:off x="712500" y="767392"/>
            <a:ext cx="10972800" cy="0"/>
          </a:xfrm>
          <a:prstGeom prst="straightConnector1">
            <a:avLst/>
          </a:prstGeom>
          <a:noFill/>
          <a:ln w="38100" cap="flat" cmpd="sng">
            <a:solidFill>
              <a:srgbClr val="00660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84" name="Google Shape;184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85525" y="6172171"/>
            <a:ext cx="647748" cy="6477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995C99F-957A-C6DD-E34B-BB9DC8BB4B56}"/>
              </a:ext>
            </a:extLst>
          </p:cNvPr>
          <p:cNvSpPr txBox="1"/>
          <p:nvPr/>
        </p:nvSpPr>
        <p:spPr>
          <a:xfrm>
            <a:off x="712501" y="193964"/>
            <a:ext cx="10972800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67" b="1" dirty="0"/>
              <a:t>Ready to Demo Checklist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9351F6-E770-54A8-A0E8-9CE3027FF817}"/>
              </a:ext>
            </a:extLst>
          </p:cNvPr>
          <p:cNvSpPr txBox="1"/>
          <p:nvPr/>
        </p:nvSpPr>
        <p:spPr>
          <a:xfrm>
            <a:off x="609600" y="1034474"/>
            <a:ext cx="68881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Email Request to Proceed to: DEP.DLAP@wv.gov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78C0284-CCA1-8134-C8CF-202687DDC2AE}"/>
              </a:ext>
            </a:extLst>
          </p:cNvPr>
          <p:cNvSpPr txBox="1"/>
          <p:nvPr/>
        </p:nvSpPr>
        <p:spPr>
          <a:xfrm>
            <a:off x="281803" y="1711770"/>
            <a:ext cx="4042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File Name: </a:t>
            </a:r>
            <a:r>
              <a:rPr lang="en-US" sz="1600" u="sng" dirty="0"/>
              <a:t>128 Main Street Somewhere, WV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5630B3A-5AB7-7552-3FE1-3216362324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7205" y="4975678"/>
            <a:ext cx="1367408" cy="168835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B4ACC30-C741-6571-5BDD-53086F281B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01646" y="4695760"/>
            <a:ext cx="1612244" cy="149814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A5A6585-5EE6-C485-B59F-7D41F86851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23239" y="4460187"/>
            <a:ext cx="1453287" cy="135966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79AF671-16ED-32AF-0810-522B59BB47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4641" y="3521894"/>
            <a:ext cx="1761840" cy="149331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35C0C34-2092-A0F2-C6DF-2788B56966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35580" y="2582499"/>
            <a:ext cx="2259605" cy="177714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B1C099F-23B8-499F-E08D-7576FF59BFE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11011" y="2168236"/>
            <a:ext cx="969516" cy="102192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6E4CA78-0565-764F-F1D7-D5439DDC91FC}"/>
              </a:ext>
            </a:extLst>
          </p:cNvPr>
          <p:cNvSpPr txBox="1"/>
          <p:nvPr/>
        </p:nvSpPr>
        <p:spPr>
          <a:xfrm>
            <a:off x="5363889" y="1745382"/>
            <a:ext cx="60923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File Name: </a:t>
            </a:r>
            <a:r>
              <a:rPr lang="en-US" sz="1600" u="sng" dirty="0"/>
              <a:t>Somewhere, WV Batch 1 bid package and sign Contract 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2A97E017-25CA-C5B5-52CB-93A11A00976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89843" y="4901675"/>
            <a:ext cx="1494693" cy="168835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E8E163A-9D60-730F-3986-A891EE42AB9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30513" y="4695760"/>
            <a:ext cx="4207643" cy="1457429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5B0CB40-2350-70B9-FCDF-385167E2CCF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77721" y="3879129"/>
            <a:ext cx="2733991" cy="1178220"/>
          </a:xfrm>
          <a:prstGeom prst="rect">
            <a:avLst/>
          </a:prstGeom>
          <a:ln>
            <a:solidFill>
              <a:srgbClr val="286709"/>
            </a:solidFill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DE26D7B-EB15-9E41-7554-B0D3454090F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26610" y="2531808"/>
            <a:ext cx="2684863" cy="1823680"/>
          </a:xfrm>
          <a:prstGeom prst="rect">
            <a:avLst/>
          </a:prstGeom>
        </p:spPr>
      </p:pic>
      <p:pic>
        <p:nvPicPr>
          <p:cNvPr id="160" name="Picture 159">
            <a:extLst>
              <a:ext uri="{FF2B5EF4-FFF2-40B4-BE49-F238E27FC236}">
                <a16:creationId xmlns:a16="http://schemas.microsoft.com/office/drawing/2014/main" id="{DD0793CD-2CAA-04B1-4FB4-A4D0636408D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626303" y="2177929"/>
            <a:ext cx="967316" cy="102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9209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3" name="Google Shape;183;p26"/>
          <p:cNvCxnSpPr/>
          <p:nvPr/>
        </p:nvCxnSpPr>
        <p:spPr>
          <a:xfrm>
            <a:off x="712500" y="767392"/>
            <a:ext cx="10972800" cy="0"/>
          </a:xfrm>
          <a:prstGeom prst="straightConnector1">
            <a:avLst/>
          </a:prstGeom>
          <a:noFill/>
          <a:ln w="38100" cap="flat" cmpd="sng">
            <a:solidFill>
              <a:srgbClr val="00660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84" name="Google Shape;184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85525" y="6172171"/>
            <a:ext cx="647748" cy="6477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995C99F-957A-C6DD-E34B-BB9DC8BB4B56}"/>
              </a:ext>
            </a:extLst>
          </p:cNvPr>
          <p:cNvSpPr txBox="1"/>
          <p:nvPr/>
        </p:nvSpPr>
        <p:spPr>
          <a:xfrm>
            <a:off x="712501" y="193964"/>
            <a:ext cx="10972800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67" b="1" dirty="0"/>
              <a:t>Invoice Payment Request Checklist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D9B0F2-E303-165E-FE3D-789AFB4662A8}"/>
              </a:ext>
            </a:extLst>
          </p:cNvPr>
          <p:cNvSpPr txBox="1"/>
          <p:nvPr/>
        </p:nvSpPr>
        <p:spPr>
          <a:xfrm>
            <a:off x="645233" y="1049763"/>
            <a:ext cx="78535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Attach Invoices and Before and After Photos as a separate file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A9C83E-5BB9-CC60-96C3-602B15F57711}"/>
              </a:ext>
            </a:extLst>
          </p:cNvPr>
          <p:cNvSpPr txBox="1"/>
          <p:nvPr/>
        </p:nvSpPr>
        <p:spPr>
          <a:xfrm>
            <a:off x="3768843" y="1501578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1600" dirty="0"/>
              <a:t>Verify that all demolition, abatement, and testing invoices are meticulously linked to a specific project location.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1FE4745-878E-4106-C0DB-1004DFCDC4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0935" y="3490040"/>
            <a:ext cx="2486000" cy="311126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7049279-C2B9-C9D6-1F6F-49BF0BB7FB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5191" y="2967183"/>
            <a:ext cx="2804403" cy="260931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42D616B-BDEE-C9B3-5839-AD94B4A20C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9188" y="1854242"/>
            <a:ext cx="2721747" cy="327159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88C4A10-896C-B242-78C1-43646895951A}"/>
              </a:ext>
            </a:extLst>
          </p:cNvPr>
          <p:cNvSpPr txBox="1"/>
          <p:nvPr/>
        </p:nvSpPr>
        <p:spPr>
          <a:xfrm>
            <a:off x="4576937" y="2370005"/>
            <a:ext cx="55186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1600" dirty="0"/>
              <a:t>Each expense necessitates an accompanying invoice or receipt that matches the expenditure precisely.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273EE07-F7FD-D3A0-8FA1-D761421E0671}"/>
              </a:ext>
            </a:extLst>
          </p:cNvPr>
          <p:cNvSpPr txBox="1"/>
          <p:nvPr/>
        </p:nvSpPr>
        <p:spPr>
          <a:xfrm>
            <a:off x="6059928" y="3173127"/>
            <a:ext cx="294496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1600" dirty="0"/>
              <a:t>Label photos properly </a:t>
            </a:r>
            <a:endParaRPr lang="en-US" sz="1600" u="sng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62BE525-654F-2124-27FE-EA00E7215402}"/>
              </a:ext>
            </a:extLst>
          </p:cNvPr>
          <p:cNvSpPr txBox="1"/>
          <p:nvPr/>
        </p:nvSpPr>
        <p:spPr>
          <a:xfrm>
            <a:off x="6096000" y="3787948"/>
            <a:ext cx="6096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1600" dirty="0"/>
              <a:t>Payments to the City or County might undergo a processing period of several weeks. 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1600" dirty="0"/>
              <a:t>Subsequently, it is the responsibility of the respective city or county to manage payments to contractors and other professional service providers.</a:t>
            </a:r>
          </a:p>
        </p:txBody>
      </p:sp>
    </p:spTree>
    <p:extLst>
      <p:ext uri="{BB962C8B-B14F-4D97-AF65-F5344CB8AC3E}">
        <p14:creationId xmlns:p14="http://schemas.microsoft.com/office/powerpoint/2010/main" val="34577508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6"/>
          <p:cNvSpPr txBox="1"/>
          <p:nvPr/>
        </p:nvSpPr>
        <p:spPr>
          <a:xfrm>
            <a:off x="0" y="1"/>
            <a:ext cx="12192000" cy="697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en" sz="3733" b="1" dirty="0">
                <a:solidFill>
                  <a:schemeClr val="dk1"/>
                </a:solidFill>
              </a:rPr>
              <a:t>Contact Us</a:t>
            </a:r>
            <a:endParaRPr sz="2400" dirty="0"/>
          </a:p>
        </p:txBody>
      </p:sp>
      <p:cxnSp>
        <p:nvCxnSpPr>
          <p:cNvPr id="183" name="Google Shape;183;p26"/>
          <p:cNvCxnSpPr/>
          <p:nvPr/>
        </p:nvCxnSpPr>
        <p:spPr>
          <a:xfrm>
            <a:off x="712500" y="767392"/>
            <a:ext cx="10972800" cy="0"/>
          </a:xfrm>
          <a:prstGeom prst="straightConnector1">
            <a:avLst/>
          </a:prstGeom>
          <a:noFill/>
          <a:ln w="38100" cap="flat" cmpd="sng">
            <a:solidFill>
              <a:srgbClr val="0066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5" name="Google Shape;185;p26"/>
          <p:cNvSpPr txBox="1"/>
          <p:nvPr/>
        </p:nvSpPr>
        <p:spPr>
          <a:xfrm>
            <a:off x="4936973" y="2034031"/>
            <a:ext cx="7914000" cy="2558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2133" b="1" dirty="0">
                <a:solidFill>
                  <a:srgbClr val="202124"/>
                </a:solidFill>
                <a:latin typeface="Roboto"/>
                <a:ea typeface="Roboto"/>
                <a:cs typeface="Roboto"/>
                <a:sym typeface="Roboto"/>
              </a:rPr>
              <a:t>John M.S. King</a:t>
            </a:r>
          </a:p>
          <a:p>
            <a:pPr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2133" dirty="0">
                <a:solidFill>
                  <a:srgbClr val="202124"/>
                </a:solidFill>
                <a:latin typeface="Roboto"/>
                <a:ea typeface="Roboto"/>
                <a:cs typeface="Roboto"/>
                <a:sym typeface="Roboto"/>
              </a:rPr>
              <a:t>Office of Environmental Remediation</a:t>
            </a:r>
            <a:endParaRPr sz="2133" dirty="0">
              <a:solidFill>
                <a:srgbClr val="202124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2400" dirty="0">
                <a:solidFill>
                  <a:srgbClr val="202124"/>
                </a:solidFill>
              </a:rPr>
              <a:t>Dilapidated Properties Program</a:t>
            </a:r>
            <a:endParaRPr sz="2400" dirty="0">
              <a:solidFill>
                <a:srgbClr val="202124"/>
              </a:solidFill>
              <a:ea typeface="Roboto"/>
              <a:cs typeface="Roboto"/>
              <a:sym typeface="Roboto"/>
            </a:endParaRPr>
          </a:p>
          <a:p>
            <a:pPr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2400" dirty="0">
                <a:solidFill>
                  <a:srgbClr val="202124"/>
                </a:solidFill>
                <a:ea typeface="Roboto"/>
                <a:cs typeface="Roboto"/>
                <a:sym typeface="Roboto"/>
              </a:rPr>
              <a:t>601 57th St. SE, Charleston, WV 25304</a:t>
            </a:r>
            <a:endParaRPr sz="2400" dirty="0">
              <a:solidFill>
                <a:srgbClr val="202124"/>
              </a:solidFill>
              <a:ea typeface="Roboto"/>
              <a:cs typeface="Roboto"/>
              <a:sym typeface="Roboto"/>
            </a:endParaRPr>
          </a:p>
          <a:p>
            <a:pPr algn="ctr">
              <a:lnSpc>
                <a:spcPct val="115000"/>
              </a:lnSpc>
              <a:buClr>
                <a:schemeClr val="dk1"/>
              </a:buClr>
              <a:buSzPts val="1100"/>
            </a:pPr>
            <a:r>
              <a:rPr lang="en" sz="2400" dirty="0">
                <a:solidFill>
                  <a:srgbClr val="202124"/>
                </a:solidFill>
                <a:ea typeface="Roboto"/>
                <a:cs typeface="Roboto"/>
                <a:sym typeface="Roboto"/>
              </a:rPr>
              <a:t>Direct Office No.: 304-414-9760</a:t>
            </a:r>
            <a:endParaRPr sz="2400" dirty="0">
              <a:solidFill>
                <a:srgbClr val="202124"/>
              </a:solidFill>
              <a:ea typeface="Roboto"/>
              <a:cs typeface="Roboto"/>
              <a:sym typeface="Roboto"/>
            </a:endParaRPr>
          </a:p>
          <a:p>
            <a:pPr algn="ctr">
              <a:lnSpc>
                <a:spcPct val="115000"/>
              </a:lnSpc>
            </a:pPr>
            <a:r>
              <a:rPr lang="en" sz="1600" u="sng" dirty="0"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John.M.S.King@wv.gov</a:t>
            </a:r>
            <a:endParaRPr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EAB591-5185-0DCD-A5D1-CFF895109A1B}"/>
              </a:ext>
            </a:extLst>
          </p:cNvPr>
          <p:cNvSpPr txBox="1"/>
          <p:nvPr/>
        </p:nvSpPr>
        <p:spPr>
          <a:xfrm>
            <a:off x="7496539" y="4525134"/>
            <a:ext cx="27948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u="sng" dirty="0"/>
              <a:t>DEP.DLAP@wv.gov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970DF7-F2FF-5975-F2BD-C5A8100CDF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208" y="943227"/>
            <a:ext cx="5744792" cy="5649381"/>
          </a:xfrm>
          <a:prstGeom prst="rect">
            <a:avLst/>
          </a:prstGeom>
          <a:ln w="38100" cmpd="thickThin">
            <a:solidFill>
              <a:schemeClr val="accent3">
                <a:alpha val="97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297684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03C8BEC-7F38-1693-3C6E-32EA7D3EDD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07964"/>
            <a:ext cx="12192000" cy="4042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001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BC15092-BECA-5AE1-9C68-DAAA9A9086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9561"/>
            <a:ext cx="12192000" cy="5078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573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>
          <a:extLst>
            <a:ext uri="{FF2B5EF4-FFF2-40B4-BE49-F238E27FC236}">
              <a16:creationId xmlns:a16="http://schemas.microsoft.com/office/drawing/2014/main" id="{B927B259-2C31-F73E-7FB6-F2631453FC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F31B51-D468-DA56-ECF1-3394E31488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03474"/>
            <a:ext cx="12192000" cy="6251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654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>
          <a:extLst>
            <a:ext uri="{FF2B5EF4-FFF2-40B4-BE49-F238E27FC236}">
              <a16:creationId xmlns:a16="http://schemas.microsoft.com/office/drawing/2014/main" id="{7D58FBD3-A4F1-DF7C-AF01-8F70D8E6A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9DADCD8-4405-6EB8-3E5D-07D1FCB2E1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49" y="0"/>
            <a:ext cx="121081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022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>
          <a:extLst>
            <a:ext uri="{FF2B5EF4-FFF2-40B4-BE49-F238E27FC236}">
              <a16:creationId xmlns:a16="http://schemas.microsoft.com/office/drawing/2014/main" id="{9D435486-0E9E-E2CC-F31F-93CB0D08FA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B42319-CE52-8F5C-3F3F-FB0CF60D2D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9037"/>
            <a:ext cx="12192000" cy="609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5214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>
          <a:extLst>
            <a:ext uri="{FF2B5EF4-FFF2-40B4-BE49-F238E27FC236}">
              <a16:creationId xmlns:a16="http://schemas.microsoft.com/office/drawing/2014/main" id="{7C0C9798-AD71-A72E-2CD1-8478FAE0CC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8DF5130-AC4A-9DD2-EEE2-50A915D204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901" y="0"/>
            <a:ext cx="102101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803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>
          <a:extLst>
            <a:ext uri="{FF2B5EF4-FFF2-40B4-BE49-F238E27FC236}">
              <a16:creationId xmlns:a16="http://schemas.microsoft.com/office/drawing/2014/main" id="{80D06705-62ED-8D56-97A4-6C63B5C6F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3406820-5A15-3201-6E28-D8F2017335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976" y="320040"/>
            <a:ext cx="4869802" cy="47884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6153B88-2F55-C68A-96F8-9F3FD2343E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950976"/>
            <a:ext cx="4788468" cy="4788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2323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777</TotalTime>
  <Words>249</Words>
  <Application>Microsoft Office PowerPoint</Application>
  <PresentationFormat>Widescreen</PresentationFormat>
  <Paragraphs>49</Paragraphs>
  <Slides>25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Aptos</vt:lpstr>
      <vt:lpstr>Aptos Display</vt:lpstr>
      <vt:lpstr>Arial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King, John M.S</dc:creator>
  <cp:lastModifiedBy>Behrang Bidadian</cp:lastModifiedBy>
  <cp:revision>14</cp:revision>
  <dcterms:created xsi:type="dcterms:W3CDTF">2025-06-12T13:11:12Z</dcterms:created>
  <dcterms:modified xsi:type="dcterms:W3CDTF">2026-07-17T17:46:00Z</dcterms:modified>
</cp:coreProperties>
</file>