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sldIdLst>
    <p:sldId id="256" r:id="rId5"/>
    <p:sldId id="270" r:id="rId6"/>
    <p:sldId id="274" r:id="rId7"/>
    <p:sldId id="273" r:id="rId8"/>
    <p:sldId id="275" r:id="rId9"/>
    <p:sldId id="276" r:id="rId10"/>
    <p:sldId id="262" r:id="rId11"/>
    <p:sldId id="271" r:id="rId12"/>
    <p:sldId id="263" r:id="rId13"/>
    <p:sldId id="272" r:id="rId14"/>
    <p:sldId id="264" r:id="rId15"/>
    <p:sldId id="267" r:id="rId16"/>
    <p:sldId id="265" r:id="rId17"/>
    <p:sldId id="268" r:id="rId18"/>
    <p:sldId id="269" r:id="rId19"/>
    <p:sldId id="278" r:id="rId20"/>
    <p:sldId id="258" r:id="rId21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B4F7F"/>
    <a:srgbClr val="C00000"/>
    <a:srgbClr val="215F9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B3D13E8-F4EA-42BD-A707-B7A5BD3E3A31}" v="12" dt="2026-06-16T13:43:04.994"/>
    <p1510:client id="{E5CFD176-5CD1-4F7C-A7F4-D5E6FAB126EB}" v="17" dt="2026-06-16T02:10:54.4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7010" autoAdjust="0"/>
  </p:normalViewPr>
  <p:slideViewPr>
    <p:cSldViewPr snapToGrid="0">
      <p:cViewPr varScale="1">
        <p:scale>
          <a:sx n="60" d="100"/>
          <a:sy n="60" d="100"/>
        </p:scale>
        <p:origin x="1450" y="4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28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ffery Harvey" userId="b54ec602-79cf-428e-b659-d3c35cedb15b" providerId="ADAL" clId="{D6B52B13-B907-498A-80E7-EA50205C6A2A}"/>
    <pc:docChg chg="undo custSel addSld delSld modSld sldOrd">
      <pc:chgData name="Jeffery Harvey" userId="b54ec602-79cf-428e-b659-d3c35cedb15b" providerId="ADAL" clId="{D6B52B13-B907-498A-80E7-EA50205C6A2A}" dt="2026-06-16T02:14:31.849" v="2388" actId="680"/>
      <pc:docMkLst>
        <pc:docMk/>
      </pc:docMkLst>
      <pc:sldChg chg="modSp mod modAnim modNotesTx">
        <pc:chgData name="Jeffery Harvey" userId="b54ec602-79cf-428e-b659-d3c35cedb15b" providerId="ADAL" clId="{D6B52B13-B907-498A-80E7-EA50205C6A2A}" dt="2026-06-16T01:52:06.193" v="1180" actId="20577"/>
        <pc:sldMkLst>
          <pc:docMk/>
          <pc:sldMk cId="886350900" sldId="256"/>
        </pc:sldMkLst>
        <pc:spChg chg="mod">
          <ac:chgData name="Jeffery Harvey" userId="b54ec602-79cf-428e-b659-d3c35cedb15b" providerId="ADAL" clId="{D6B52B13-B907-498A-80E7-EA50205C6A2A}" dt="2026-06-15T00:35:17.831" v="126" actId="404"/>
          <ac:spMkLst>
            <pc:docMk/>
            <pc:sldMk cId="886350900" sldId="256"/>
            <ac:spMk id="2" creationId="{2759CAF9-F3DD-ABC5-1EB6-EF3BF735ED2C}"/>
          </ac:spMkLst>
        </pc:spChg>
        <pc:spChg chg="mod">
          <ac:chgData name="Jeffery Harvey" userId="b54ec602-79cf-428e-b659-d3c35cedb15b" providerId="ADAL" clId="{D6B52B13-B907-498A-80E7-EA50205C6A2A}" dt="2026-06-15T00:33:11.591" v="58" actId="20577"/>
          <ac:spMkLst>
            <pc:docMk/>
            <pc:sldMk cId="886350900" sldId="256"/>
            <ac:spMk id="3" creationId="{FD7945D4-7AC2-F684-9A5D-32E09B3A65ED}"/>
          </ac:spMkLst>
        </pc:spChg>
      </pc:sldChg>
      <pc:sldChg chg="modSp del mod">
        <pc:chgData name="Jeffery Harvey" userId="b54ec602-79cf-428e-b659-d3c35cedb15b" providerId="ADAL" clId="{D6B52B13-B907-498A-80E7-EA50205C6A2A}" dt="2026-06-16T01:52:10.441" v="1181" actId="2696"/>
        <pc:sldMkLst>
          <pc:docMk/>
          <pc:sldMk cId="797242516" sldId="257"/>
        </pc:sldMkLst>
        <pc:spChg chg="mod">
          <ac:chgData name="Jeffery Harvey" userId="b54ec602-79cf-428e-b659-d3c35cedb15b" providerId="ADAL" clId="{D6B52B13-B907-498A-80E7-EA50205C6A2A}" dt="2026-06-16T01:28:55.041" v="140" actId="27636"/>
          <ac:spMkLst>
            <pc:docMk/>
            <pc:sldMk cId="797242516" sldId="257"/>
            <ac:spMk id="3" creationId="{ED5251FF-D968-580A-84CE-31CE2C26A25D}"/>
          </ac:spMkLst>
        </pc:spChg>
      </pc:sldChg>
      <pc:sldChg chg="modSp mod">
        <pc:chgData name="Jeffery Harvey" userId="b54ec602-79cf-428e-b659-d3c35cedb15b" providerId="ADAL" clId="{D6B52B13-B907-498A-80E7-EA50205C6A2A}" dt="2026-06-15T00:37:19.426" v="137" actId="20577"/>
        <pc:sldMkLst>
          <pc:docMk/>
          <pc:sldMk cId="4231579784" sldId="258"/>
        </pc:sldMkLst>
        <pc:spChg chg="mod">
          <ac:chgData name="Jeffery Harvey" userId="b54ec602-79cf-428e-b659-d3c35cedb15b" providerId="ADAL" clId="{D6B52B13-B907-498A-80E7-EA50205C6A2A}" dt="2026-06-15T00:37:19.426" v="137" actId="20577"/>
          <ac:spMkLst>
            <pc:docMk/>
            <pc:sldMk cId="4231579784" sldId="258"/>
            <ac:spMk id="3" creationId="{410DBFDC-30C6-22C1-FE9F-F4F6A472E282}"/>
          </ac:spMkLst>
        </pc:spChg>
      </pc:sldChg>
      <pc:sldChg chg="del">
        <pc:chgData name="Jeffery Harvey" userId="b54ec602-79cf-428e-b659-d3c35cedb15b" providerId="ADAL" clId="{D6B52B13-B907-498A-80E7-EA50205C6A2A}" dt="2026-06-16T01:27:42.628" v="138" actId="47"/>
        <pc:sldMkLst>
          <pc:docMk/>
          <pc:sldMk cId="1401099709" sldId="260"/>
        </pc:sldMkLst>
      </pc:sldChg>
      <pc:sldChg chg="del">
        <pc:chgData name="Jeffery Harvey" userId="b54ec602-79cf-428e-b659-d3c35cedb15b" providerId="ADAL" clId="{D6B52B13-B907-498A-80E7-EA50205C6A2A}" dt="2026-06-16T01:27:42.628" v="138" actId="47"/>
        <pc:sldMkLst>
          <pc:docMk/>
          <pc:sldMk cId="1112131768" sldId="261"/>
        </pc:sldMkLst>
      </pc:sldChg>
      <pc:sldChg chg="modSp mod">
        <pc:chgData name="Jeffery Harvey" userId="b54ec602-79cf-428e-b659-d3c35cedb15b" providerId="ADAL" clId="{D6B52B13-B907-498A-80E7-EA50205C6A2A}" dt="2026-06-16T01:30:25.856" v="174" actId="20577"/>
        <pc:sldMkLst>
          <pc:docMk/>
          <pc:sldMk cId="452786724" sldId="262"/>
        </pc:sldMkLst>
        <pc:spChg chg="mod">
          <ac:chgData name="Jeffery Harvey" userId="b54ec602-79cf-428e-b659-d3c35cedb15b" providerId="ADAL" clId="{D6B52B13-B907-498A-80E7-EA50205C6A2A}" dt="2026-06-16T01:30:25.856" v="174" actId="20577"/>
          <ac:spMkLst>
            <pc:docMk/>
            <pc:sldMk cId="452786724" sldId="262"/>
            <ac:spMk id="2" creationId="{CDCD0A7D-D7C1-F86A-AFBB-7AAD085D8643}"/>
          </ac:spMkLst>
        </pc:spChg>
      </pc:sldChg>
      <pc:sldChg chg="modSp new mod">
        <pc:chgData name="Jeffery Harvey" userId="b54ec602-79cf-428e-b659-d3c35cedb15b" providerId="ADAL" clId="{D6B52B13-B907-498A-80E7-EA50205C6A2A}" dt="2026-06-16T02:09:47.021" v="1812" actId="20577"/>
        <pc:sldMkLst>
          <pc:docMk/>
          <pc:sldMk cId="2626266132" sldId="263"/>
        </pc:sldMkLst>
        <pc:spChg chg="mod">
          <ac:chgData name="Jeffery Harvey" userId="b54ec602-79cf-428e-b659-d3c35cedb15b" providerId="ADAL" clId="{D6B52B13-B907-498A-80E7-EA50205C6A2A}" dt="2026-06-16T02:09:47.021" v="1812" actId="20577"/>
          <ac:spMkLst>
            <pc:docMk/>
            <pc:sldMk cId="2626266132" sldId="263"/>
            <ac:spMk id="2" creationId="{FDA32243-CD75-6453-3C17-467F4CF956CB}"/>
          </ac:spMkLst>
        </pc:spChg>
        <pc:spChg chg="mod">
          <ac:chgData name="Jeffery Harvey" userId="b54ec602-79cf-428e-b659-d3c35cedb15b" providerId="ADAL" clId="{D6B52B13-B907-498A-80E7-EA50205C6A2A}" dt="2026-06-16T02:08:40.978" v="1767" actId="207"/>
          <ac:spMkLst>
            <pc:docMk/>
            <pc:sldMk cId="2626266132" sldId="263"/>
            <ac:spMk id="3" creationId="{C3A62860-D85F-0926-E47D-AF131158D67F}"/>
          </ac:spMkLst>
        </pc:spChg>
      </pc:sldChg>
      <pc:sldChg chg="del">
        <pc:chgData name="Jeffery Harvey" userId="b54ec602-79cf-428e-b659-d3c35cedb15b" providerId="ADAL" clId="{D6B52B13-B907-498A-80E7-EA50205C6A2A}" dt="2026-06-15T00:36:23.107" v="127" actId="47"/>
        <pc:sldMkLst>
          <pc:docMk/>
          <pc:sldMk cId="2677131430" sldId="263"/>
        </pc:sldMkLst>
      </pc:sldChg>
      <pc:sldChg chg="del">
        <pc:chgData name="Jeffery Harvey" userId="b54ec602-79cf-428e-b659-d3c35cedb15b" providerId="ADAL" clId="{D6B52B13-B907-498A-80E7-EA50205C6A2A}" dt="2026-06-16T01:27:42.628" v="138" actId="47"/>
        <pc:sldMkLst>
          <pc:docMk/>
          <pc:sldMk cId="2391042127" sldId="264"/>
        </pc:sldMkLst>
      </pc:sldChg>
      <pc:sldChg chg="modSp add mod">
        <pc:chgData name="Jeffery Harvey" userId="b54ec602-79cf-428e-b659-d3c35cedb15b" providerId="ADAL" clId="{D6B52B13-B907-498A-80E7-EA50205C6A2A}" dt="2026-06-16T02:09:43.812" v="1811" actId="207"/>
        <pc:sldMkLst>
          <pc:docMk/>
          <pc:sldMk cId="4270470849" sldId="264"/>
        </pc:sldMkLst>
        <pc:spChg chg="mod">
          <ac:chgData name="Jeffery Harvey" userId="b54ec602-79cf-428e-b659-d3c35cedb15b" providerId="ADAL" clId="{D6B52B13-B907-498A-80E7-EA50205C6A2A}" dt="2026-06-16T02:09:39.545" v="1810" actId="20577"/>
          <ac:spMkLst>
            <pc:docMk/>
            <pc:sldMk cId="4270470849" sldId="264"/>
            <ac:spMk id="2" creationId="{8181E045-B50C-2A9F-849C-A469A60E996B}"/>
          </ac:spMkLst>
        </pc:spChg>
        <pc:spChg chg="mod">
          <ac:chgData name="Jeffery Harvey" userId="b54ec602-79cf-428e-b659-d3c35cedb15b" providerId="ADAL" clId="{D6B52B13-B907-498A-80E7-EA50205C6A2A}" dt="2026-06-16T02:09:43.812" v="1811" actId="207"/>
          <ac:spMkLst>
            <pc:docMk/>
            <pc:sldMk cId="4270470849" sldId="264"/>
            <ac:spMk id="3" creationId="{719F3AB7-8EE8-94C2-C885-5F292E80E7EF}"/>
          </ac:spMkLst>
        </pc:spChg>
      </pc:sldChg>
      <pc:sldChg chg="del">
        <pc:chgData name="Jeffery Harvey" userId="b54ec602-79cf-428e-b659-d3c35cedb15b" providerId="ADAL" clId="{D6B52B13-B907-498A-80E7-EA50205C6A2A}" dt="2026-06-16T01:30:13.153" v="160" actId="47"/>
        <pc:sldMkLst>
          <pc:docMk/>
          <pc:sldMk cId="2082710869" sldId="265"/>
        </pc:sldMkLst>
      </pc:sldChg>
      <pc:sldChg chg="modSp add mod">
        <pc:chgData name="Jeffery Harvey" userId="b54ec602-79cf-428e-b659-d3c35cedb15b" providerId="ADAL" clId="{D6B52B13-B907-498A-80E7-EA50205C6A2A}" dt="2026-06-16T01:35:42.228" v="521" actId="2711"/>
        <pc:sldMkLst>
          <pc:docMk/>
          <pc:sldMk cId="3410677205" sldId="265"/>
        </pc:sldMkLst>
        <pc:spChg chg="mod">
          <ac:chgData name="Jeffery Harvey" userId="b54ec602-79cf-428e-b659-d3c35cedb15b" providerId="ADAL" clId="{D6B52B13-B907-498A-80E7-EA50205C6A2A}" dt="2026-06-16T01:34:55.935" v="436" actId="20577"/>
          <ac:spMkLst>
            <pc:docMk/>
            <pc:sldMk cId="3410677205" sldId="265"/>
            <ac:spMk id="2" creationId="{2B9B4A52-6D65-ECEB-7AF7-498ADB183C68}"/>
          </ac:spMkLst>
        </pc:spChg>
        <pc:spChg chg="mod">
          <ac:chgData name="Jeffery Harvey" userId="b54ec602-79cf-428e-b659-d3c35cedb15b" providerId="ADAL" clId="{D6B52B13-B907-498A-80E7-EA50205C6A2A}" dt="2026-06-16T01:35:42.228" v="521" actId="2711"/>
          <ac:spMkLst>
            <pc:docMk/>
            <pc:sldMk cId="3410677205" sldId="265"/>
            <ac:spMk id="3" creationId="{DC9F1847-C486-2561-E881-1D7CC2B82DEF}"/>
          </ac:spMkLst>
        </pc:spChg>
      </pc:sldChg>
      <pc:sldChg chg="add del setBg">
        <pc:chgData name="Jeffery Harvey" userId="b54ec602-79cf-428e-b659-d3c35cedb15b" providerId="ADAL" clId="{D6B52B13-B907-498A-80E7-EA50205C6A2A}" dt="2026-06-16T01:33:59.306" v="359" actId="2696"/>
        <pc:sldMkLst>
          <pc:docMk/>
          <pc:sldMk cId="1588197456" sldId="266"/>
        </pc:sldMkLst>
      </pc:sldChg>
      <pc:sldChg chg="del">
        <pc:chgData name="Jeffery Harvey" userId="b54ec602-79cf-428e-b659-d3c35cedb15b" providerId="ADAL" clId="{D6B52B13-B907-498A-80E7-EA50205C6A2A}" dt="2026-06-15T00:36:23.107" v="127" actId="47"/>
        <pc:sldMkLst>
          <pc:docMk/>
          <pc:sldMk cId="2653876769" sldId="266"/>
        </pc:sldMkLst>
      </pc:sldChg>
      <pc:sldChg chg="modSp add mod">
        <pc:chgData name="Jeffery Harvey" userId="b54ec602-79cf-428e-b659-d3c35cedb15b" providerId="ADAL" clId="{D6B52B13-B907-498A-80E7-EA50205C6A2A}" dt="2026-06-16T01:34:18.552" v="400" actId="14100"/>
        <pc:sldMkLst>
          <pc:docMk/>
          <pc:sldMk cId="2691007944" sldId="267"/>
        </pc:sldMkLst>
        <pc:spChg chg="mod">
          <ac:chgData name="Jeffery Harvey" userId="b54ec602-79cf-428e-b659-d3c35cedb15b" providerId="ADAL" clId="{D6B52B13-B907-498A-80E7-EA50205C6A2A}" dt="2026-06-16T01:34:18.552" v="400" actId="14100"/>
          <ac:spMkLst>
            <pc:docMk/>
            <pc:sldMk cId="2691007944" sldId="267"/>
            <ac:spMk id="2" creationId="{CEB59CA3-F6E8-A993-5189-F016E522BA45}"/>
          </ac:spMkLst>
        </pc:spChg>
      </pc:sldChg>
      <pc:sldChg chg="del">
        <pc:chgData name="Jeffery Harvey" userId="b54ec602-79cf-428e-b659-d3c35cedb15b" providerId="ADAL" clId="{D6B52B13-B907-498A-80E7-EA50205C6A2A}" dt="2026-06-16T01:27:42.628" v="138" actId="47"/>
        <pc:sldMkLst>
          <pc:docMk/>
          <pc:sldMk cId="3238416868" sldId="267"/>
        </pc:sldMkLst>
      </pc:sldChg>
      <pc:sldChg chg="del">
        <pc:chgData name="Jeffery Harvey" userId="b54ec602-79cf-428e-b659-d3c35cedb15b" providerId="ADAL" clId="{D6B52B13-B907-498A-80E7-EA50205C6A2A}" dt="2026-06-16T01:27:42.628" v="138" actId="47"/>
        <pc:sldMkLst>
          <pc:docMk/>
          <pc:sldMk cId="1366855490" sldId="268"/>
        </pc:sldMkLst>
      </pc:sldChg>
      <pc:sldChg chg="modSp add mod">
        <pc:chgData name="Jeffery Harvey" userId="b54ec602-79cf-428e-b659-d3c35cedb15b" providerId="ADAL" clId="{D6B52B13-B907-498A-80E7-EA50205C6A2A}" dt="2026-06-16T01:36:35.035" v="531" actId="6549"/>
        <pc:sldMkLst>
          <pc:docMk/>
          <pc:sldMk cId="3210273074" sldId="268"/>
        </pc:sldMkLst>
        <pc:spChg chg="mod">
          <ac:chgData name="Jeffery Harvey" userId="b54ec602-79cf-428e-b659-d3c35cedb15b" providerId="ADAL" clId="{D6B52B13-B907-498A-80E7-EA50205C6A2A}" dt="2026-06-16T01:36:35.035" v="531" actId="6549"/>
          <ac:spMkLst>
            <pc:docMk/>
            <pc:sldMk cId="3210273074" sldId="268"/>
            <ac:spMk id="2" creationId="{B46C2266-27A6-2933-88D6-DE9B9E443A0E}"/>
          </ac:spMkLst>
        </pc:spChg>
      </pc:sldChg>
      <pc:sldChg chg="modSp new mod">
        <pc:chgData name="Jeffery Harvey" userId="b54ec602-79cf-428e-b659-d3c35cedb15b" providerId="ADAL" clId="{D6B52B13-B907-498A-80E7-EA50205C6A2A}" dt="2026-06-16T01:38:15.658" v="801" actId="20577"/>
        <pc:sldMkLst>
          <pc:docMk/>
          <pc:sldMk cId="1755719604" sldId="269"/>
        </pc:sldMkLst>
        <pc:spChg chg="mod">
          <ac:chgData name="Jeffery Harvey" userId="b54ec602-79cf-428e-b659-d3c35cedb15b" providerId="ADAL" clId="{D6B52B13-B907-498A-80E7-EA50205C6A2A}" dt="2026-06-16T01:38:15.658" v="801" actId="20577"/>
          <ac:spMkLst>
            <pc:docMk/>
            <pc:sldMk cId="1755719604" sldId="269"/>
            <ac:spMk id="3" creationId="{598C4ADC-535F-20AE-67FB-4AB247738A19}"/>
          </ac:spMkLst>
        </pc:spChg>
      </pc:sldChg>
      <pc:sldChg chg="del">
        <pc:chgData name="Jeffery Harvey" userId="b54ec602-79cf-428e-b659-d3c35cedb15b" providerId="ADAL" clId="{D6B52B13-B907-498A-80E7-EA50205C6A2A}" dt="2026-06-16T01:27:42.628" v="138" actId="47"/>
        <pc:sldMkLst>
          <pc:docMk/>
          <pc:sldMk cId="3327535761" sldId="269"/>
        </pc:sldMkLst>
      </pc:sldChg>
      <pc:sldChg chg="del">
        <pc:chgData name="Jeffery Harvey" userId="b54ec602-79cf-428e-b659-d3c35cedb15b" providerId="ADAL" clId="{D6B52B13-B907-498A-80E7-EA50205C6A2A}" dt="2026-06-16T01:27:42.628" v="138" actId="47"/>
        <pc:sldMkLst>
          <pc:docMk/>
          <pc:sldMk cId="2502584744" sldId="270"/>
        </pc:sldMkLst>
      </pc:sldChg>
      <pc:sldChg chg="addSp delSp modSp new mod modNotesTx">
        <pc:chgData name="Jeffery Harvey" userId="b54ec602-79cf-428e-b659-d3c35cedb15b" providerId="ADAL" clId="{D6B52B13-B907-498A-80E7-EA50205C6A2A}" dt="2026-06-16T01:56:17.129" v="1530" actId="14100"/>
        <pc:sldMkLst>
          <pc:docMk/>
          <pc:sldMk cId="3520049265" sldId="270"/>
        </pc:sldMkLst>
        <pc:spChg chg="del">
          <ac:chgData name="Jeffery Harvey" userId="b54ec602-79cf-428e-b659-d3c35cedb15b" providerId="ADAL" clId="{D6B52B13-B907-498A-80E7-EA50205C6A2A}" dt="2026-06-16T01:56:03.794" v="1527" actId="478"/>
          <ac:spMkLst>
            <pc:docMk/>
            <pc:sldMk cId="3520049265" sldId="270"/>
            <ac:spMk id="2" creationId="{FF6AABC5-8F6E-9782-8805-1A8CC45CF88A}"/>
          </ac:spMkLst>
        </pc:spChg>
        <pc:spChg chg="del mod">
          <ac:chgData name="Jeffery Harvey" userId="b54ec602-79cf-428e-b659-d3c35cedb15b" providerId="ADAL" clId="{D6B52B13-B907-498A-80E7-EA50205C6A2A}" dt="2026-06-16T01:55:55.211" v="1525" actId="478"/>
          <ac:spMkLst>
            <pc:docMk/>
            <pc:sldMk cId="3520049265" sldId="270"/>
            <ac:spMk id="3" creationId="{31498FC7-8FFA-4620-0E83-7692F929C516}"/>
          </ac:spMkLst>
        </pc:spChg>
        <pc:spChg chg="add del mod">
          <ac:chgData name="Jeffery Harvey" userId="b54ec602-79cf-428e-b659-d3c35cedb15b" providerId="ADAL" clId="{D6B52B13-B907-498A-80E7-EA50205C6A2A}" dt="2026-06-16T01:56:00.500" v="1526" actId="478"/>
          <ac:spMkLst>
            <pc:docMk/>
            <pc:sldMk cId="3520049265" sldId="270"/>
            <ac:spMk id="6" creationId="{528B31B5-7382-CE1F-DEE9-EB4436AC7734}"/>
          </ac:spMkLst>
        </pc:spChg>
        <pc:picChg chg="add mod">
          <ac:chgData name="Jeffery Harvey" userId="b54ec602-79cf-428e-b659-d3c35cedb15b" providerId="ADAL" clId="{D6B52B13-B907-498A-80E7-EA50205C6A2A}" dt="2026-06-16T01:56:17.129" v="1530" actId="14100"/>
          <ac:picMkLst>
            <pc:docMk/>
            <pc:sldMk cId="3520049265" sldId="270"/>
            <ac:picMk id="4" creationId="{56A5770B-2F28-701D-6FBD-B8DBA3AD9838}"/>
          </ac:picMkLst>
        </pc:picChg>
      </pc:sldChg>
      <pc:sldChg chg="del">
        <pc:chgData name="Jeffery Harvey" userId="b54ec602-79cf-428e-b659-d3c35cedb15b" providerId="ADAL" clId="{D6B52B13-B907-498A-80E7-EA50205C6A2A}" dt="2026-06-16T01:27:42.628" v="138" actId="47"/>
        <pc:sldMkLst>
          <pc:docMk/>
          <pc:sldMk cId="3466325798" sldId="271"/>
        </pc:sldMkLst>
      </pc:sldChg>
      <pc:sldChg chg="addSp delSp modSp new mod ord setBg modNotesTx">
        <pc:chgData name="Jeffery Harvey" userId="b54ec602-79cf-428e-b659-d3c35cedb15b" providerId="ADAL" clId="{D6B52B13-B907-498A-80E7-EA50205C6A2A}" dt="2026-06-16T02:05:59.899" v="1730"/>
        <pc:sldMkLst>
          <pc:docMk/>
          <pc:sldMk cId="4085195761" sldId="271"/>
        </pc:sldMkLst>
        <pc:spChg chg="del">
          <ac:chgData name="Jeffery Harvey" userId="b54ec602-79cf-428e-b659-d3c35cedb15b" providerId="ADAL" clId="{D6B52B13-B907-498A-80E7-EA50205C6A2A}" dt="2026-06-16T01:58:58.483" v="1565" actId="478"/>
          <ac:spMkLst>
            <pc:docMk/>
            <pc:sldMk cId="4085195761" sldId="271"/>
            <ac:spMk id="2" creationId="{A7158C83-6923-FA2F-E613-C1B8181125B9}"/>
          </ac:spMkLst>
        </pc:spChg>
        <pc:spChg chg="del mod">
          <ac:chgData name="Jeffery Harvey" userId="b54ec602-79cf-428e-b659-d3c35cedb15b" providerId="ADAL" clId="{D6B52B13-B907-498A-80E7-EA50205C6A2A}" dt="2026-06-16T01:59:00.716" v="1566" actId="478"/>
          <ac:spMkLst>
            <pc:docMk/>
            <pc:sldMk cId="4085195761" sldId="271"/>
            <ac:spMk id="3" creationId="{3F4029F3-71D3-0B8B-A30E-A9347522F329}"/>
          </ac:spMkLst>
        </pc:spChg>
        <pc:spChg chg="add del mod">
          <ac:chgData name="Jeffery Harvey" userId="b54ec602-79cf-428e-b659-d3c35cedb15b" providerId="ADAL" clId="{D6B52B13-B907-498A-80E7-EA50205C6A2A}" dt="2026-06-16T01:59:01.485" v="1567" actId="478"/>
          <ac:spMkLst>
            <pc:docMk/>
            <pc:sldMk cId="4085195761" sldId="271"/>
            <ac:spMk id="5" creationId="{49E8812F-A90F-DD29-1E3C-993AA37EBFC1}"/>
          </ac:spMkLst>
        </pc:spChg>
        <pc:spChg chg="add">
          <ac:chgData name="Jeffery Harvey" userId="b54ec602-79cf-428e-b659-d3c35cedb15b" providerId="ADAL" clId="{D6B52B13-B907-498A-80E7-EA50205C6A2A}" dt="2026-06-16T01:59:18.864" v="1570" actId="26606"/>
          <ac:spMkLst>
            <pc:docMk/>
            <pc:sldMk cId="4085195761" sldId="271"/>
            <ac:spMk id="11" creationId="{42A4FC2C-047E-45A5-965D-8E1E3BF09BC6}"/>
          </ac:spMkLst>
        </pc:spChg>
        <pc:picChg chg="add mod">
          <ac:chgData name="Jeffery Harvey" userId="b54ec602-79cf-428e-b659-d3c35cedb15b" providerId="ADAL" clId="{D6B52B13-B907-498A-80E7-EA50205C6A2A}" dt="2026-06-16T01:59:18.864" v="1570" actId="26606"/>
          <ac:picMkLst>
            <pc:docMk/>
            <pc:sldMk cId="4085195761" sldId="271"/>
            <ac:picMk id="6" creationId="{395DA9BB-98E5-7D3C-146F-E9A31EAA3840}"/>
          </ac:picMkLst>
        </pc:picChg>
      </pc:sldChg>
      <pc:sldChg chg="addSp delSp modSp new mod ord setBg modNotesTx">
        <pc:chgData name="Jeffery Harvey" userId="b54ec602-79cf-428e-b659-d3c35cedb15b" providerId="ADAL" clId="{D6B52B13-B907-498A-80E7-EA50205C6A2A}" dt="2026-06-16T02:06:02.383" v="1732"/>
        <pc:sldMkLst>
          <pc:docMk/>
          <pc:sldMk cId="3155905210" sldId="272"/>
        </pc:sldMkLst>
        <pc:spChg chg="del">
          <ac:chgData name="Jeffery Harvey" userId="b54ec602-79cf-428e-b659-d3c35cedb15b" providerId="ADAL" clId="{D6B52B13-B907-498A-80E7-EA50205C6A2A}" dt="2026-06-16T02:00:22.650" v="1687" actId="478"/>
          <ac:spMkLst>
            <pc:docMk/>
            <pc:sldMk cId="3155905210" sldId="272"/>
            <ac:spMk id="2" creationId="{7F7A0872-204C-A846-371F-482F007D7BD6}"/>
          </ac:spMkLst>
        </pc:spChg>
        <pc:spChg chg="del mod">
          <ac:chgData name="Jeffery Harvey" userId="b54ec602-79cf-428e-b659-d3c35cedb15b" providerId="ADAL" clId="{D6B52B13-B907-498A-80E7-EA50205C6A2A}" dt="2026-06-16T02:00:25.227" v="1688" actId="478"/>
          <ac:spMkLst>
            <pc:docMk/>
            <pc:sldMk cId="3155905210" sldId="272"/>
            <ac:spMk id="3" creationId="{D4319655-DEA2-D349-0E86-4D0C2ADA4F24}"/>
          </ac:spMkLst>
        </pc:spChg>
        <pc:spChg chg="add del mod">
          <ac:chgData name="Jeffery Harvey" userId="b54ec602-79cf-428e-b659-d3c35cedb15b" providerId="ADAL" clId="{D6B52B13-B907-498A-80E7-EA50205C6A2A}" dt="2026-06-16T02:00:26.186" v="1689" actId="478"/>
          <ac:spMkLst>
            <pc:docMk/>
            <pc:sldMk cId="3155905210" sldId="272"/>
            <ac:spMk id="5" creationId="{4618E86F-6B8E-7A68-EED8-F23A5F1EDAD2}"/>
          </ac:spMkLst>
        </pc:spChg>
        <pc:spChg chg="add">
          <ac:chgData name="Jeffery Harvey" userId="b54ec602-79cf-428e-b659-d3c35cedb15b" providerId="ADAL" clId="{D6B52B13-B907-498A-80E7-EA50205C6A2A}" dt="2026-06-16T02:00:42.481" v="1692" actId="26606"/>
          <ac:spMkLst>
            <pc:docMk/>
            <pc:sldMk cId="3155905210" sldId="272"/>
            <ac:spMk id="11" creationId="{42A4FC2C-047E-45A5-965D-8E1E3BF09BC6}"/>
          </ac:spMkLst>
        </pc:spChg>
        <pc:picChg chg="add mod">
          <ac:chgData name="Jeffery Harvey" userId="b54ec602-79cf-428e-b659-d3c35cedb15b" providerId="ADAL" clId="{D6B52B13-B907-498A-80E7-EA50205C6A2A}" dt="2026-06-16T02:00:42.481" v="1692" actId="26606"/>
          <ac:picMkLst>
            <pc:docMk/>
            <pc:sldMk cId="3155905210" sldId="272"/>
            <ac:picMk id="6" creationId="{32CCF374-AF77-A17A-C188-072D26709076}"/>
          </ac:picMkLst>
        </pc:picChg>
      </pc:sldChg>
      <pc:sldChg chg="del">
        <pc:chgData name="Jeffery Harvey" userId="b54ec602-79cf-428e-b659-d3c35cedb15b" providerId="ADAL" clId="{D6B52B13-B907-498A-80E7-EA50205C6A2A}" dt="2026-06-16T01:27:42.628" v="138" actId="47"/>
        <pc:sldMkLst>
          <pc:docMk/>
          <pc:sldMk cId="3502276924" sldId="272"/>
        </pc:sldMkLst>
      </pc:sldChg>
      <pc:sldChg chg="del">
        <pc:chgData name="Jeffery Harvey" userId="b54ec602-79cf-428e-b659-d3c35cedb15b" providerId="ADAL" clId="{D6B52B13-B907-498A-80E7-EA50205C6A2A}" dt="2026-06-16T01:30:13.153" v="160" actId="47"/>
        <pc:sldMkLst>
          <pc:docMk/>
          <pc:sldMk cId="1484213835" sldId="273"/>
        </pc:sldMkLst>
      </pc:sldChg>
      <pc:sldChg chg="modSp add mod ord addAnim delAnim modAnim">
        <pc:chgData name="Jeffery Harvey" userId="b54ec602-79cf-428e-b659-d3c35cedb15b" providerId="ADAL" clId="{D6B52B13-B907-498A-80E7-EA50205C6A2A}" dt="2026-06-16T01:51:25.459" v="1109"/>
        <pc:sldMkLst>
          <pc:docMk/>
          <pc:sldMk cId="2910794455" sldId="273"/>
        </pc:sldMkLst>
        <pc:spChg chg="mod">
          <ac:chgData name="Jeffery Harvey" userId="b54ec602-79cf-428e-b659-d3c35cedb15b" providerId="ADAL" clId="{D6B52B13-B907-498A-80E7-EA50205C6A2A}" dt="2026-06-16T01:47:51.735" v="1100" actId="20577"/>
          <ac:spMkLst>
            <pc:docMk/>
            <pc:sldMk cId="2910794455" sldId="273"/>
            <ac:spMk id="2" creationId="{3D67E6FD-0D28-1704-4A52-102E8E4DE4DE}"/>
          </ac:spMkLst>
        </pc:spChg>
      </pc:sldChg>
      <pc:sldChg chg="add">
        <pc:chgData name="Jeffery Harvey" userId="b54ec602-79cf-428e-b659-d3c35cedb15b" providerId="ADAL" clId="{D6B52B13-B907-498A-80E7-EA50205C6A2A}" dt="2026-06-16T01:51:22.230" v="1107"/>
        <pc:sldMkLst>
          <pc:docMk/>
          <pc:sldMk cId="1063321209" sldId="274"/>
        </pc:sldMkLst>
      </pc:sldChg>
      <pc:sldChg chg="del">
        <pc:chgData name="Jeffery Harvey" userId="b54ec602-79cf-428e-b659-d3c35cedb15b" providerId="ADAL" clId="{D6B52B13-B907-498A-80E7-EA50205C6A2A}" dt="2026-06-16T01:30:13.153" v="160" actId="47"/>
        <pc:sldMkLst>
          <pc:docMk/>
          <pc:sldMk cId="3370035909" sldId="274"/>
        </pc:sldMkLst>
      </pc:sldChg>
      <pc:sldChg chg="del">
        <pc:chgData name="Jeffery Harvey" userId="b54ec602-79cf-428e-b659-d3c35cedb15b" providerId="ADAL" clId="{D6B52B13-B907-498A-80E7-EA50205C6A2A}" dt="2026-06-16T01:30:13.153" v="160" actId="47"/>
        <pc:sldMkLst>
          <pc:docMk/>
          <pc:sldMk cId="3205217246" sldId="275"/>
        </pc:sldMkLst>
      </pc:sldChg>
      <pc:sldChg chg="modSp new mod">
        <pc:chgData name="Jeffery Harvey" userId="b54ec602-79cf-428e-b659-d3c35cedb15b" providerId="ADAL" clId="{D6B52B13-B907-498A-80E7-EA50205C6A2A}" dt="2026-06-16T02:12:31.642" v="2006" actId="20577"/>
        <pc:sldMkLst>
          <pc:docMk/>
          <pc:sldMk cId="3413170118" sldId="275"/>
        </pc:sldMkLst>
        <pc:spChg chg="mod">
          <ac:chgData name="Jeffery Harvey" userId="b54ec602-79cf-428e-b659-d3c35cedb15b" providerId="ADAL" clId="{D6B52B13-B907-498A-80E7-EA50205C6A2A}" dt="2026-06-16T02:12:10.225" v="1909" actId="2711"/>
          <ac:spMkLst>
            <pc:docMk/>
            <pc:sldMk cId="3413170118" sldId="275"/>
            <ac:spMk id="2" creationId="{49C0B244-4789-5BD3-21DB-2F869D8725EC}"/>
          </ac:spMkLst>
        </pc:spChg>
        <pc:spChg chg="mod">
          <ac:chgData name="Jeffery Harvey" userId="b54ec602-79cf-428e-b659-d3c35cedb15b" providerId="ADAL" clId="{D6B52B13-B907-498A-80E7-EA50205C6A2A}" dt="2026-06-16T02:12:31.642" v="2006" actId="20577"/>
          <ac:spMkLst>
            <pc:docMk/>
            <pc:sldMk cId="3413170118" sldId="275"/>
            <ac:spMk id="3" creationId="{01610032-291F-72F1-3D6C-AC23521B10DA}"/>
          </ac:spMkLst>
        </pc:spChg>
      </pc:sldChg>
      <pc:sldChg chg="del">
        <pc:chgData name="Jeffery Harvey" userId="b54ec602-79cf-428e-b659-d3c35cedb15b" providerId="ADAL" clId="{D6B52B13-B907-498A-80E7-EA50205C6A2A}" dt="2026-06-16T01:30:13.153" v="160" actId="47"/>
        <pc:sldMkLst>
          <pc:docMk/>
          <pc:sldMk cId="25864584" sldId="276"/>
        </pc:sldMkLst>
      </pc:sldChg>
      <pc:sldChg chg="addSp delSp modSp new mod setBg modNotesTx">
        <pc:chgData name="Jeffery Harvey" userId="b54ec602-79cf-428e-b659-d3c35cedb15b" providerId="ADAL" clId="{D6B52B13-B907-498A-80E7-EA50205C6A2A}" dt="2026-06-16T02:14:25.823" v="2387" actId="20577"/>
        <pc:sldMkLst>
          <pc:docMk/>
          <pc:sldMk cId="2761530018" sldId="276"/>
        </pc:sldMkLst>
        <pc:spChg chg="del">
          <ac:chgData name="Jeffery Harvey" userId="b54ec602-79cf-428e-b659-d3c35cedb15b" providerId="ADAL" clId="{D6B52B13-B907-498A-80E7-EA50205C6A2A}" dt="2026-06-16T02:10:14.779" v="1814" actId="478"/>
          <ac:spMkLst>
            <pc:docMk/>
            <pc:sldMk cId="2761530018" sldId="276"/>
            <ac:spMk id="2" creationId="{B6ED48E4-6180-5D9B-17CC-719A80337905}"/>
          </ac:spMkLst>
        </pc:spChg>
        <pc:spChg chg="del">
          <ac:chgData name="Jeffery Harvey" userId="b54ec602-79cf-428e-b659-d3c35cedb15b" providerId="ADAL" clId="{D6B52B13-B907-498A-80E7-EA50205C6A2A}" dt="2026-06-16T02:10:16.426" v="1815" actId="478"/>
          <ac:spMkLst>
            <pc:docMk/>
            <pc:sldMk cId="2761530018" sldId="276"/>
            <ac:spMk id="3" creationId="{DB0AF20D-A7C2-CE65-64E6-B6CA4023662F}"/>
          </ac:spMkLst>
        </pc:spChg>
        <pc:spChg chg="add">
          <ac:chgData name="Jeffery Harvey" userId="b54ec602-79cf-428e-b659-d3c35cedb15b" providerId="ADAL" clId="{D6B52B13-B907-498A-80E7-EA50205C6A2A}" dt="2026-06-16T02:10:27.706" v="1818" actId="26606"/>
          <ac:spMkLst>
            <pc:docMk/>
            <pc:sldMk cId="2761530018" sldId="276"/>
            <ac:spMk id="9" creationId="{42A4FC2C-047E-45A5-965D-8E1E3BF09BC6}"/>
          </ac:spMkLst>
        </pc:spChg>
        <pc:picChg chg="add mod">
          <ac:chgData name="Jeffery Harvey" userId="b54ec602-79cf-428e-b659-d3c35cedb15b" providerId="ADAL" clId="{D6B52B13-B907-498A-80E7-EA50205C6A2A}" dt="2026-06-16T02:10:27.706" v="1818" actId="26606"/>
          <ac:picMkLst>
            <pc:docMk/>
            <pc:sldMk cId="2761530018" sldId="276"/>
            <ac:picMk id="4" creationId="{1FE459D5-EA0D-2BC8-38CD-FA7B206AC4AA}"/>
          </ac:picMkLst>
        </pc:picChg>
      </pc:sldChg>
      <pc:sldChg chg="new">
        <pc:chgData name="Jeffery Harvey" userId="b54ec602-79cf-428e-b659-d3c35cedb15b" providerId="ADAL" clId="{D6B52B13-B907-498A-80E7-EA50205C6A2A}" dt="2026-06-16T02:14:31.849" v="2388" actId="680"/>
        <pc:sldMkLst>
          <pc:docMk/>
          <pc:sldMk cId="2527197669" sldId="277"/>
        </pc:sldMkLst>
      </pc:sldChg>
    </pc:docChg>
  </pc:docChgLst>
  <pc:docChgLst>
    <pc:chgData name="Jeffery Harvey" userId="b54ec602-79cf-428e-b659-d3c35cedb15b" providerId="ADAL" clId="{9CD42182-A0C3-4E6A-921A-39812CD853EB}"/>
    <pc:docChg chg="undo custSel addSld delSld modSld">
      <pc:chgData name="Jeffery Harvey" userId="b54ec602-79cf-428e-b659-d3c35cedb15b" providerId="ADAL" clId="{9CD42182-A0C3-4E6A-921A-39812CD853EB}" dt="2026-06-16T13:43:04.994" v="3185"/>
      <pc:docMkLst>
        <pc:docMk/>
      </pc:docMkLst>
      <pc:sldChg chg="modSp mod modNotesTx">
        <pc:chgData name="Jeffery Harvey" userId="b54ec602-79cf-428e-b659-d3c35cedb15b" providerId="ADAL" clId="{9CD42182-A0C3-4E6A-921A-39812CD853EB}" dt="2026-06-16T13:10:51.241" v="3137" actId="20577"/>
        <pc:sldMkLst>
          <pc:docMk/>
          <pc:sldMk cId="886350900" sldId="256"/>
        </pc:sldMkLst>
        <pc:spChg chg="mod">
          <ac:chgData name="Jeffery Harvey" userId="b54ec602-79cf-428e-b659-d3c35cedb15b" providerId="ADAL" clId="{9CD42182-A0C3-4E6A-921A-39812CD853EB}" dt="2026-06-16T12:55:10.054" v="3119" actId="20577"/>
          <ac:spMkLst>
            <pc:docMk/>
            <pc:sldMk cId="886350900" sldId="256"/>
            <ac:spMk id="2" creationId="{2759CAF9-F3DD-ABC5-1EB6-EF3BF735ED2C}"/>
          </ac:spMkLst>
        </pc:spChg>
        <pc:spChg chg="mod">
          <ac:chgData name="Jeffery Harvey" userId="b54ec602-79cf-428e-b659-d3c35cedb15b" providerId="ADAL" clId="{9CD42182-A0C3-4E6A-921A-39812CD853EB}" dt="2026-06-16T13:02:09.470" v="3134" actId="20577"/>
          <ac:spMkLst>
            <pc:docMk/>
            <pc:sldMk cId="886350900" sldId="256"/>
            <ac:spMk id="3" creationId="{FD7945D4-7AC2-F684-9A5D-32E09B3A65ED}"/>
          </ac:spMkLst>
        </pc:spChg>
      </pc:sldChg>
      <pc:sldChg chg="modSp mod modNotesTx">
        <pc:chgData name="Jeffery Harvey" userId="b54ec602-79cf-428e-b659-d3c35cedb15b" providerId="ADAL" clId="{9CD42182-A0C3-4E6A-921A-39812CD853EB}" dt="2026-06-16T13:29:34.465" v="3175" actId="6549"/>
        <pc:sldMkLst>
          <pc:docMk/>
          <pc:sldMk cId="2626266132" sldId="263"/>
        </pc:sldMkLst>
        <pc:spChg chg="mod">
          <ac:chgData name="Jeffery Harvey" userId="b54ec602-79cf-428e-b659-d3c35cedb15b" providerId="ADAL" clId="{9CD42182-A0C3-4E6A-921A-39812CD853EB}" dt="2026-06-16T13:21:57.329" v="3171" actId="20577"/>
          <ac:spMkLst>
            <pc:docMk/>
            <pc:sldMk cId="2626266132" sldId="263"/>
            <ac:spMk id="3" creationId="{C3A62860-D85F-0926-E47D-AF131158D67F}"/>
          </ac:spMkLst>
        </pc:spChg>
      </pc:sldChg>
      <pc:sldChg chg="modSp mod modNotesTx">
        <pc:chgData name="Jeffery Harvey" userId="b54ec602-79cf-428e-b659-d3c35cedb15b" providerId="ADAL" clId="{9CD42182-A0C3-4E6A-921A-39812CD853EB}" dt="2026-06-16T13:36:51.030" v="3177" actId="20577"/>
        <pc:sldMkLst>
          <pc:docMk/>
          <pc:sldMk cId="4270470849" sldId="264"/>
        </pc:sldMkLst>
        <pc:spChg chg="mod">
          <ac:chgData name="Jeffery Harvey" userId="b54ec602-79cf-428e-b659-d3c35cedb15b" providerId="ADAL" clId="{9CD42182-A0C3-4E6A-921A-39812CD853EB}" dt="2026-06-16T13:30:46.212" v="3176" actId="20577"/>
          <ac:spMkLst>
            <pc:docMk/>
            <pc:sldMk cId="4270470849" sldId="264"/>
            <ac:spMk id="3" creationId="{719F3AB7-8EE8-94C2-C885-5F292E80E7EF}"/>
          </ac:spMkLst>
        </pc:spChg>
      </pc:sldChg>
      <pc:sldChg chg="modSp mod modNotesTx">
        <pc:chgData name="Jeffery Harvey" userId="b54ec602-79cf-428e-b659-d3c35cedb15b" providerId="ADAL" clId="{9CD42182-A0C3-4E6A-921A-39812CD853EB}" dt="2026-06-16T13:41:17.508" v="3183" actId="20577"/>
        <pc:sldMkLst>
          <pc:docMk/>
          <pc:sldMk cId="3410677205" sldId="265"/>
        </pc:sldMkLst>
        <pc:spChg chg="mod">
          <ac:chgData name="Jeffery Harvey" userId="b54ec602-79cf-428e-b659-d3c35cedb15b" providerId="ADAL" clId="{9CD42182-A0C3-4E6A-921A-39812CD853EB}" dt="2026-06-16T12:48:05.753" v="2952" actId="20577"/>
          <ac:spMkLst>
            <pc:docMk/>
            <pc:sldMk cId="3410677205" sldId="265"/>
            <ac:spMk id="2" creationId="{2B9B4A52-6D65-ECEB-7AF7-498ADB183C68}"/>
          </ac:spMkLst>
        </pc:spChg>
        <pc:spChg chg="mod">
          <ac:chgData name="Jeffery Harvey" userId="b54ec602-79cf-428e-b659-d3c35cedb15b" providerId="ADAL" clId="{9CD42182-A0C3-4E6A-921A-39812CD853EB}" dt="2026-06-16T12:49:15.757" v="3028" actId="20577"/>
          <ac:spMkLst>
            <pc:docMk/>
            <pc:sldMk cId="3410677205" sldId="265"/>
            <ac:spMk id="3" creationId="{DC9F1847-C486-2561-E881-1D7CC2B82DEF}"/>
          </ac:spMkLst>
        </pc:spChg>
      </pc:sldChg>
      <pc:sldChg chg="delSp modSp mod modAnim modNotesTx">
        <pc:chgData name="Jeffery Harvey" userId="b54ec602-79cf-428e-b659-d3c35cedb15b" providerId="ADAL" clId="{9CD42182-A0C3-4E6A-921A-39812CD853EB}" dt="2026-06-16T13:43:04.994" v="3185"/>
        <pc:sldMkLst>
          <pc:docMk/>
          <pc:sldMk cId="1755719604" sldId="269"/>
        </pc:sldMkLst>
        <pc:spChg chg="del">
          <ac:chgData name="Jeffery Harvey" userId="b54ec602-79cf-428e-b659-d3c35cedb15b" providerId="ADAL" clId="{9CD42182-A0C3-4E6A-921A-39812CD853EB}" dt="2026-06-16T12:46:18.009" v="2814" actId="478"/>
          <ac:spMkLst>
            <pc:docMk/>
            <pc:sldMk cId="1755719604" sldId="269"/>
            <ac:spMk id="2" creationId="{0A906A62-63C4-3697-10EE-0298D75E6C57}"/>
          </ac:spMkLst>
        </pc:spChg>
        <pc:spChg chg="mod">
          <ac:chgData name="Jeffery Harvey" userId="b54ec602-79cf-428e-b659-d3c35cedb15b" providerId="ADAL" clId="{9CD42182-A0C3-4E6A-921A-39812CD853EB}" dt="2026-06-16T12:46:51.038" v="2829" actId="207"/>
          <ac:spMkLst>
            <pc:docMk/>
            <pc:sldMk cId="1755719604" sldId="269"/>
            <ac:spMk id="3" creationId="{598C4ADC-535F-20AE-67FB-4AB247738A19}"/>
          </ac:spMkLst>
        </pc:spChg>
      </pc:sldChg>
      <pc:sldChg chg="modNotesTx">
        <pc:chgData name="Jeffery Harvey" userId="b54ec602-79cf-428e-b659-d3c35cedb15b" providerId="ADAL" clId="{9CD42182-A0C3-4E6A-921A-39812CD853EB}" dt="2026-06-16T13:10:55.662" v="3138" actId="20577"/>
        <pc:sldMkLst>
          <pc:docMk/>
          <pc:sldMk cId="3520049265" sldId="270"/>
        </pc:sldMkLst>
      </pc:sldChg>
      <pc:sldChg chg="modNotesTx">
        <pc:chgData name="Jeffery Harvey" userId="b54ec602-79cf-428e-b659-d3c35cedb15b" providerId="ADAL" clId="{9CD42182-A0C3-4E6A-921A-39812CD853EB}" dt="2026-06-16T13:20:09.800" v="3144" actId="6549"/>
        <pc:sldMkLst>
          <pc:docMk/>
          <pc:sldMk cId="4085195761" sldId="271"/>
        </pc:sldMkLst>
      </pc:sldChg>
      <pc:sldChg chg="modNotesTx">
        <pc:chgData name="Jeffery Harvey" userId="b54ec602-79cf-428e-b659-d3c35cedb15b" providerId="ADAL" clId="{9CD42182-A0C3-4E6A-921A-39812CD853EB}" dt="2026-06-16T13:29:29.377" v="3174" actId="6549"/>
        <pc:sldMkLst>
          <pc:docMk/>
          <pc:sldMk cId="3155905210" sldId="272"/>
        </pc:sldMkLst>
      </pc:sldChg>
      <pc:sldChg chg="modSp">
        <pc:chgData name="Jeffery Harvey" userId="b54ec602-79cf-428e-b659-d3c35cedb15b" providerId="ADAL" clId="{9CD42182-A0C3-4E6A-921A-39812CD853EB}" dt="2026-06-16T13:02:19.649" v="3136"/>
        <pc:sldMkLst>
          <pc:docMk/>
          <pc:sldMk cId="2910794455" sldId="273"/>
        </pc:sldMkLst>
        <pc:spChg chg="mod">
          <ac:chgData name="Jeffery Harvey" userId="b54ec602-79cf-428e-b659-d3c35cedb15b" providerId="ADAL" clId="{9CD42182-A0C3-4E6A-921A-39812CD853EB}" dt="2026-06-16T12:55:25.602" v="3121"/>
          <ac:spMkLst>
            <pc:docMk/>
            <pc:sldMk cId="2910794455" sldId="273"/>
            <ac:spMk id="2" creationId="{3D67E6FD-0D28-1704-4A52-102E8E4DE4DE}"/>
          </ac:spMkLst>
        </pc:spChg>
        <pc:spChg chg="mod">
          <ac:chgData name="Jeffery Harvey" userId="b54ec602-79cf-428e-b659-d3c35cedb15b" providerId="ADAL" clId="{9CD42182-A0C3-4E6A-921A-39812CD853EB}" dt="2026-06-16T13:02:19.649" v="3136"/>
          <ac:spMkLst>
            <pc:docMk/>
            <pc:sldMk cId="2910794455" sldId="273"/>
            <ac:spMk id="3" creationId="{4D9E66A0-D41F-B97A-1157-BB59DC08FCD5}"/>
          </ac:spMkLst>
        </pc:spChg>
      </pc:sldChg>
      <pc:sldChg chg="modSp">
        <pc:chgData name="Jeffery Harvey" userId="b54ec602-79cf-428e-b659-d3c35cedb15b" providerId="ADAL" clId="{9CD42182-A0C3-4E6A-921A-39812CD853EB}" dt="2026-06-16T13:02:16.261" v="3135"/>
        <pc:sldMkLst>
          <pc:docMk/>
          <pc:sldMk cId="1063321209" sldId="274"/>
        </pc:sldMkLst>
        <pc:spChg chg="mod">
          <ac:chgData name="Jeffery Harvey" userId="b54ec602-79cf-428e-b659-d3c35cedb15b" providerId="ADAL" clId="{9CD42182-A0C3-4E6A-921A-39812CD853EB}" dt="2026-06-16T12:55:15.945" v="3120"/>
          <ac:spMkLst>
            <pc:docMk/>
            <pc:sldMk cId="1063321209" sldId="274"/>
            <ac:spMk id="2" creationId="{3884B7B0-17E9-0CA7-29DE-7C5ED6714A8D}"/>
          </ac:spMkLst>
        </pc:spChg>
        <pc:spChg chg="mod">
          <ac:chgData name="Jeffery Harvey" userId="b54ec602-79cf-428e-b659-d3c35cedb15b" providerId="ADAL" clId="{9CD42182-A0C3-4E6A-921A-39812CD853EB}" dt="2026-06-16T13:02:16.261" v="3135"/>
          <ac:spMkLst>
            <pc:docMk/>
            <pc:sldMk cId="1063321209" sldId="274"/>
            <ac:spMk id="3" creationId="{AC295B99-E403-A581-E57A-FD9B211D2E20}"/>
          </ac:spMkLst>
        </pc:spChg>
      </pc:sldChg>
      <pc:sldChg chg="modSp mod modNotesTx">
        <pc:chgData name="Jeffery Harvey" userId="b54ec602-79cf-428e-b659-d3c35cedb15b" providerId="ADAL" clId="{9CD42182-A0C3-4E6A-921A-39812CD853EB}" dt="2026-06-16T13:19:30.803" v="3141" actId="6549"/>
        <pc:sldMkLst>
          <pc:docMk/>
          <pc:sldMk cId="2761530018" sldId="276"/>
        </pc:sldMkLst>
        <pc:picChg chg="mod">
          <ac:chgData name="Jeffery Harvey" userId="b54ec602-79cf-428e-b659-d3c35cedb15b" providerId="ADAL" clId="{9CD42182-A0C3-4E6A-921A-39812CD853EB}" dt="2026-06-16T12:49:38.787" v="3030" actId="1076"/>
          <ac:picMkLst>
            <pc:docMk/>
            <pc:sldMk cId="2761530018" sldId="276"/>
            <ac:picMk id="4" creationId="{1FE459D5-EA0D-2BC8-38CD-FA7B206AC4AA}"/>
          </ac:picMkLst>
        </pc:picChg>
      </pc:sldChg>
      <pc:sldChg chg="del">
        <pc:chgData name="Jeffery Harvey" userId="b54ec602-79cf-428e-b659-d3c35cedb15b" providerId="ADAL" clId="{9CD42182-A0C3-4E6A-921A-39812CD853EB}" dt="2026-06-16T12:49:58.751" v="3031" actId="2696"/>
        <pc:sldMkLst>
          <pc:docMk/>
          <pc:sldMk cId="2527197669" sldId="277"/>
        </pc:sldMkLst>
      </pc:sldChg>
      <pc:sldChg chg="delSp modSp new mod">
        <pc:chgData name="Jeffery Harvey" userId="b54ec602-79cf-428e-b659-d3c35cedb15b" providerId="ADAL" clId="{9CD42182-A0C3-4E6A-921A-39812CD853EB}" dt="2026-06-16T12:44:16.837" v="2649" actId="207"/>
        <pc:sldMkLst>
          <pc:docMk/>
          <pc:sldMk cId="2543422691" sldId="278"/>
        </pc:sldMkLst>
        <pc:spChg chg="del">
          <ac:chgData name="Jeffery Harvey" userId="b54ec602-79cf-428e-b659-d3c35cedb15b" providerId="ADAL" clId="{9CD42182-A0C3-4E6A-921A-39812CD853EB}" dt="2026-06-16T12:42:40.330" v="2324" actId="478"/>
          <ac:spMkLst>
            <pc:docMk/>
            <pc:sldMk cId="2543422691" sldId="278"/>
            <ac:spMk id="2" creationId="{5066BD39-0828-AD38-A0EC-7A6A1FB8F37F}"/>
          </ac:spMkLst>
        </pc:spChg>
        <pc:spChg chg="mod">
          <ac:chgData name="Jeffery Harvey" userId="b54ec602-79cf-428e-b659-d3c35cedb15b" providerId="ADAL" clId="{9CD42182-A0C3-4E6A-921A-39812CD853EB}" dt="2026-06-16T12:44:16.837" v="2649" actId="207"/>
          <ac:spMkLst>
            <pc:docMk/>
            <pc:sldMk cId="2543422691" sldId="278"/>
            <ac:spMk id="3" creationId="{4673291A-6784-9D1D-6EE1-8D2C8A8E3F8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CDD97CB-F783-4A2F-B4CA-4DFDDFAF3BBA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1CE7DCE-94F1-400F-AA12-84CCB9F0CC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4631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E7DCE-94F1-400F-AA12-84CCB9F0CC3F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1032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E7DCE-94F1-400F-AA12-84CCB9F0CC3F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8715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99DB74-32E5-94B1-279C-AA99E7B4DD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8ABAB84-003A-7AEC-F871-0776C6E3C6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0CC0DD2-2891-0A09-A308-025D9B2EA45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D2176D-DD6C-2F44-2676-6C1D4FD7A9D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CE7DCE-94F1-400F-AA12-84CCB9F0CC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576200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E7DCE-94F1-400F-AA12-84CCB9F0CC3F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26225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BD607B-F7AE-EFFE-C076-FCE626D30F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9CF9621-5FD0-5777-D51C-BA9EC52E4C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7B8823D-6F04-204D-40BB-2E2740354D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844218-8983-2E14-2317-34B15C5190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CE7DCE-94F1-400F-AA12-84CCB9F0CC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4242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E7DCE-94F1-400F-AA12-84CCB9F0CC3F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517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E7DCE-94F1-400F-AA12-84CCB9F0CC3F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656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E7DCE-94F1-400F-AA12-84CCB9F0CC3F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49081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BF081-B324-37B4-EC48-042B4B58C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4322491-FBED-FF2D-2893-078E154B390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E7FC607-1DB6-B22C-03F6-1C3912D058E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7A81DE-F620-D1CB-8EF4-D83FB5BA8E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CE7DCE-94F1-400F-AA12-84CCB9F0CC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07840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86ED73-6323-DA92-8324-657AE4D76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7424533-4CA8-2369-36FB-317621A6B2D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706578-74E7-65F6-C07A-E4AC92BE49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D22F6C9-640D-BFC2-4425-9623EA5B9C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CE7DCE-94F1-400F-AA12-84CCB9F0CC3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329587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CREDIT: Geddy Images by way of Popular Mechanics - https://www.popularmechanics.com/science/a65595413/does-observation-create-reality/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E7DCE-94F1-400F-AA12-84CCB9F0CC3F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413583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E7DCE-94F1-400F-AA12-84CCB9F0CC3F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7568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CREDIT: MIT Sloan Management School - https://sloanreview.mit.edu/article/scenario-planning-how-to/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E7DCE-94F1-400F-AA12-84CCB9F0CC3F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866227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E7DCE-94F1-400F-AA12-84CCB9F0CC3F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9074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IMAGE CREDIT: Pariveda - https://parivedasolutions.com/perspectives/scenario-planning-a-tool-for-the-times/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CE7DCE-94F1-400F-AA12-84CCB9F0CC3F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29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252018-93C0-541D-F88A-49BCBB4ECB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0CEEF7-9964-D582-D43C-AFB88837DD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6CED5D-ED11-96D9-8264-7A18CDBE9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D2FC7-A333-48A1-A7C3-82119E746D74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E8840-8CCC-6673-8D37-FAFC0824DF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92B4F0-51F5-C075-DAD1-FA163615A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C975-BFF2-4DA8-8A51-680CB42EC3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4867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6C5F9-E6E9-F238-CC10-B0E325FC50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00B7607-EF00-539F-E12F-AC835D9D02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3F080E6-879E-AC66-A8F4-546A007BE0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D2FC7-A333-48A1-A7C3-82119E746D74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CD6A87-F915-349C-0956-56FF344A2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A69C82-0E5B-C4AA-AEE7-2F2A8713A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C975-BFF2-4DA8-8A51-680CB42EC3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31785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D750C79-9E69-25BF-9126-12A746DCCA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5A7501E-D080-4F7E-11DB-A3D1A67933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A51D0D-D483-E8D6-0F00-25FD207AD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D2FC7-A333-48A1-A7C3-82119E746D74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DC9200F-E834-345B-FBCF-484F133C5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E67FAA-C765-A4BE-AE1A-EF9D593459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C975-BFF2-4DA8-8A51-680CB42EC3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2263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140F6-542F-54B4-C00A-5BF0A876A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7BB8E0-4989-CF95-070A-A631A03A98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B9B627-239A-3954-81A0-981DFCB39B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D2FC7-A333-48A1-A7C3-82119E746D74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E7D80B-AAF9-A08C-1D05-9C2A5DED3E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596CBC-7A70-2157-135A-5BC012F432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C975-BFF2-4DA8-8A51-680CB42EC3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3444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7E5802-4AE5-C2C7-BF5A-54C3235D1A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1EEFD8-12E5-0BD2-8713-8922327F5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59CA9A-FA34-16F0-73F9-9FE8E9B777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D2FC7-A333-48A1-A7C3-82119E746D74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0E2B41-D088-EAC4-AEF8-4D7EF5EE4E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72768E-621B-BFA9-DF71-94BDA5196E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C975-BFF2-4DA8-8A51-680CB42EC3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4151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97527-A239-A9C6-6D42-10EA3E5AB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11D264-1A3A-6784-A068-3528C3D9C0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5F3E44-05E4-9C84-80A6-E69FA118D6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7126CCB-E1B1-0034-4F88-419A829BE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D2FC7-A333-48A1-A7C3-82119E746D74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5E1BAB3-5D60-721F-65C5-74856358B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55C21C-AECB-B3F4-AD97-545047CE5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C975-BFF2-4DA8-8A51-680CB42EC3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2319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2A23CA-7303-00A4-7020-611A9F62F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C4046C6-A503-FE81-9885-357EA21039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4EAA1C-6914-0773-7C57-FA3880AFDD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9130B5D-CE54-AEEC-24F3-DDEC483B00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9D9441-20FF-1952-A1E5-1C0AB573BC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319F11-6083-5E52-CC68-F0C7492C7F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D2FC7-A333-48A1-A7C3-82119E746D74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EB605A-2616-8C00-CED8-B145777D9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FAF4F6-116D-4D0D-1677-151F0148E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C975-BFF2-4DA8-8A51-680CB42EC3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802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C26779-D875-AF29-C407-902AD7147E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5F5D06F-FB92-4191-014E-C902ED4E44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D2FC7-A333-48A1-A7C3-82119E746D74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D096D3F-E451-1FD0-C8E5-282440EA2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43AEE0-F6C6-BA82-1189-1B7DA9D0A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C975-BFF2-4DA8-8A51-680CB42EC3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2845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7224DE3-077A-E16E-7DE8-03FC0EF0F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D2FC7-A333-48A1-A7C3-82119E746D74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87AC7C-0C20-F4F2-FCE0-0E4067D83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DB873E-EEE9-0999-BCB2-7670C21697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C975-BFF2-4DA8-8A51-680CB42EC3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222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6B60A3-7912-C3E5-D6E2-B02FCE410A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0A5EFE-C967-81F5-0A11-ED8D00EA41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9EC63AE-7084-33A1-6F95-F11699E1F0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D0CC15-BBE0-6A59-3719-67647702F7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D2FC7-A333-48A1-A7C3-82119E746D74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038FD2-B168-3B4B-8E43-9EB91908FA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9A1096-757B-2A44-A1A9-3B513F602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C975-BFF2-4DA8-8A51-680CB42EC3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48650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2960A-B6C2-096B-A3EA-AB9B4859B1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F26E40-285F-8A91-F02B-56A117000E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27F143-1621-68A1-F0C3-715E8DE12A2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B6B7111-DD63-A3DC-6CAA-C04153C9D0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6D2FC7-A333-48A1-A7C3-82119E746D74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383F9C-0249-D7B1-2B0C-F780B3965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98FBC0C-BE67-949A-7918-376EAB93E4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5EC975-BFF2-4DA8-8A51-680CB42EC3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176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028E383-65EF-4020-E3E5-AEA9905B5C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5CA47A-EDA4-E8B7-6292-E6DD3E71E5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83E1CD-FA15-4876-FEDC-ED8A574EFF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6D2FC7-A333-48A1-A7C3-82119E746D74}" type="datetimeFigureOut">
              <a:rPr lang="en-US" smtClean="0"/>
              <a:t>7/17/2026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F9A201-A098-ABC5-CCC2-1FF6F22802E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7DD78B4-B584-7CA6-2A6D-E6169C0FDD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A5EC975-BFF2-4DA8-8A51-680CB42EC3A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8431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mailto:jharvey@jhcpreparedness.com" TargetMode="External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png"/><Relationship Id="rId4" Type="http://schemas.openxmlformats.org/officeDocument/2006/relationships/hyperlink" Target="mailto:jefferyharvey@wvwc.edu" TargetMode="External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59CAF9-F3DD-ABC5-1EB6-EF3BF735ED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248" y="1600200"/>
            <a:ext cx="11719035" cy="2387600"/>
          </a:xfrm>
        </p:spPr>
        <p:txBody>
          <a:bodyPr>
            <a:normAutofit/>
          </a:bodyPr>
          <a:lstStyle/>
          <a:p>
            <a:r>
              <a:rPr lang="en-US" b="1" dirty="0"/>
              <a:t>THE HAZMIT PLAN – REALITY LINK </a:t>
            </a:r>
            <a:br>
              <a:rPr lang="en-US" b="1" dirty="0"/>
            </a:b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Naming Disconnects, Reclaiming the Work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7945D4-7AC2-F684-9A5D-32E09B3A65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57800"/>
            <a:ext cx="9144000" cy="962573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West Virginia Floodplain Management Association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2026 Annual Conference ~ June 16, 2026</a:t>
            </a:r>
          </a:p>
        </p:txBody>
      </p:sp>
    </p:spTree>
    <p:extLst>
      <p:ext uri="{BB962C8B-B14F-4D97-AF65-F5344CB8AC3E}">
        <p14:creationId xmlns:p14="http://schemas.microsoft.com/office/powerpoint/2010/main" val="886350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6" name="Picture 5" descr="Scenario planning: A tool for the times - Pariveda">
            <a:extLst>
              <a:ext uri="{FF2B5EF4-FFF2-40B4-BE49-F238E27FC236}">
                <a16:creationId xmlns:a16="http://schemas.microsoft.com/office/drawing/2014/main" id="{32CCF374-AF77-A17A-C188-072D267090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2" b="1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9052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4DB304-6D80-BB25-1526-D90618270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81E045-B50C-2A9F-849C-A469A60E9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2: AN EPISTEMIC DISCONNECT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9F3AB7-8EE8-94C2-C885-5F292E80E7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400" b="1" i="1" dirty="0">
                <a:solidFill>
                  <a:srgbClr val="1B4F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What the plan says and what you know diverges.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Lived experience</a:t>
            </a:r>
          </a:p>
          <a:p>
            <a:r>
              <a:rPr lang="en-US" dirty="0"/>
              <a:t>Tacit knowledge</a:t>
            </a:r>
          </a:p>
          <a:p>
            <a:r>
              <a:rPr lang="en-US" dirty="0"/>
              <a:t>Limitations imposed by structural constraints</a:t>
            </a:r>
          </a:p>
        </p:txBody>
      </p:sp>
    </p:spTree>
    <p:extLst>
      <p:ext uri="{BB962C8B-B14F-4D97-AF65-F5344CB8AC3E}">
        <p14:creationId xmlns:p14="http://schemas.microsoft.com/office/powerpoint/2010/main" val="42704708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F7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980FF0-08EA-0941-A56E-43C174B63B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59CA3-F6E8-A993-5189-F016E522B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489" y="365125"/>
            <a:ext cx="11791506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AND THIS IS IMPORTANT BECAUSE…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0079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217529-BBD5-294B-7BDA-3BCDEDE998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9B4A52-6D65-ECEB-7AF7-498ADB183C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IMPLEMENTATION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9F1847-C486-2561-E881-1D7CC2B82D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400" b="1" i="1" dirty="0">
                <a:solidFill>
                  <a:srgbClr val="1B4F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Implementation failure is a predictable outcome.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Implementation looks like a people problem, but it’s a system problem.</a:t>
            </a:r>
          </a:p>
        </p:txBody>
      </p:sp>
    </p:spTree>
    <p:extLst>
      <p:ext uri="{BB962C8B-B14F-4D97-AF65-F5344CB8AC3E}">
        <p14:creationId xmlns:p14="http://schemas.microsoft.com/office/powerpoint/2010/main" val="34106772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F7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D80C87E-A6C8-2FB3-7E5D-345CE0B6D7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C2266-27A6-2933-88D6-DE9B9E443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489" y="365125"/>
            <a:ext cx="11791506" cy="1325563"/>
          </a:xfrm>
        </p:spPr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SO WHAT?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2730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8C4ADC-535F-20AE-67FB-4AB247738A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sz="3600" b="1" dirty="0">
                <a:solidFill>
                  <a:srgbClr val="1B4F7F"/>
                </a:solidFill>
              </a:rPr>
              <a:t>The disconnects are real. And…they’re no one’s fault.</a:t>
            </a:r>
          </a:p>
          <a:p>
            <a:pPr marL="0" indent="0">
              <a:buNone/>
            </a:pPr>
            <a:endParaRPr lang="en-US" sz="3600" dirty="0"/>
          </a:p>
          <a:p>
            <a:r>
              <a:rPr lang="en-US" sz="3600" b="1" dirty="0">
                <a:solidFill>
                  <a:srgbClr val="C00000"/>
                </a:solidFill>
              </a:rPr>
              <a:t>The problem you thought you had is not the problem you actually have.</a:t>
            </a:r>
          </a:p>
          <a:p>
            <a:pPr marL="0" indent="0">
              <a:buNone/>
            </a:pPr>
            <a:endParaRPr lang="en-US" sz="3600" dirty="0"/>
          </a:p>
          <a:p>
            <a:r>
              <a:rPr lang="en-US" sz="3600" b="1" dirty="0">
                <a:solidFill>
                  <a:srgbClr val="1B4F7F"/>
                </a:solidFill>
              </a:rPr>
              <a:t>Engage the real problem in such a way as to generate momentum for your plans.</a:t>
            </a:r>
          </a:p>
        </p:txBody>
      </p:sp>
    </p:spTree>
    <p:extLst>
      <p:ext uri="{BB962C8B-B14F-4D97-AF65-F5344CB8AC3E}">
        <p14:creationId xmlns:p14="http://schemas.microsoft.com/office/powerpoint/2010/main" val="175571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73291A-6784-9D1D-6EE1-8D2C8A8E3F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6395" y="320210"/>
            <a:ext cx="11483898" cy="6225555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1B4F7F"/>
                </a:solidFill>
              </a:rPr>
              <a:t>Structural Disconnect</a:t>
            </a:r>
          </a:p>
          <a:p>
            <a:pPr lvl="1"/>
            <a:r>
              <a:rPr lang="en-US" dirty="0">
                <a:solidFill>
                  <a:srgbClr val="1B4F7F"/>
                </a:solidFill>
              </a:rPr>
              <a:t>What is the planning process actually costing your community (in energy, focus, or time that could have gone toward the work itself)?</a:t>
            </a:r>
          </a:p>
          <a:p>
            <a:pPr lvl="1"/>
            <a:r>
              <a:rPr lang="en-US" dirty="0">
                <a:solidFill>
                  <a:srgbClr val="1B4F7F"/>
                </a:solidFill>
              </a:rPr>
              <a:t>If the structure requires you to cannibalize the work, what are you actually building – a plan, or the appearance of one?</a:t>
            </a:r>
          </a:p>
          <a:p>
            <a:r>
              <a:rPr lang="en-US" b="1" dirty="0">
                <a:solidFill>
                  <a:srgbClr val="C00000"/>
                </a:solidFill>
              </a:rPr>
              <a:t>Epistemic Disconnect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Who in your community understands your real risk landscape, and are they in the room when planning decisions get made?</a:t>
            </a:r>
          </a:p>
          <a:p>
            <a:pPr lvl="1"/>
            <a:r>
              <a:rPr lang="en-US" dirty="0">
                <a:solidFill>
                  <a:srgbClr val="C00000"/>
                </a:solidFill>
              </a:rPr>
              <a:t>If the plan can’t contain what your community knows about itself, what is the plan actually a record of?</a:t>
            </a:r>
          </a:p>
          <a:p>
            <a:r>
              <a:rPr lang="en-US" b="1" dirty="0">
                <a:solidFill>
                  <a:srgbClr val="1B4F7F"/>
                </a:solidFill>
              </a:rPr>
              <a:t>On Implementation</a:t>
            </a:r>
          </a:p>
          <a:p>
            <a:pPr lvl="1"/>
            <a:r>
              <a:rPr lang="en-US" dirty="0">
                <a:solidFill>
                  <a:srgbClr val="1B4F7F"/>
                </a:solidFill>
              </a:rPr>
              <a:t>If implementation failure isn’t a people problem in your community, what is the actual problem? </a:t>
            </a:r>
          </a:p>
          <a:p>
            <a:pPr lvl="1"/>
            <a:r>
              <a:rPr lang="en-US" dirty="0">
                <a:solidFill>
                  <a:srgbClr val="1B4F7F"/>
                </a:solidFill>
              </a:rPr>
              <a:t>What would change locally if your stakeholders understood why the plan doesn’t drive decisions, not as a failure of commitment, but as a predictable outcome of how the plan was built?</a:t>
            </a:r>
          </a:p>
        </p:txBody>
      </p:sp>
    </p:spTree>
    <p:extLst>
      <p:ext uri="{BB962C8B-B14F-4D97-AF65-F5344CB8AC3E}">
        <p14:creationId xmlns:p14="http://schemas.microsoft.com/office/powerpoint/2010/main" val="25434226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0DBFDC-30C6-22C1-FE9F-F4F6A472E2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Dr. Jeffery W. Harvey, CEM</a:t>
            </a:r>
          </a:p>
          <a:p>
            <a:pPr marL="0" indent="0">
              <a:buNone/>
            </a:pPr>
            <a:r>
              <a:rPr lang="en-US" dirty="0"/>
              <a:t>        </a:t>
            </a:r>
            <a:r>
              <a:rPr lang="en-US" dirty="0">
                <a:hlinkClick r:id="rId3"/>
              </a:rPr>
              <a:t>jharvey@jhcpreparedness.com</a:t>
            </a:r>
            <a:r>
              <a:rPr lang="en-US" dirty="0"/>
              <a:t> </a:t>
            </a:r>
            <a:r>
              <a:rPr lang="en-US" i="1" dirty="0"/>
              <a:t>or</a:t>
            </a:r>
            <a:r>
              <a:rPr lang="en-US" dirty="0"/>
              <a:t> </a:t>
            </a:r>
            <a:r>
              <a:rPr lang="en-US" dirty="0">
                <a:hlinkClick r:id="rId4"/>
              </a:rPr>
              <a:t>harvey.j@wvwc.edu</a:t>
            </a:r>
            <a:r>
              <a:rPr lang="en-US" dirty="0"/>
              <a:t> </a:t>
            </a:r>
          </a:p>
          <a:p>
            <a:pPr marL="0" indent="0">
              <a:buNone/>
            </a:pPr>
            <a:r>
              <a:rPr lang="en-US" dirty="0"/>
              <a:t>        304-473-1009 (o) </a:t>
            </a:r>
            <a:r>
              <a:rPr lang="en-US" i="1" dirty="0"/>
              <a:t>or </a:t>
            </a:r>
            <a:r>
              <a:rPr lang="en-US" dirty="0"/>
              <a:t>304-613-5292 (c)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Jeffery Harvey</a:t>
            </a:r>
          </a:p>
          <a:p>
            <a:pPr marL="0" indent="0">
              <a:buNone/>
            </a:pPr>
            <a:r>
              <a:rPr lang="en-US" dirty="0"/>
              <a:t>        @JHConsultingLLC</a:t>
            </a:r>
          </a:p>
          <a:p>
            <a:pPr marL="0" indent="0">
              <a:buNone/>
            </a:pPr>
            <a:r>
              <a:rPr lang="en-US" dirty="0"/>
              <a:t>        @jwharvey1978</a:t>
            </a:r>
          </a:p>
          <a:p>
            <a:pPr marL="0" indent="0">
              <a:buNone/>
            </a:pPr>
            <a:r>
              <a:rPr lang="en-US" dirty="0"/>
              <a:t>        @findjeffness.bsky.social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49D6F73-E2D0-747D-2B61-2970092E2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THANK YOU!</a:t>
            </a:r>
          </a:p>
        </p:txBody>
      </p:sp>
      <p:pic>
        <p:nvPicPr>
          <p:cNvPr id="1028" name="Picture 4">
            <a:extLst>
              <a:ext uri="{FF2B5EF4-FFF2-40B4-BE49-F238E27FC236}">
                <a16:creationId xmlns:a16="http://schemas.microsoft.com/office/drawing/2014/main" id="{4DEEEB83-70A2-5615-08DD-EE70426D3B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71" y="4920613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Bluesky and your brand by Heidi Waterhouse">
            <a:extLst>
              <a:ext uri="{FF2B5EF4-FFF2-40B4-BE49-F238E27FC236}">
                <a16:creationId xmlns:a16="http://schemas.microsoft.com/office/drawing/2014/main" id="{6B2865D1-8465-FBBD-BF9A-9A65D54F6D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71" y="5440635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424FEBC2-5748-FB02-648A-5539F693B0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71" y="4399282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>
            <a:extLst>
              <a:ext uri="{FF2B5EF4-FFF2-40B4-BE49-F238E27FC236}">
                <a16:creationId xmlns:a16="http://schemas.microsoft.com/office/drawing/2014/main" id="{3B517CA3-2453-6F66-F81F-C3ADE8806A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71" y="3891279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0" descr="Email Round Icon PNG &amp; SVG Design For T-Shirts">
            <a:extLst>
              <a:ext uri="{FF2B5EF4-FFF2-40B4-BE49-F238E27FC236}">
                <a16:creationId xmlns:a16="http://schemas.microsoft.com/office/drawing/2014/main" id="{1C53E670-88E2-B04D-A693-5E7E9F5F466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pic>
        <p:nvPicPr>
          <p:cNvPr id="1038" name="Picture 14" descr="Email - Free logo icons">
            <a:extLst>
              <a:ext uri="{FF2B5EF4-FFF2-40B4-BE49-F238E27FC236}">
                <a16:creationId xmlns:a16="http://schemas.microsoft.com/office/drawing/2014/main" id="{692CD179-54E3-87F5-0451-DAF6699244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71" y="2348868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Free Telephone Icon PNG Transparent Background, Free Download #3615 -  FreeIconsPNG">
            <a:extLst>
              <a:ext uri="{FF2B5EF4-FFF2-40B4-BE49-F238E27FC236}">
                <a16:creationId xmlns:a16="http://schemas.microsoft.com/office/drawing/2014/main" id="{7C64DAF8-F924-1D3D-080D-1D4154F0E9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1571" y="2872111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1579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earn English: Asking questions - ABC Education">
            <a:extLst>
              <a:ext uri="{FF2B5EF4-FFF2-40B4-BE49-F238E27FC236}">
                <a16:creationId xmlns:a16="http://schemas.microsoft.com/office/drawing/2014/main" id="{56A5770B-2F28-701D-6FBD-B8DBA3AD9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9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00492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32D0A5-AB2B-B2CC-B850-85CE6F70EE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4B7B0-17E9-0CA7-29DE-7C5ED6714A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248" y="1600200"/>
            <a:ext cx="11719035" cy="2387600"/>
          </a:xfrm>
        </p:spPr>
        <p:txBody>
          <a:bodyPr>
            <a:normAutofit/>
          </a:bodyPr>
          <a:lstStyle/>
          <a:p>
            <a:r>
              <a:rPr lang="en-US" b="1" dirty="0"/>
              <a:t>THE HAZMIT PLAN – REALITY LINK </a:t>
            </a:r>
            <a:br>
              <a:rPr lang="en-US" b="1" dirty="0"/>
            </a:b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Naming Disconnects, Reclaiming the Work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C295B99-E403-A581-E57A-FD9B211D2E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57800"/>
            <a:ext cx="9144000" cy="962573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West Virginia Floodplain Management Association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2026 Annual Conference ~ June 16, 2026</a:t>
            </a:r>
          </a:p>
        </p:txBody>
      </p:sp>
    </p:spTree>
    <p:extLst>
      <p:ext uri="{BB962C8B-B14F-4D97-AF65-F5344CB8AC3E}">
        <p14:creationId xmlns:p14="http://schemas.microsoft.com/office/powerpoint/2010/main" val="1063321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256B86-B06B-8075-285E-2BAE169C04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67E6FD-0D28-1704-4A52-102E8E4DE4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248" y="1600200"/>
            <a:ext cx="11719035" cy="2387600"/>
          </a:xfrm>
        </p:spPr>
        <p:txBody>
          <a:bodyPr>
            <a:normAutofit/>
          </a:bodyPr>
          <a:lstStyle/>
          <a:p>
            <a:r>
              <a:rPr lang="en-US" b="1" dirty="0"/>
              <a:t>THE HAZMIT PLAN – REALITY GAP </a:t>
            </a:r>
            <a:br>
              <a:rPr lang="en-US" b="1" dirty="0"/>
            </a:br>
            <a:r>
              <a:rPr lang="en-US" sz="4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Naming Disconnects, Reclaiming the Work</a:t>
            </a:r>
            <a:endParaRPr 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9E66A0-D41F-B97A-1157-BB59DC08FC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57800"/>
            <a:ext cx="9144000" cy="962573"/>
          </a:xfrm>
        </p:spPr>
        <p:txBody>
          <a:bodyPr/>
          <a:lstStyle/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West Virginia Floodplain Management Association</a:t>
            </a:r>
          </a:p>
          <a:p>
            <a:r>
              <a:rPr lang="en-US" dirty="0">
                <a:solidFill>
                  <a:schemeClr val="bg1">
                    <a:lumMod val="65000"/>
                  </a:schemeClr>
                </a:solidFill>
              </a:rPr>
              <a:t>2026 Annual Conference ~ June 16, 2026</a:t>
            </a:r>
          </a:p>
        </p:txBody>
      </p:sp>
    </p:spTree>
    <p:extLst>
      <p:ext uri="{BB962C8B-B14F-4D97-AF65-F5344CB8AC3E}">
        <p14:creationId xmlns:p14="http://schemas.microsoft.com/office/powerpoint/2010/main" val="2910794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C0B244-4789-5BD3-21DB-2F869D8725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BOTTOM LINE UP FRONT (BLUF):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610032-291F-72F1-3D6C-AC23521B10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problem you think you have (with the plan-reality gap) isn’t the problem you actually have.</a:t>
            </a:r>
          </a:p>
        </p:txBody>
      </p:sp>
    </p:spTree>
    <p:extLst>
      <p:ext uri="{BB962C8B-B14F-4D97-AF65-F5344CB8AC3E}">
        <p14:creationId xmlns:p14="http://schemas.microsoft.com/office/powerpoint/2010/main" val="34131701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4" name="Picture 3" descr="Reality Depends on Your Observation, Quantum Study Suggests">
            <a:extLst>
              <a:ext uri="{FF2B5EF4-FFF2-40B4-BE49-F238E27FC236}">
                <a16:creationId xmlns:a16="http://schemas.microsoft.com/office/drawing/2014/main" id="{1FE459D5-EA0D-2BC8-38CD-FA7B206AC4A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0215" b="1479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5300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B4F7F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9E51E4D-10D2-3E9F-1D7A-254EE5817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CD0A7D-D7C1-F86A-AFBB-7AAD085D86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b="1" dirty="0">
                <a:solidFill>
                  <a:schemeClr val="bg1"/>
                </a:solidFill>
              </a:rPr>
              <a:t>DISCONNECTS FROM REALITY</a:t>
            </a:r>
            <a:endParaRPr 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786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  <p:pic>
        <p:nvPicPr>
          <p:cNvPr id="6" name="Picture 5" descr="Scenario Planning Amid Radical Uncertainty">
            <a:extLst>
              <a:ext uri="{FF2B5EF4-FFF2-40B4-BE49-F238E27FC236}">
                <a16:creationId xmlns:a16="http://schemas.microsoft.com/office/drawing/2014/main" id="{395DA9BB-98E5-7D3C-146F-E9A31EAA384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7977" b="776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19576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32243-CD75-6453-3C17-467F4CF956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1: A STRUCTURAL DISCONNECT</a:t>
            </a:r>
            <a:endParaRPr lang="en-US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A62860-D85F-0926-E47D-AF131158D6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4400" b="1" i="1" dirty="0">
                <a:solidFill>
                  <a:srgbClr val="1B4F7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planning process fails to account for real community conditions.</a:t>
            </a:r>
          </a:p>
          <a:p>
            <a:pPr marL="0" indent="0">
              <a:buNone/>
            </a:pP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Regulatory and doctrinal requirements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Socioeconomic complexity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Political constraints</a:t>
            </a:r>
          </a:p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Capacity limits</a:t>
            </a:r>
          </a:p>
        </p:txBody>
      </p:sp>
    </p:spTree>
    <p:extLst>
      <p:ext uri="{BB962C8B-B14F-4D97-AF65-F5344CB8AC3E}">
        <p14:creationId xmlns:p14="http://schemas.microsoft.com/office/powerpoint/2010/main" val="26262661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9d90878d-36cd-4fd4-8d06-535275a4804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780B08BE318F34ABF6A42ACE13BA5C4" ma:contentTypeVersion="15" ma:contentTypeDescription="Create a new document." ma:contentTypeScope="" ma:versionID="e58052c7c4d3c6da5d863e0949540e08">
  <xsd:schema xmlns:xsd="http://www.w3.org/2001/XMLSchema" xmlns:xs="http://www.w3.org/2001/XMLSchema" xmlns:p="http://schemas.microsoft.com/office/2006/metadata/properties" xmlns:ns3="9d90878d-36cd-4fd4-8d06-535275a4804b" xmlns:ns4="916fa643-fd9e-425c-adb2-1d9cd5a27660" targetNamespace="http://schemas.microsoft.com/office/2006/metadata/properties" ma:root="true" ma:fieldsID="702795c03d8a8bf597eeab8d4b0e7143" ns3:_="" ns4:_="">
    <xsd:import namespace="9d90878d-36cd-4fd4-8d06-535275a4804b"/>
    <xsd:import namespace="916fa643-fd9e-425c-adb2-1d9cd5a2766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4:SharedWithUsers" minOccurs="0"/>
                <xsd:element ref="ns4:SharedWithDetails" minOccurs="0"/>
                <xsd:element ref="ns4:SharingHintHash" minOccurs="0"/>
                <xsd:element ref="ns3:_activity" minOccurs="0"/>
                <xsd:element ref="ns3:MediaServiceDateTaken" minOccurs="0"/>
                <xsd:element ref="ns3:MediaServiceSystemTags" minOccurs="0"/>
                <xsd:element ref="ns3:MediaServiceGenerationTime" minOccurs="0"/>
                <xsd:element ref="ns3:MediaServiceEventHashCode" minOccurs="0"/>
                <xsd:element ref="ns3:MediaLengthInSeconds" minOccurs="0"/>
                <xsd:element ref="ns3:MediaServiceLocation" minOccurs="0"/>
                <xsd:element ref="ns3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90878d-36cd-4fd4-8d06-535275a4804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_activity" ma:index="15" nillable="true" ma:displayName="_activity" ma:hidden="true" ma:internalName="_activity">
      <xsd:simpleType>
        <xsd:restriction base="dms:Note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SystemTags" ma:index="17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2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16fa643-fd9e-425c-adb2-1d9cd5a27660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212EE67-CF5D-4D3B-990F-563B21941A2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87ACCC5-5862-457E-9E79-43224ACB5B90}">
  <ds:schemaRefs>
    <ds:schemaRef ds:uri="http://schemas.microsoft.com/office/2006/documentManagement/types"/>
    <ds:schemaRef ds:uri="http://purl.org/dc/elements/1.1/"/>
    <ds:schemaRef ds:uri="http://purl.org/dc/dcmitype/"/>
    <ds:schemaRef ds:uri="9d90878d-36cd-4fd4-8d06-535275a4804b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916fa643-fd9e-425c-adb2-1d9cd5a27660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4D2E9F0E-1BA9-437B-AF97-5E7070C0F67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d90878d-36cd-4fd4-8d06-535275a4804b"/>
    <ds:schemaRef ds:uri="916fa643-fd9e-425c-adb2-1d9cd5a2766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1679</TotalTime>
  <Words>506</Words>
  <Application>Microsoft Office PowerPoint</Application>
  <PresentationFormat>Widescreen</PresentationFormat>
  <Paragraphs>72</Paragraphs>
  <Slides>17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Aptos</vt:lpstr>
      <vt:lpstr>Aptos Display</vt:lpstr>
      <vt:lpstr>Arial</vt:lpstr>
      <vt:lpstr>Times New Roman</vt:lpstr>
      <vt:lpstr>Office Theme</vt:lpstr>
      <vt:lpstr>THE HAZMIT PLAN – REALITY LINK  Naming Disconnects, Reclaiming the Work</vt:lpstr>
      <vt:lpstr>PowerPoint Presentation</vt:lpstr>
      <vt:lpstr>THE HAZMIT PLAN – REALITY LINK  Naming Disconnects, Reclaiming the Work</vt:lpstr>
      <vt:lpstr>THE HAZMIT PLAN – REALITY GAP  Naming Disconnects, Reclaiming the Work</vt:lpstr>
      <vt:lpstr>BOTTOM LINE UP FRONT (BLUF):</vt:lpstr>
      <vt:lpstr>PowerPoint Presentation</vt:lpstr>
      <vt:lpstr>DISCONNECTS FROM REALITY</vt:lpstr>
      <vt:lpstr>PowerPoint Presentation</vt:lpstr>
      <vt:lpstr>1: A STRUCTURAL DISCONNECT</vt:lpstr>
      <vt:lpstr>PowerPoint Presentation</vt:lpstr>
      <vt:lpstr>2: AN EPISTEMIC DISCONNECT</vt:lpstr>
      <vt:lpstr>AND THIS IS IMPORTANT BECAUSE…</vt:lpstr>
      <vt:lpstr>IMPLEMENTATION</vt:lpstr>
      <vt:lpstr>SO WHAT?</vt:lpstr>
      <vt:lpstr>PowerPoint Presentation</vt:lpstr>
      <vt:lpstr>PowerPoint Presentation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Harvey, Jeffery</dc:creator>
  <cp:lastModifiedBy>Behrang Bidadian</cp:lastModifiedBy>
  <cp:revision>2</cp:revision>
  <cp:lastPrinted>2025-06-13T11:47:59Z</cp:lastPrinted>
  <dcterms:created xsi:type="dcterms:W3CDTF">2025-06-12T13:38:52Z</dcterms:created>
  <dcterms:modified xsi:type="dcterms:W3CDTF">2026-07-17T17:47:23Z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0x0101008780B08BE318F34ABF6A42ACE13BA5C4</vt:lpwstr>
  </property>
</Properties>
</file>