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63" r:id="rId4"/>
    <p:sldId id="264" r:id="rId5"/>
    <p:sldId id="261" r:id="rId6"/>
    <p:sldId id="267" r:id="rId7"/>
    <p:sldId id="265" r:id="rId8"/>
    <p:sldId id="260" r:id="rId9"/>
    <p:sldId id="268" r:id="rId10"/>
    <p:sldId id="269" r:id="rId11"/>
    <p:sldId id="270" r:id="rId12"/>
    <p:sldId id="271" r:id="rId13"/>
    <p:sldId id="272" r:id="rId14"/>
    <p:sldId id="302" r:id="rId15"/>
    <p:sldId id="288" r:id="rId16"/>
    <p:sldId id="303" r:id="rId17"/>
    <p:sldId id="289" r:id="rId18"/>
    <p:sldId id="290" r:id="rId19"/>
    <p:sldId id="298" r:id="rId20"/>
    <p:sldId id="304" r:id="rId21"/>
    <p:sldId id="291" r:id="rId22"/>
    <p:sldId id="292" r:id="rId23"/>
    <p:sldId id="293" r:id="rId24"/>
    <p:sldId id="305" r:id="rId25"/>
    <p:sldId id="294" r:id="rId26"/>
    <p:sldId id="306" r:id="rId27"/>
    <p:sldId id="307" r:id="rId28"/>
    <p:sldId id="299" r:id="rId29"/>
    <p:sldId id="308" r:id="rId30"/>
    <p:sldId id="309" r:id="rId31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gLWF2JP7beVLWTFzdxgcKQEKZK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BB95ED1-508A-4B82-8A01-B0C44F1DD22B}">
  <a:tblStyle styleId="{6BB95ED1-508A-4B82-8A01-B0C44F1DD22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18" autoAdjust="0"/>
  </p:normalViewPr>
  <p:slideViewPr>
    <p:cSldViewPr snapToGrid="0">
      <p:cViewPr varScale="1">
        <p:scale>
          <a:sx n="47" d="100"/>
          <a:sy n="47" d="100"/>
        </p:scale>
        <p:origin x="9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svg"/><Relationship Id="rId1" Type="http://schemas.openxmlformats.org/officeDocument/2006/relationships/image" Target="../media/image44.svg"/><Relationship Id="rId4" Type="http://schemas.openxmlformats.org/officeDocument/2006/relationships/image" Target="../media/image47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svg"/><Relationship Id="rId1" Type="http://schemas.openxmlformats.org/officeDocument/2006/relationships/image" Target="../media/image44.svg"/><Relationship Id="rId4" Type="http://schemas.openxmlformats.org/officeDocument/2006/relationships/image" Target="../media/image4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B860B7-7718-44D9-8D0A-035B067C495D}" type="doc">
      <dgm:prSet loTypeId="urn:microsoft.com/office/officeart/2005/8/layout/chevron1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F701A1E-2A4B-4123-9A34-FD6D5F0E1C3C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Become Official</a:t>
          </a:r>
        </a:p>
      </dgm:t>
    </dgm:pt>
    <dgm:pt modelId="{8F9380C1-DF77-427F-A8A7-5DC6177000E0}" type="parTrans" cxnId="{AD34E90A-3D1D-4E5B-8C9D-7A3B1712E603}">
      <dgm:prSet/>
      <dgm:spPr/>
      <dgm:t>
        <a:bodyPr/>
        <a:lstStyle/>
        <a:p>
          <a:endParaRPr lang="en-US"/>
        </a:p>
      </dgm:t>
    </dgm:pt>
    <dgm:pt modelId="{A984B843-E855-4689-8461-D86A0A5799C6}" type="sibTrans" cxnId="{AD34E90A-3D1D-4E5B-8C9D-7A3B1712E603}">
      <dgm:prSet/>
      <dgm:spPr/>
      <dgm:t>
        <a:bodyPr/>
        <a:lstStyle/>
        <a:p>
          <a:endParaRPr lang="en-US"/>
        </a:p>
      </dgm:t>
    </dgm:pt>
    <dgm:pt modelId="{150C2FA5-368F-4FC6-A98A-E60D4972107B}">
      <dgm:prSet phldrT="[Text]"/>
      <dgm:spPr/>
      <dgm:t>
        <a:bodyPr/>
        <a:lstStyle/>
        <a:p>
          <a:r>
            <a:rPr lang="en-US" dirty="0"/>
            <a:t>Learn</a:t>
          </a:r>
        </a:p>
      </dgm:t>
    </dgm:pt>
    <dgm:pt modelId="{178B4DDD-1305-451B-97FA-CB90BCAC88A7}" type="parTrans" cxnId="{249C878E-07E1-45DC-8649-0E1BEE95D676}">
      <dgm:prSet/>
      <dgm:spPr/>
      <dgm:t>
        <a:bodyPr/>
        <a:lstStyle/>
        <a:p>
          <a:endParaRPr lang="en-US"/>
        </a:p>
      </dgm:t>
    </dgm:pt>
    <dgm:pt modelId="{EEF9945C-BFAE-4B09-9F06-E36DEA5A6621}" type="sibTrans" cxnId="{249C878E-07E1-45DC-8649-0E1BEE95D676}">
      <dgm:prSet/>
      <dgm:spPr/>
      <dgm:t>
        <a:bodyPr/>
        <a:lstStyle/>
        <a:p>
          <a:endParaRPr lang="en-US"/>
        </a:p>
      </dgm:t>
    </dgm:pt>
    <dgm:pt modelId="{B86022BA-AC93-40D4-8699-2A27AF63CB77}">
      <dgm:prSet phldrT="[Text]"/>
      <dgm:spPr/>
      <dgm:t>
        <a:bodyPr/>
        <a:lstStyle/>
        <a:p>
          <a:r>
            <a:rPr lang="en-US" dirty="0"/>
            <a:t>Plan Your Project</a:t>
          </a:r>
        </a:p>
      </dgm:t>
    </dgm:pt>
    <dgm:pt modelId="{55549260-5E89-4B1B-876E-5A6EA46654CA}" type="parTrans" cxnId="{9AAECE52-D739-48B6-B9C8-9FB82C4E1FDD}">
      <dgm:prSet/>
      <dgm:spPr/>
      <dgm:t>
        <a:bodyPr/>
        <a:lstStyle/>
        <a:p>
          <a:endParaRPr lang="en-US"/>
        </a:p>
      </dgm:t>
    </dgm:pt>
    <dgm:pt modelId="{A8B5CDFF-5933-4258-987C-08A2E13507D9}" type="sibTrans" cxnId="{9AAECE52-D739-48B6-B9C8-9FB82C4E1FDD}">
      <dgm:prSet/>
      <dgm:spPr/>
      <dgm:t>
        <a:bodyPr/>
        <a:lstStyle/>
        <a:p>
          <a:endParaRPr lang="en-US"/>
        </a:p>
      </dgm:t>
    </dgm:pt>
    <dgm:pt modelId="{497DC724-D3B9-4B00-B362-C0948226C18B}">
      <dgm:prSet/>
      <dgm:spPr/>
      <dgm:t>
        <a:bodyPr/>
        <a:lstStyle/>
        <a:p>
          <a:r>
            <a:rPr lang="en-US" dirty="0"/>
            <a:t>Gather Everything</a:t>
          </a:r>
        </a:p>
      </dgm:t>
    </dgm:pt>
    <dgm:pt modelId="{709A3ED2-0A9D-4C9B-B147-D3ED4E719BDE}" type="parTrans" cxnId="{21AE9D81-8C73-4345-A257-9A7D7324A824}">
      <dgm:prSet/>
      <dgm:spPr/>
      <dgm:t>
        <a:bodyPr/>
        <a:lstStyle/>
        <a:p>
          <a:endParaRPr lang="en-US"/>
        </a:p>
      </dgm:t>
    </dgm:pt>
    <dgm:pt modelId="{1DEE44B3-4FCB-4A26-B532-6AF8349D4678}" type="sibTrans" cxnId="{21AE9D81-8C73-4345-A257-9A7D7324A824}">
      <dgm:prSet/>
      <dgm:spPr/>
      <dgm:t>
        <a:bodyPr/>
        <a:lstStyle/>
        <a:p>
          <a:endParaRPr lang="en-US"/>
        </a:p>
      </dgm:t>
    </dgm:pt>
    <dgm:pt modelId="{95783FA4-246B-4B97-ADAE-DE9A226C11CB}">
      <dgm:prSet/>
      <dgm:spPr/>
      <dgm:t>
        <a:bodyPr/>
        <a:lstStyle/>
        <a:p>
          <a:r>
            <a:rPr lang="en-US" dirty="0"/>
            <a:t>Keep Learning</a:t>
          </a:r>
        </a:p>
      </dgm:t>
    </dgm:pt>
    <dgm:pt modelId="{E7AB67E7-2323-4C30-A9DD-CBE044E47686}" type="parTrans" cxnId="{DA786A16-DCE1-4843-82C1-D807D4EF0105}">
      <dgm:prSet/>
      <dgm:spPr/>
      <dgm:t>
        <a:bodyPr/>
        <a:lstStyle/>
        <a:p>
          <a:endParaRPr lang="en-US"/>
        </a:p>
      </dgm:t>
    </dgm:pt>
    <dgm:pt modelId="{70481A02-5F0C-4796-BD16-288FA5F4D6CC}" type="sibTrans" cxnId="{DA786A16-DCE1-4843-82C1-D807D4EF0105}">
      <dgm:prSet/>
      <dgm:spPr/>
      <dgm:t>
        <a:bodyPr/>
        <a:lstStyle/>
        <a:p>
          <a:endParaRPr lang="en-US"/>
        </a:p>
      </dgm:t>
    </dgm:pt>
    <dgm:pt modelId="{06CE52ED-EEED-4DFA-94F6-16E4FD203ED8}" type="pres">
      <dgm:prSet presAssocID="{43B860B7-7718-44D9-8D0A-035B067C495D}" presName="Name0" presStyleCnt="0">
        <dgm:presLayoutVars>
          <dgm:dir/>
          <dgm:animLvl val="lvl"/>
          <dgm:resizeHandles val="exact"/>
        </dgm:presLayoutVars>
      </dgm:prSet>
      <dgm:spPr/>
    </dgm:pt>
    <dgm:pt modelId="{66E97BFF-8455-4E39-B526-55F1A4FAE603}" type="pres">
      <dgm:prSet presAssocID="{3F701A1E-2A4B-4123-9A34-FD6D5F0E1C3C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5585ADDC-8F62-459C-8CFE-6874B5AD15C1}" type="pres">
      <dgm:prSet presAssocID="{A984B843-E855-4689-8461-D86A0A5799C6}" presName="parTxOnlySpace" presStyleCnt="0"/>
      <dgm:spPr/>
    </dgm:pt>
    <dgm:pt modelId="{789B629A-3529-4AAC-A941-5010676593FF}" type="pres">
      <dgm:prSet presAssocID="{150C2FA5-368F-4FC6-A98A-E60D4972107B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11A48FE8-3EA7-40A1-8A9E-A4C8E43C5860}" type="pres">
      <dgm:prSet presAssocID="{EEF9945C-BFAE-4B09-9F06-E36DEA5A6621}" presName="parTxOnlySpace" presStyleCnt="0"/>
      <dgm:spPr/>
    </dgm:pt>
    <dgm:pt modelId="{A36DBE9E-C309-4E29-9E70-72EE701B8E14}" type="pres">
      <dgm:prSet presAssocID="{B86022BA-AC93-40D4-8699-2A27AF63CB77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E5CD2A9D-1082-43D8-BFF4-BDD38BCBF888}" type="pres">
      <dgm:prSet presAssocID="{A8B5CDFF-5933-4258-987C-08A2E13507D9}" presName="parTxOnlySpace" presStyleCnt="0"/>
      <dgm:spPr/>
    </dgm:pt>
    <dgm:pt modelId="{966B7D34-8A03-4EE5-B0FE-5377182A2610}" type="pres">
      <dgm:prSet presAssocID="{497DC724-D3B9-4B00-B362-C0948226C18B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852B7BBA-4CB7-4304-AFCE-30933F7C4779}" type="pres">
      <dgm:prSet presAssocID="{1DEE44B3-4FCB-4A26-B532-6AF8349D4678}" presName="parTxOnlySpace" presStyleCnt="0"/>
      <dgm:spPr/>
    </dgm:pt>
    <dgm:pt modelId="{2370E8B3-F302-471A-AA0C-A1727B753FD8}" type="pres">
      <dgm:prSet presAssocID="{95783FA4-246B-4B97-ADAE-DE9A226C11C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AD34E90A-3D1D-4E5B-8C9D-7A3B1712E603}" srcId="{43B860B7-7718-44D9-8D0A-035B067C495D}" destId="{3F701A1E-2A4B-4123-9A34-FD6D5F0E1C3C}" srcOrd="0" destOrd="0" parTransId="{8F9380C1-DF77-427F-A8A7-5DC6177000E0}" sibTransId="{A984B843-E855-4689-8461-D86A0A5799C6}"/>
    <dgm:cxn modelId="{9E26DD0C-AF79-4269-BFB7-57D4687BC7B5}" type="presOf" srcId="{43B860B7-7718-44D9-8D0A-035B067C495D}" destId="{06CE52ED-EEED-4DFA-94F6-16E4FD203ED8}" srcOrd="0" destOrd="0" presId="urn:microsoft.com/office/officeart/2005/8/layout/chevron1"/>
    <dgm:cxn modelId="{DA786A16-DCE1-4843-82C1-D807D4EF0105}" srcId="{43B860B7-7718-44D9-8D0A-035B067C495D}" destId="{95783FA4-246B-4B97-ADAE-DE9A226C11CB}" srcOrd="4" destOrd="0" parTransId="{E7AB67E7-2323-4C30-A9DD-CBE044E47686}" sibTransId="{70481A02-5F0C-4796-BD16-288FA5F4D6CC}"/>
    <dgm:cxn modelId="{E60F713D-0419-4BFE-9034-5F121633EDC5}" type="presOf" srcId="{497DC724-D3B9-4B00-B362-C0948226C18B}" destId="{966B7D34-8A03-4EE5-B0FE-5377182A2610}" srcOrd="0" destOrd="0" presId="urn:microsoft.com/office/officeart/2005/8/layout/chevron1"/>
    <dgm:cxn modelId="{3CFEDE46-B9CF-43F2-82AC-C24462D4E3C3}" type="presOf" srcId="{3F701A1E-2A4B-4123-9A34-FD6D5F0E1C3C}" destId="{66E97BFF-8455-4E39-B526-55F1A4FAE603}" srcOrd="0" destOrd="0" presId="urn:microsoft.com/office/officeart/2005/8/layout/chevron1"/>
    <dgm:cxn modelId="{9AAECE52-D739-48B6-B9C8-9FB82C4E1FDD}" srcId="{43B860B7-7718-44D9-8D0A-035B067C495D}" destId="{B86022BA-AC93-40D4-8699-2A27AF63CB77}" srcOrd="2" destOrd="0" parTransId="{55549260-5E89-4B1B-876E-5A6EA46654CA}" sibTransId="{A8B5CDFF-5933-4258-987C-08A2E13507D9}"/>
    <dgm:cxn modelId="{B9B3D07C-3C0E-4E14-A031-5BF442B70487}" type="presOf" srcId="{150C2FA5-368F-4FC6-A98A-E60D4972107B}" destId="{789B629A-3529-4AAC-A941-5010676593FF}" srcOrd="0" destOrd="0" presId="urn:microsoft.com/office/officeart/2005/8/layout/chevron1"/>
    <dgm:cxn modelId="{21AE9D81-8C73-4345-A257-9A7D7324A824}" srcId="{43B860B7-7718-44D9-8D0A-035B067C495D}" destId="{497DC724-D3B9-4B00-B362-C0948226C18B}" srcOrd="3" destOrd="0" parTransId="{709A3ED2-0A9D-4C9B-B147-D3ED4E719BDE}" sibTransId="{1DEE44B3-4FCB-4A26-B532-6AF8349D4678}"/>
    <dgm:cxn modelId="{249C878E-07E1-45DC-8649-0E1BEE95D676}" srcId="{43B860B7-7718-44D9-8D0A-035B067C495D}" destId="{150C2FA5-368F-4FC6-A98A-E60D4972107B}" srcOrd="1" destOrd="0" parTransId="{178B4DDD-1305-451B-97FA-CB90BCAC88A7}" sibTransId="{EEF9945C-BFAE-4B09-9F06-E36DEA5A6621}"/>
    <dgm:cxn modelId="{58E76BA3-15FF-48A1-8C44-75DB0BCDE1A1}" type="presOf" srcId="{B86022BA-AC93-40D4-8699-2A27AF63CB77}" destId="{A36DBE9E-C309-4E29-9E70-72EE701B8E14}" srcOrd="0" destOrd="0" presId="urn:microsoft.com/office/officeart/2005/8/layout/chevron1"/>
    <dgm:cxn modelId="{7F2CF3DC-002C-4374-B4AC-CF42686C5FFD}" type="presOf" srcId="{95783FA4-246B-4B97-ADAE-DE9A226C11CB}" destId="{2370E8B3-F302-471A-AA0C-A1727B753FD8}" srcOrd="0" destOrd="0" presId="urn:microsoft.com/office/officeart/2005/8/layout/chevron1"/>
    <dgm:cxn modelId="{3AC70F64-11A1-4367-B430-8FC715E58DA9}" type="presParOf" srcId="{06CE52ED-EEED-4DFA-94F6-16E4FD203ED8}" destId="{66E97BFF-8455-4E39-B526-55F1A4FAE603}" srcOrd="0" destOrd="0" presId="urn:microsoft.com/office/officeart/2005/8/layout/chevron1"/>
    <dgm:cxn modelId="{DADF15E2-496C-4807-9CD7-19EC0E4A2BC8}" type="presParOf" srcId="{06CE52ED-EEED-4DFA-94F6-16E4FD203ED8}" destId="{5585ADDC-8F62-459C-8CFE-6874B5AD15C1}" srcOrd="1" destOrd="0" presId="urn:microsoft.com/office/officeart/2005/8/layout/chevron1"/>
    <dgm:cxn modelId="{C2C9D1EE-2A36-4CC8-AE0C-B44F5D6611C4}" type="presParOf" srcId="{06CE52ED-EEED-4DFA-94F6-16E4FD203ED8}" destId="{789B629A-3529-4AAC-A941-5010676593FF}" srcOrd="2" destOrd="0" presId="urn:microsoft.com/office/officeart/2005/8/layout/chevron1"/>
    <dgm:cxn modelId="{FDE91CD1-0138-4A9D-B25C-03923AB1E493}" type="presParOf" srcId="{06CE52ED-EEED-4DFA-94F6-16E4FD203ED8}" destId="{11A48FE8-3EA7-40A1-8A9E-A4C8E43C5860}" srcOrd="3" destOrd="0" presId="urn:microsoft.com/office/officeart/2005/8/layout/chevron1"/>
    <dgm:cxn modelId="{70C2B8A0-1B93-4B64-981D-164FA7CCDD28}" type="presParOf" srcId="{06CE52ED-EEED-4DFA-94F6-16E4FD203ED8}" destId="{A36DBE9E-C309-4E29-9E70-72EE701B8E14}" srcOrd="4" destOrd="0" presId="urn:microsoft.com/office/officeart/2005/8/layout/chevron1"/>
    <dgm:cxn modelId="{81013A53-BE80-4DFC-99AB-C7E51AFD6AD2}" type="presParOf" srcId="{06CE52ED-EEED-4DFA-94F6-16E4FD203ED8}" destId="{E5CD2A9D-1082-43D8-BFF4-BDD38BCBF888}" srcOrd="5" destOrd="0" presId="urn:microsoft.com/office/officeart/2005/8/layout/chevron1"/>
    <dgm:cxn modelId="{D2BD99C4-9BD1-4ACD-95BD-BC99CC774B30}" type="presParOf" srcId="{06CE52ED-EEED-4DFA-94F6-16E4FD203ED8}" destId="{966B7D34-8A03-4EE5-B0FE-5377182A2610}" srcOrd="6" destOrd="0" presId="urn:microsoft.com/office/officeart/2005/8/layout/chevron1"/>
    <dgm:cxn modelId="{69F2A585-D604-4304-8947-1C2AD6E53434}" type="presParOf" srcId="{06CE52ED-EEED-4DFA-94F6-16E4FD203ED8}" destId="{852B7BBA-4CB7-4304-AFCE-30933F7C4779}" srcOrd="7" destOrd="0" presId="urn:microsoft.com/office/officeart/2005/8/layout/chevron1"/>
    <dgm:cxn modelId="{57192552-D565-4DC5-AEAA-D775CB281286}" type="presParOf" srcId="{06CE52ED-EEED-4DFA-94F6-16E4FD203ED8}" destId="{2370E8B3-F302-471A-AA0C-A1727B753FD8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16AEA1-0218-4524-BCF1-661905B5A6D7}" type="doc">
      <dgm:prSet loTypeId="urn:microsoft.com/office/officeart/2008/layout/AlternatingHexagons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1035260E-3A7F-4390-8D1B-05E04A925911}">
      <dgm:prSet phldrT="[Text]" custT="1"/>
      <dgm:spPr/>
      <dgm:t>
        <a:bodyPr/>
        <a:lstStyle/>
        <a:p>
          <a:r>
            <a:rPr lang="en-US" sz="3000" dirty="0"/>
            <a:t>As a 501(c)3, LLC, etc.</a:t>
          </a:r>
        </a:p>
      </dgm:t>
    </dgm:pt>
    <dgm:pt modelId="{E4C173FC-B120-4953-9E6E-BFED2C6C6734}" type="parTrans" cxnId="{841D01E9-8952-4070-AE43-4D521B718F13}">
      <dgm:prSet/>
      <dgm:spPr/>
      <dgm:t>
        <a:bodyPr/>
        <a:lstStyle/>
        <a:p>
          <a:endParaRPr lang="en-US"/>
        </a:p>
      </dgm:t>
    </dgm:pt>
    <dgm:pt modelId="{28DABAE2-73DD-459C-B738-84BC7C345113}" type="sibTrans" cxnId="{841D01E9-8952-4070-AE43-4D521B718F13}">
      <dgm:prSet custT="1"/>
      <dgm:spPr/>
      <dgm:t>
        <a:bodyPr/>
        <a:lstStyle/>
        <a:p>
          <a:endParaRPr lang="en-US" sz="3000"/>
        </a:p>
      </dgm:t>
    </dgm:pt>
    <dgm:pt modelId="{89EF4F5E-4C4C-4670-90BF-0ADF57A76061}">
      <dgm:prSet phldrT="[Text]" custT="1"/>
      <dgm:spPr/>
      <dgm:t>
        <a:bodyPr/>
        <a:lstStyle/>
        <a:p>
          <a:r>
            <a:rPr lang="en-US" sz="3000" dirty="0"/>
            <a:t>Become official with the IRS</a:t>
          </a:r>
        </a:p>
      </dgm:t>
    </dgm:pt>
    <dgm:pt modelId="{1FF84ACE-4A28-4116-BD3E-4735D0ACE453}" type="parTrans" cxnId="{7122A0D4-5FB0-43F1-B8F0-FC13A5BDBA19}">
      <dgm:prSet/>
      <dgm:spPr/>
      <dgm:t>
        <a:bodyPr/>
        <a:lstStyle/>
        <a:p>
          <a:endParaRPr lang="en-US"/>
        </a:p>
      </dgm:t>
    </dgm:pt>
    <dgm:pt modelId="{CA56BABC-2CE9-461E-BAE0-0EBB1E150AFE}" type="sibTrans" cxnId="{7122A0D4-5FB0-43F1-B8F0-FC13A5BDBA19}">
      <dgm:prSet/>
      <dgm:spPr/>
      <dgm:t>
        <a:bodyPr/>
        <a:lstStyle/>
        <a:p>
          <a:endParaRPr lang="en-US"/>
        </a:p>
      </dgm:t>
    </dgm:pt>
    <dgm:pt modelId="{76C16E0E-357C-4029-B3C3-2FFCBCFA2A17}">
      <dgm:prSet phldrT="[Text]" custT="1"/>
      <dgm:spPr/>
      <dgm:t>
        <a:bodyPr/>
        <a:lstStyle/>
        <a:p>
          <a:r>
            <a:rPr lang="en-US" sz="3000" dirty="0"/>
            <a:t>SAM .gov</a:t>
          </a:r>
        </a:p>
      </dgm:t>
    </dgm:pt>
    <dgm:pt modelId="{B4DDDEF1-3E55-4455-ABB1-61387444E78E}" type="parTrans" cxnId="{8F7825CA-9EA5-4685-916C-F44C59ADBD78}">
      <dgm:prSet/>
      <dgm:spPr/>
      <dgm:t>
        <a:bodyPr/>
        <a:lstStyle/>
        <a:p>
          <a:endParaRPr lang="en-US"/>
        </a:p>
      </dgm:t>
    </dgm:pt>
    <dgm:pt modelId="{E12F1C21-8DE2-4813-852E-C9142DA335DC}" type="sibTrans" cxnId="{8F7825CA-9EA5-4685-916C-F44C59ADBD78}">
      <dgm:prSet custT="1"/>
      <dgm:spPr/>
      <dgm:t>
        <a:bodyPr/>
        <a:lstStyle/>
        <a:p>
          <a:endParaRPr lang="en-US" sz="3000"/>
        </a:p>
      </dgm:t>
    </dgm:pt>
    <dgm:pt modelId="{97BA1AF8-DAD4-4CFB-B436-B164D8F9C4ED}">
      <dgm:prSet phldrT="[Text]" custT="1"/>
      <dgm:spPr/>
      <dgm:t>
        <a:bodyPr/>
        <a:lstStyle/>
        <a:p>
          <a:r>
            <a:rPr lang="en-US" sz="3000" dirty="0"/>
            <a:t>We can help! </a:t>
          </a:r>
        </a:p>
      </dgm:t>
    </dgm:pt>
    <dgm:pt modelId="{3D063E1D-8157-4003-B6DD-E2A8174C7B8A}" type="parTrans" cxnId="{CB305485-65D6-4B3F-A135-34F05CD8A82E}">
      <dgm:prSet/>
      <dgm:spPr/>
      <dgm:t>
        <a:bodyPr/>
        <a:lstStyle/>
        <a:p>
          <a:endParaRPr lang="en-US"/>
        </a:p>
      </dgm:t>
    </dgm:pt>
    <dgm:pt modelId="{8BE1F5D1-A703-4168-9697-1EF5656E4DB2}" type="sibTrans" cxnId="{CB305485-65D6-4B3F-A135-34F05CD8A82E}">
      <dgm:prSet/>
      <dgm:spPr/>
      <dgm:t>
        <a:bodyPr/>
        <a:lstStyle/>
        <a:p>
          <a:endParaRPr lang="en-US"/>
        </a:p>
      </dgm:t>
    </dgm:pt>
    <dgm:pt modelId="{728A08A8-B98B-482C-8E02-D9554F9566C1}">
      <dgm:prSet phldrT="[Text]" custT="1"/>
      <dgm:spPr/>
      <dgm:t>
        <a:bodyPr/>
        <a:lstStyle/>
        <a:p>
          <a:r>
            <a:rPr lang="en-US" sz="3000" dirty="0"/>
            <a:t>Grants .gov</a:t>
          </a:r>
        </a:p>
      </dgm:t>
    </dgm:pt>
    <dgm:pt modelId="{2AEDEDEF-4BCB-41F9-B157-A87A4E78A728}" type="parTrans" cxnId="{564C284E-C72B-42E8-966B-3ADCBB799613}">
      <dgm:prSet/>
      <dgm:spPr/>
      <dgm:t>
        <a:bodyPr/>
        <a:lstStyle/>
        <a:p>
          <a:endParaRPr lang="en-US"/>
        </a:p>
      </dgm:t>
    </dgm:pt>
    <dgm:pt modelId="{F31B86A9-E754-4EEC-8CAC-E582414B384A}" type="sibTrans" cxnId="{564C284E-C72B-42E8-966B-3ADCBB799613}">
      <dgm:prSet custT="1"/>
      <dgm:spPr/>
      <dgm:t>
        <a:bodyPr/>
        <a:lstStyle/>
        <a:p>
          <a:endParaRPr lang="en-US" sz="3000"/>
        </a:p>
      </dgm:t>
    </dgm:pt>
    <dgm:pt modelId="{1F46C91F-8051-4621-ADD7-9AF33441B302}">
      <dgm:prSet phldrT="[Text]" custT="1"/>
      <dgm:spPr/>
      <dgm:t>
        <a:bodyPr/>
        <a:lstStyle/>
        <a:p>
          <a:r>
            <a:rPr lang="en-US" sz="3000" dirty="0"/>
            <a:t>For most federal grants</a:t>
          </a:r>
        </a:p>
      </dgm:t>
    </dgm:pt>
    <dgm:pt modelId="{368501AE-EF9F-45EF-B451-2FAD00E29FB2}" type="parTrans" cxnId="{A0AAB0CB-C6BE-4FC0-9E29-27E9D002ACD0}">
      <dgm:prSet/>
      <dgm:spPr/>
      <dgm:t>
        <a:bodyPr/>
        <a:lstStyle/>
        <a:p>
          <a:endParaRPr lang="en-US"/>
        </a:p>
      </dgm:t>
    </dgm:pt>
    <dgm:pt modelId="{833939AB-55A3-4F27-889E-E0D0974330F7}" type="sibTrans" cxnId="{A0AAB0CB-C6BE-4FC0-9E29-27E9D002ACD0}">
      <dgm:prSet/>
      <dgm:spPr/>
      <dgm:t>
        <a:bodyPr/>
        <a:lstStyle/>
        <a:p>
          <a:endParaRPr lang="en-US"/>
        </a:p>
      </dgm:t>
    </dgm:pt>
    <dgm:pt modelId="{D902A92F-96B9-44A9-B4BD-CF5A950DBDBB}" type="pres">
      <dgm:prSet presAssocID="{4216AEA1-0218-4524-BCF1-661905B5A6D7}" presName="Name0" presStyleCnt="0">
        <dgm:presLayoutVars>
          <dgm:chMax/>
          <dgm:chPref/>
          <dgm:dir/>
          <dgm:animLvl val="lvl"/>
        </dgm:presLayoutVars>
      </dgm:prSet>
      <dgm:spPr/>
    </dgm:pt>
    <dgm:pt modelId="{3E7E4CA3-73A4-43A6-B0B7-6F0613DDB8C1}" type="pres">
      <dgm:prSet presAssocID="{1035260E-3A7F-4390-8D1B-05E04A925911}" presName="composite" presStyleCnt="0"/>
      <dgm:spPr/>
    </dgm:pt>
    <dgm:pt modelId="{CD4B6F68-B76A-41EB-ACB8-A018DB1EB8EF}" type="pres">
      <dgm:prSet presAssocID="{1035260E-3A7F-4390-8D1B-05E04A925911}" presName="Parent1" presStyleLbl="node1" presStyleIdx="0" presStyleCnt="6" custScaleX="104626">
        <dgm:presLayoutVars>
          <dgm:chMax val="1"/>
          <dgm:chPref val="1"/>
          <dgm:bulletEnabled val="1"/>
        </dgm:presLayoutVars>
      </dgm:prSet>
      <dgm:spPr/>
    </dgm:pt>
    <dgm:pt modelId="{4D9B363C-80D5-46CD-82B2-AEC27D547058}" type="pres">
      <dgm:prSet presAssocID="{1035260E-3A7F-4390-8D1B-05E04A925911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DE3A973A-158C-4702-9E78-E77713491C24}" type="pres">
      <dgm:prSet presAssocID="{1035260E-3A7F-4390-8D1B-05E04A925911}" presName="BalanceSpacing" presStyleCnt="0"/>
      <dgm:spPr/>
    </dgm:pt>
    <dgm:pt modelId="{CF5184F5-5CE9-47CA-856E-C6862CFA0757}" type="pres">
      <dgm:prSet presAssocID="{1035260E-3A7F-4390-8D1B-05E04A925911}" presName="BalanceSpacing1" presStyleCnt="0"/>
      <dgm:spPr/>
    </dgm:pt>
    <dgm:pt modelId="{9B5AE2FD-82EF-4946-9930-EE64F12A5CD0}" type="pres">
      <dgm:prSet presAssocID="{28DABAE2-73DD-459C-B738-84BC7C345113}" presName="Accent1Text" presStyleLbl="node1" presStyleIdx="1" presStyleCnt="6"/>
      <dgm:spPr/>
    </dgm:pt>
    <dgm:pt modelId="{3BAE5081-0C71-4B41-AF6B-7EA9DB66C60D}" type="pres">
      <dgm:prSet presAssocID="{28DABAE2-73DD-459C-B738-84BC7C345113}" presName="spaceBetweenRectangles" presStyleCnt="0"/>
      <dgm:spPr/>
    </dgm:pt>
    <dgm:pt modelId="{751157EA-E3CA-4E6B-BB72-BA6AEF598D28}" type="pres">
      <dgm:prSet presAssocID="{76C16E0E-357C-4029-B3C3-2FFCBCFA2A17}" presName="composite" presStyleCnt="0"/>
      <dgm:spPr/>
    </dgm:pt>
    <dgm:pt modelId="{94F0CD99-96DE-40AB-A027-1C7944795F99}" type="pres">
      <dgm:prSet presAssocID="{76C16E0E-357C-4029-B3C3-2FFCBCFA2A17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C8D602E9-1B13-4CB7-8822-506E9AD8F39B}" type="pres">
      <dgm:prSet presAssocID="{76C16E0E-357C-4029-B3C3-2FFCBCFA2A17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BB906F3E-3DC7-4737-8860-4EABDA9F9AA9}" type="pres">
      <dgm:prSet presAssocID="{76C16E0E-357C-4029-B3C3-2FFCBCFA2A17}" presName="BalanceSpacing" presStyleCnt="0"/>
      <dgm:spPr/>
    </dgm:pt>
    <dgm:pt modelId="{4B2BAC0A-1D60-4AB8-B142-E61E377852B4}" type="pres">
      <dgm:prSet presAssocID="{76C16E0E-357C-4029-B3C3-2FFCBCFA2A17}" presName="BalanceSpacing1" presStyleCnt="0"/>
      <dgm:spPr/>
    </dgm:pt>
    <dgm:pt modelId="{00CBBEE4-BF92-4C4F-B3B4-42B2D1DED070}" type="pres">
      <dgm:prSet presAssocID="{E12F1C21-8DE2-4813-852E-C9142DA335DC}" presName="Accent1Text" presStyleLbl="node1" presStyleIdx="3" presStyleCnt="6"/>
      <dgm:spPr/>
    </dgm:pt>
    <dgm:pt modelId="{69BA03E5-A3B3-4F34-8A77-68BC2BE20C91}" type="pres">
      <dgm:prSet presAssocID="{E12F1C21-8DE2-4813-852E-C9142DA335DC}" presName="spaceBetweenRectangles" presStyleCnt="0"/>
      <dgm:spPr/>
    </dgm:pt>
    <dgm:pt modelId="{E924BAE5-7EC3-4BF7-8763-229B6ACEC958}" type="pres">
      <dgm:prSet presAssocID="{728A08A8-B98B-482C-8E02-D9554F9566C1}" presName="composite" presStyleCnt="0"/>
      <dgm:spPr/>
    </dgm:pt>
    <dgm:pt modelId="{3042B46D-4E7A-4ED5-9B58-744E4EBF2252}" type="pres">
      <dgm:prSet presAssocID="{728A08A8-B98B-482C-8E02-D9554F9566C1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C8CD1287-79DF-41C4-A785-497119EB197E}" type="pres">
      <dgm:prSet presAssocID="{728A08A8-B98B-482C-8E02-D9554F9566C1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F13F00F5-76F5-46AF-88D9-370C463583AB}" type="pres">
      <dgm:prSet presAssocID="{728A08A8-B98B-482C-8E02-D9554F9566C1}" presName="BalanceSpacing" presStyleCnt="0"/>
      <dgm:spPr/>
    </dgm:pt>
    <dgm:pt modelId="{C169DA55-4A4C-4E5D-A9E8-A5763485214B}" type="pres">
      <dgm:prSet presAssocID="{728A08A8-B98B-482C-8E02-D9554F9566C1}" presName="BalanceSpacing1" presStyleCnt="0"/>
      <dgm:spPr/>
    </dgm:pt>
    <dgm:pt modelId="{A092B462-06FC-4247-9322-1FA8F2F2147C}" type="pres">
      <dgm:prSet presAssocID="{F31B86A9-E754-4EEC-8CAC-E582414B384A}" presName="Accent1Text" presStyleLbl="node1" presStyleIdx="5" presStyleCnt="6"/>
      <dgm:spPr/>
    </dgm:pt>
  </dgm:ptLst>
  <dgm:cxnLst>
    <dgm:cxn modelId="{AF765A04-CF3A-4EC4-A9DD-B274251B09F4}" type="presOf" srcId="{28DABAE2-73DD-459C-B738-84BC7C345113}" destId="{9B5AE2FD-82EF-4946-9930-EE64F12A5CD0}" srcOrd="0" destOrd="0" presId="urn:microsoft.com/office/officeart/2008/layout/AlternatingHexagons"/>
    <dgm:cxn modelId="{8EE27C08-C2A1-4D0A-87C6-173A01667D0A}" type="presOf" srcId="{4216AEA1-0218-4524-BCF1-661905B5A6D7}" destId="{D902A92F-96B9-44A9-B4BD-CF5A950DBDBB}" srcOrd="0" destOrd="0" presId="urn:microsoft.com/office/officeart/2008/layout/AlternatingHexagons"/>
    <dgm:cxn modelId="{A5796812-7981-4EA3-9173-B6BECBF267D8}" type="presOf" srcId="{97BA1AF8-DAD4-4CFB-B436-B164D8F9C4ED}" destId="{C8D602E9-1B13-4CB7-8822-506E9AD8F39B}" srcOrd="0" destOrd="0" presId="urn:microsoft.com/office/officeart/2008/layout/AlternatingHexagons"/>
    <dgm:cxn modelId="{D3F5E922-E6CA-4FEA-B610-B4B5596C512E}" type="presOf" srcId="{728A08A8-B98B-482C-8E02-D9554F9566C1}" destId="{3042B46D-4E7A-4ED5-9B58-744E4EBF2252}" srcOrd="0" destOrd="0" presId="urn:microsoft.com/office/officeart/2008/layout/AlternatingHexagons"/>
    <dgm:cxn modelId="{564C284E-C72B-42E8-966B-3ADCBB799613}" srcId="{4216AEA1-0218-4524-BCF1-661905B5A6D7}" destId="{728A08A8-B98B-482C-8E02-D9554F9566C1}" srcOrd="2" destOrd="0" parTransId="{2AEDEDEF-4BCB-41F9-B157-A87A4E78A728}" sibTransId="{F31B86A9-E754-4EEC-8CAC-E582414B384A}"/>
    <dgm:cxn modelId="{73AE2470-71AD-4C2C-B5BE-7E9AC9D86B81}" type="presOf" srcId="{F31B86A9-E754-4EEC-8CAC-E582414B384A}" destId="{A092B462-06FC-4247-9322-1FA8F2F2147C}" srcOrd="0" destOrd="0" presId="urn:microsoft.com/office/officeart/2008/layout/AlternatingHexagons"/>
    <dgm:cxn modelId="{CB305485-65D6-4B3F-A135-34F05CD8A82E}" srcId="{76C16E0E-357C-4029-B3C3-2FFCBCFA2A17}" destId="{97BA1AF8-DAD4-4CFB-B436-B164D8F9C4ED}" srcOrd="0" destOrd="0" parTransId="{3D063E1D-8157-4003-B6DD-E2A8174C7B8A}" sibTransId="{8BE1F5D1-A703-4168-9697-1EF5656E4DB2}"/>
    <dgm:cxn modelId="{F4CB1F92-2298-4DF7-9B5B-6AF1E4419706}" type="presOf" srcId="{E12F1C21-8DE2-4813-852E-C9142DA335DC}" destId="{00CBBEE4-BF92-4C4F-B3B4-42B2D1DED070}" srcOrd="0" destOrd="0" presId="urn:microsoft.com/office/officeart/2008/layout/AlternatingHexagons"/>
    <dgm:cxn modelId="{732763BA-3A72-4C8C-9FC9-C71B7B2A8E81}" type="presOf" srcId="{89EF4F5E-4C4C-4670-90BF-0ADF57A76061}" destId="{4D9B363C-80D5-46CD-82B2-AEC27D547058}" srcOrd="0" destOrd="0" presId="urn:microsoft.com/office/officeart/2008/layout/AlternatingHexagons"/>
    <dgm:cxn modelId="{D27089C6-8629-47DD-8604-298008AD7A6A}" type="presOf" srcId="{1F46C91F-8051-4621-ADD7-9AF33441B302}" destId="{C8CD1287-79DF-41C4-A785-497119EB197E}" srcOrd="0" destOrd="0" presId="urn:microsoft.com/office/officeart/2008/layout/AlternatingHexagons"/>
    <dgm:cxn modelId="{8F7825CA-9EA5-4685-916C-F44C59ADBD78}" srcId="{4216AEA1-0218-4524-BCF1-661905B5A6D7}" destId="{76C16E0E-357C-4029-B3C3-2FFCBCFA2A17}" srcOrd="1" destOrd="0" parTransId="{B4DDDEF1-3E55-4455-ABB1-61387444E78E}" sibTransId="{E12F1C21-8DE2-4813-852E-C9142DA335DC}"/>
    <dgm:cxn modelId="{A0AAB0CB-C6BE-4FC0-9E29-27E9D002ACD0}" srcId="{728A08A8-B98B-482C-8E02-D9554F9566C1}" destId="{1F46C91F-8051-4621-ADD7-9AF33441B302}" srcOrd="0" destOrd="0" parTransId="{368501AE-EF9F-45EF-B451-2FAD00E29FB2}" sibTransId="{833939AB-55A3-4F27-889E-E0D0974330F7}"/>
    <dgm:cxn modelId="{7122A0D4-5FB0-43F1-B8F0-FC13A5BDBA19}" srcId="{1035260E-3A7F-4390-8D1B-05E04A925911}" destId="{89EF4F5E-4C4C-4670-90BF-0ADF57A76061}" srcOrd="0" destOrd="0" parTransId="{1FF84ACE-4A28-4116-BD3E-4735D0ACE453}" sibTransId="{CA56BABC-2CE9-461E-BAE0-0EBB1E150AFE}"/>
    <dgm:cxn modelId="{841D01E9-8952-4070-AE43-4D521B718F13}" srcId="{4216AEA1-0218-4524-BCF1-661905B5A6D7}" destId="{1035260E-3A7F-4390-8D1B-05E04A925911}" srcOrd="0" destOrd="0" parTransId="{E4C173FC-B120-4953-9E6E-BFED2C6C6734}" sibTransId="{28DABAE2-73DD-459C-B738-84BC7C345113}"/>
    <dgm:cxn modelId="{A5F2ECE9-24C9-453F-A606-6DC072F2BFD5}" type="presOf" srcId="{76C16E0E-357C-4029-B3C3-2FFCBCFA2A17}" destId="{94F0CD99-96DE-40AB-A027-1C7944795F99}" srcOrd="0" destOrd="0" presId="urn:microsoft.com/office/officeart/2008/layout/AlternatingHexagons"/>
    <dgm:cxn modelId="{99520FF9-FF21-429E-BE35-7D25388AA7D7}" type="presOf" srcId="{1035260E-3A7F-4390-8D1B-05E04A925911}" destId="{CD4B6F68-B76A-41EB-ACB8-A018DB1EB8EF}" srcOrd="0" destOrd="0" presId="urn:microsoft.com/office/officeart/2008/layout/AlternatingHexagons"/>
    <dgm:cxn modelId="{A0F58D23-9DCB-49CF-96E5-A45032CF1B5C}" type="presParOf" srcId="{D902A92F-96B9-44A9-B4BD-CF5A950DBDBB}" destId="{3E7E4CA3-73A4-43A6-B0B7-6F0613DDB8C1}" srcOrd="0" destOrd="0" presId="urn:microsoft.com/office/officeart/2008/layout/AlternatingHexagons"/>
    <dgm:cxn modelId="{ADA07206-6283-4E4D-8FB0-C1B33512CE6B}" type="presParOf" srcId="{3E7E4CA3-73A4-43A6-B0B7-6F0613DDB8C1}" destId="{CD4B6F68-B76A-41EB-ACB8-A018DB1EB8EF}" srcOrd="0" destOrd="0" presId="urn:microsoft.com/office/officeart/2008/layout/AlternatingHexagons"/>
    <dgm:cxn modelId="{A1ADC9ED-C1EC-4D72-9B0A-3B4062C7B762}" type="presParOf" srcId="{3E7E4CA3-73A4-43A6-B0B7-6F0613DDB8C1}" destId="{4D9B363C-80D5-46CD-82B2-AEC27D547058}" srcOrd="1" destOrd="0" presId="urn:microsoft.com/office/officeart/2008/layout/AlternatingHexagons"/>
    <dgm:cxn modelId="{38F1B470-0D80-4F22-A1D1-E80312A04EF5}" type="presParOf" srcId="{3E7E4CA3-73A4-43A6-B0B7-6F0613DDB8C1}" destId="{DE3A973A-158C-4702-9E78-E77713491C24}" srcOrd="2" destOrd="0" presId="urn:microsoft.com/office/officeart/2008/layout/AlternatingHexagons"/>
    <dgm:cxn modelId="{D5F8DCAC-4A36-4255-991C-E8E8B4AF9FDE}" type="presParOf" srcId="{3E7E4CA3-73A4-43A6-B0B7-6F0613DDB8C1}" destId="{CF5184F5-5CE9-47CA-856E-C6862CFA0757}" srcOrd="3" destOrd="0" presId="urn:microsoft.com/office/officeart/2008/layout/AlternatingHexagons"/>
    <dgm:cxn modelId="{AE1CC9A3-B01F-4CC9-992A-7E67C5E42295}" type="presParOf" srcId="{3E7E4CA3-73A4-43A6-B0B7-6F0613DDB8C1}" destId="{9B5AE2FD-82EF-4946-9930-EE64F12A5CD0}" srcOrd="4" destOrd="0" presId="urn:microsoft.com/office/officeart/2008/layout/AlternatingHexagons"/>
    <dgm:cxn modelId="{E00378B1-BE87-4FEB-A6F2-007F5C085596}" type="presParOf" srcId="{D902A92F-96B9-44A9-B4BD-CF5A950DBDBB}" destId="{3BAE5081-0C71-4B41-AF6B-7EA9DB66C60D}" srcOrd="1" destOrd="0" presId="urn:microsoft.com/office/officeart/2008/layout/AlternatingHexagons"/>
    <dgm:cxn modelId="{5163DFFA-F684-424E-AAB6-688455E89166}" type="presParOf" srcId="{D902A92F-96B9-44A9-B4BD-CF5A950DBDBB}" destId="{751157EA-E3CA-4E6B-BB72-BA6AEF598D28}" srcOrd="2" destOrd="0" presId="urn:microsoft.com/office/officeart/2008/layout/AlternatingHexagons"/>
    <dgm:cxn modelId="{F90A9B47-EDDD-45DE-8D79-AC768FEFFE41}" type="presParOf" srcId="{751157EA-E3CA-4E6B-BB72-BA6AEF598D28}" destId="{94F0CD99-96DE-40AB-A027-1C7944795F99}" srcOrd="0" destOrd="0" presId="urn:microsoft.com/office/officeart/2008/layout/AlternatingHexagons"/>
    <dgm:cxn modelId="{850E57AC-829D-4B95-BD7B-CF6C0442CAAF}" type="presParOf" srcId="{751157EA-E3CA-4E6B-BB72-BA6AEF598D28}" destId="{C8D602E9-1B13-4CB7-8822-506E9AD8F39B}" srcOrd="1" destOrd="0" presId="urn:microsoft.com/office/officeart/2008/layout/AlternatingHexagons"/>
    <dgm:cxn modelId="{78E18CCD-E06A-4C09-9735-98F04FBF4728}" type="presParOf" srcId="{751157EA-E3CA-4E6B-BB72-BA6AEF598D28}" destId="{BB906F3E-3DC7-4737-8860-4EABDA9F9AA9}" srcOrd="2" destOrd="0" presId="urn:microsoft.com/office/officeart/2008/layout/AlternatingHexagons"/>
    <dgm:cxn modelId="{BC492535-9E09-4142-83B6-41D2B8751503}" type="presParOf" srcId="{751157EA-E3CA-4E6B-BB72-BA6AEF598D28}" destId="{4B2BAC0A-1D60-4AB8-B142-E61E377852B4}" srcOrd="3" destOrd="0" presId="urn:microsoft.com/office/officeart/2008/layout/AlternatingHexagons"/>
    <dgm:cxn modelId="{496DB8C7-9DC0-458B-A97C-10766EBBECF3}" type="presParOf" srcId="{751157EA-E3CA-4E6B-BB72-BA6AEF598D28}" destId="{00CBBEE4-BF92-4C4F-B3B4-42B2D1DED070}" srcOrd="4" destOrd="0" presId="urn:microsoft.com/office/officeart/2008/layout/AlternatingHexagons"/>
    <dgm:cxn modelId="{3382B7FA-2F19-4911-8851-E85D60617F0A}" type="presParOf" srcId="{D902A92F-96B9-44A9-B4BD-CF5A950DBDBB}" destId="{69BA03E5-A3B3-4F34-8A77-68BC2BE20C91}" srcOrd="3" destOrd="0" presId="urn:microsoft.com/office/officeart/2008/layout/AlternatingHexagons"/>
    <dgm:cxn modelId="{C10B03CD-670A-4F26-8828-6CFB1AFB6AB6}" type="presParOf" srcId="{D902A92F-96B9-44A9-B4BD-CF5A950DBDBB}" destId="{E924BAE5-7EC3-4BF7-8763-229B6ACEC958}" srcOrd="4" destOrd="0" presId="urn:microsoft.com/office/officeart/2008/layout/AlternatingHexagons"/>
    <dgm:cxn modelId="{A59A52C7-DD53-47FB-8CDB-E6A283FEDBDC}" type="presParOf" srcId="{E924BAE5-7EC3-4BF7-8763-229B6ACEC958}" destId="{3042B46D-4E7A-4ED5-9B58-744E4EBF2252}" srcOrd="0" destOrd="0" presId="urn:microsoft.com/office/officeart/2008/layout/AlternatingHexagons"/>
    <dgm:cxn modelId="{B5C62486-403F-4FEA-9B65-56D19A8F936F}" type="presParOf" srcId="{E924BAE5-7EC3-4BF7-8763-229B6ACEC958}" destId="{C8CD1287-79DF-41C4-A785-497119EB197E}" srcOrd="1" destOrd="0" presId="urn:microsoft.com/office/officeart/2008/layout/AlternatingHexagons"/>
    <dgm:cxn modelId="{08A162F0-6959-42C1-B170-24727DF1BD8D}" type="presParOf" srcId="{E924BAE5-7EC3-4BF7-8763-229B6ACEC958}" destId="{F13F00F5-76F5-46AF-88D9-370C463583AB}" srcOrd="2" destOrd="0" presId="urn:microsoft.com/office/officeart/2008/layout/AlternatingHexagons"/>
    <dgm:cxn modelId="{99F167C0-205C-497D-9E17-F755157F6B83}" type="presParOf" srcId="{E924BAE5-7EC3-4BF7-8763-229B6ACEC958}" destId="{C169DA55-4A4C-4E5D-A9E8-A5763485214B}" srcOrd="3" destOrd="0" presId="urn:microsoft.com/office/officeart/2008/layout/AlternatingHexagons"/>
    <dgm:cxn modelId="{71C1368A-17F4-4567-AC41-18AA70C6FBFC}" type="presParOf" srcId="{E924BAE5-7EC3-4BF7-8763-229B6ACEC958}" destId="{A092B462-06FC-4247-9322-1FA8F2F2147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B860B7-7718-44D9-8D0A-035B067C495D}" type="doc">
      <dgm:prSet loTypeId="urn:microsoft.com/office/officeart/2005/8/layout/chevron1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F701A1E-2A4B-4123-9A34-FD6D5F0E1C3C}">
      <dgm:prSet phldrT="[Text]"/>
      <dgm:spPr/>
      <dgm:t>
        <a:bodyPr/>
        <a:lstStyle/>
        <a:p>
          <a:r>
            <a:rPr lang="en-US" dirty="0"/>
            <a:t>Become Official</a:t>
          </a:r>
        </a:p>
      </dgm:t>
    </dgm:pt>
    <dgm:pt modelId="{8F9380C1-DF77-427F-A8A7-5DC6177000E0}" type="parTrans" cxnId="{AD34E90A-3D1D-4E5B-8C9D-7A3B1712E603}">
      <dgm:prSet/>
      <dgm:spPr/>
      <dgm:t>
        <a:bodyPr/>
        <a:lstStyle/>
        <a:p>
          <a:endParaRPr lang="en-US"/>
        </a:p>
      </dgm:t>
    </dgm:pt>
    <dgm:pt modelId="{A984B843-E855-4689-8461-D86A0A5799C6}" type="sibTrans" cxnId="{AD34E90A-3D1D-4E5B-8C9D-7A3B1712E603}">
      <dgm:prSet/>
      <dgm:spPr/>
      <dgm:t>
        <a:bodyPr/>
        <a:lstStyle/>
        <a:p>
          <a:endParaRPr lang="en-US"/>
        </a:p>
      </dgm:t>
    </dgm:pt>
    <dgm:pt modelId="{150C2FA5-368F-4FC6-A98A-E60D4972107B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Learn</a:t>
          </a:r>
        </a:p>
      </dgm:t>
    </dgm:pt>
    <dgm:pt modelId="{178B4DDD-1305-451B-97FA-CB90BCAC88A7}" type="parTrans" cxnId="{249C878E-07E1-45DC-8649-0E1BEE95D676}">
      <dgm:prSet/>
      <dgm:spPr/>
      <dgm:t>
        <a:bodyPr/>
        <a:lstStyle/>
        <a:p>
          <a:endParaRPr lang="en-US"/>
        </a:p>
      </dgm:t>
    </dgm:pt>
    <dgm:pt modelId="{EEF9945C-BFAE-4B09-9F06-E36DEA5A6621}" type="sibTrans" cxnId="{249C878E-07E1-45DC-8649-0E1BEE95D676}">
      <dgm:prSet/>
      <dgm:spPr/>
      <dgm:t>
        <a:bodyPr/>
        <a:lstStyle/>
        <a:p>
          <a:endParaRPr lang="en-US"/>
        </a:p>
      </dgm:t>
    </dgm:pt>
    <dgm:pt modelId="{B86022BA-AC93-40D4-8699-2A27AF63CB77}">
      <dgm:prSet phldrT="[Text]"/>
      <dgm:spPr/>
      <dgm:t>
        <a:bodyPr/>
        <a:lstStyle/>
        <a:p>
          <a:r>
            <a:rPr lang="en-US" dirty="0"/>
            <a:t>Plan Your Project</a:t>
          </a:r>
        </a:p>
      </dgm:t>
    </dgm:pt>
    <dgm:pt modelId="{55549260-5E89-4B1B-876E-5A6EA46654CA}" type="parTrans" cxnId="{9AAECE52-D739-48B6-B9C8-9FB82C4E1FDD}">
      <dgm:prSet/>
      <dgm:spPr/>
      <dgm:t>
        <a:bodyPr/>
        <a:lstStyle/>
        <a:p>
          <a:endParaRPr lang="en-US"/>
        </a:p>
      </dgm:t>
    </dgm:pt>
    <dgm:pt modelId="{A8B5CDFF-5933-4258-987C-08A2E13507D9}" type="sibTrans" cxnId="{9AAECE52-D739-48B6-B9C8-9FB82C4E1FDD}">
      <dgm:prSet/>
      <dgm:spPr/>
      <dgm:t>
        <a:bodyPr/>
        <a:lstStyle/>
        <a:p>
          <a:endParaRPr lang="en-US"/>
        </a:p>
      </dgm:t>
    </dgm:pt>
    <dgm:pt modelId="{497DC724-D3B9-4B00-B362-C0948226C18B}">
      <dgm:prSet/>
      <dgm:spPr/>
      <dgm:t>
        <a:bodyPr/>
        <a:lstStyle/>
        <a:p>
          <a:r>
            <a:rPr lang="en-US" dirty="0"/>
            <a:t>Gather Everything</a:t>
          </a:r>
        </a:p>
      </dgm:t>
    </dgm:pt>
    <dgm:pt modelId="{709A3ED2-0A9D-4C9B-B147-D3ED4E719BDE}" type="parTrans" cxnId="{21AE9D81-8C73-4345-A257-9A7D7324A824}">
      <dgm:prSet/>
      <dgm:spPr/>
      <dgm:t>
        <a:bodyPr/>
        <a:lstStyle/>
        <a:p>
          <a:endParaRPr lang="en-US"/>
        </a:p>
      </dgm:t>
    </dgm:pt>
    <dgm:pt modelId="{1DEE44B3-4FCB-4A26-B532-6AF8349D4678}" type="sibTrans" cxnId="{21AE9D81-8C73-4345-A257-9A7D7324A824}">
      <dgm:prSet/>
      <dgm:spPr/>
      <dgm:t>
        <a:bodyPr/>
        <a:lstStyle/>
        <a:p>
          <a:endParaRPr lang="en-US"/>
        </a:p>
      </dgm:t>
    </dgm:pt>
    <dgm:pt modelId="{95783FA4-246B-4B97-ADAE-DE9A226C11CB}">
      <dgm:prSet/>
      <dgm:spPr/>
      <dgm:t>
        <a:bodyPr/>
        <a:lstStyle/>
        <a:p>
          <a:r>
            <a:rPr lang="en-US" dirty="0"/>
            <a:t>Keep Learning</a:t>
          </a:r>
        </a:p>
      </dgm:t>
    </dgm:pt>
    <dgm:pt modelId="{E7AB67E7-2323-4C30-A9DD-CBE044E47686}" type="parTrans" cxnId="{DA786A16-DCE1-4843-82C1-D807D4EF0105}">
      <dgm:prSet/>
      <dgm:spPr/>
      <dgm:t>
        <a:bodyPr/>
        <a:lstStyle/>
        <a:p>
          <a:endParaRPr lang="en-US"/>
        </a:p>
      </dgm:t>
    </dgm:pt>
    <dgm:pt modelId="{70481A02-5F0C-4796-BD16-288FA5F4D6CC}" type="sibTrans" cxnId="{DA786A16-DCE1-4843-82C1-D807D4EF0105}">
      <dgm:prSet/>
      <dgm:spPr/>
      <dgm:t>
        <a:bodyPr/>
        <a:lstStyle/>
        <a:p>
          <a:endParaRPr lang="en-US"/>
        </a:p>
      </dgm:t>
    </dgm:pt>
    <dgm:pt modelId="{06CE52ED-EEED-4DFA-94F6-16E4FD203ED8}" type="pres">
      <dgm:prSet presAssocID="{43B860B7-7718-44D9-8D0A-035B067C495D}" presName="Name0" presStyleCnt="0">
        <dgm:presLayoutVars>
          <dgm:dir/>
          <dgm:animLvl val="lvl"/>
          <dgm:resizeHandles val="exact"/>
        </dgm:presLayoutVars>
      </dgm:prSet>
      <dgm:spPr/>
    </dgm:pt>
    <dgm:pt modelId="{66E97BFF-8455-4E39-B526-55F1A4FAE603}" type="pres">
      <dgm:prSet presAssocID="{3F701A1E-2A4B-4123-9A34-FD6D5F0E1C3C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5585ADDC-8F62-459C-8CFE-6874B5AD15C1}" type="pres">
      <dgm:prSet presAssocID="{A984B843-E855-4689-8461-D86A0A5799C6}" presName="parTxOnlySpace" presStyleCnt="0"/>
      <dgm:spPr/>
    </dgm:pt>
    <dgm:pt modelId="{789B629A-3529-4AAC-A941-5010676593FF}" type="pres">
      <dgm:prSet presAssocID="{150C2FA5-368F-4FC6-A98A-E60D4972107B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11A48FE8-3EA7-40A1-8A9E-A4C8E43C5860}" type="pres">
      <dgm:prSet presAssocID="{EEF9945C-BFAE-4B09-9F06-E36DEA5A6621}" presName="parTxOnlySpace" presStyleCnt="0"/>
      <dgm:spPr/>
    </dgm:pt>
    <dgm:pt modelId="{A36DBE9E-C309-4E29-9E70-72EE701B8E14}" type="pres">
      <dgm:prSet presAssocID="{B86022BA-AC93-40D4-8699-2A27AF63CB77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E5CD2A9D-1082-43D8-BFF4-BDD38BCBF888}" type="pres">
      <dgm:prSet presAssocID="{A8B5CDFF-5933-4258-987C-08A2E13507D9}" presName="parTxOnlySpace" presStyleCnt="0"/>
      <dgm:spPr/>
    </dgm:pt>
    <dgm:pt modelId="{966B7D34-8A03-4EE5-B0FE-5377182A2610}" type="pres">
      <dgm:prSet presAssocID="{497DC724-D3B9-4B00-B362-C0948226C18B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852B7BBA-4CB7-4304-AFCE-30933F7C4779}" type="pres">
      <dgm:prSet presAssocID="{1DEE44B3-4FCB-4A26-B532-6AF8349D4678}" presName="parTxOnlySpace" presStyleCnt="0"/>
      <dgm:spPr/>
    </dgm:pt>
    <dgm:pt modelId="{2370E8B3-F302-471A-AA0C-A1727B753FD8}" type="pres">
      <dgm:prSet presAssocID="{95783FA4-246B-4B97-ADAE-DE9A226C11C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AD34E90A-3D1D-4E5B-8C9D-7A3B1712E603}" srcId="{43B860B7-7718-44D9-8D0A-035B067C495D}" destId="{3F701A1E-2A4B-4123-9A34-FD6D5F0E1C3C}" srcOrd="0" destOrd="0" parTransId="{8F9380C1-DF77-427F-A8A7-5DC6177000E0}" sibTransId="{A984B843-E855-4689-8461-D86A0A5799C6}"/>
    <dgm:cxn modelId="{9E26DD0C-AF79-4269-BFB7-57D4687BC7B5}" type="presOf" srcId="{43B860B7-7718-44D9-8D0A-035B067C495D}" destId="{06CE52ED-EEED-4DFA-94F6-16E4FD203ED8}" srcOrd="0" destOrd="0" presId="urn:microsoft.com/office/officeart/2005/8/layout/chevron1"/>
    <dgm:cxn modelId="{DA786A16-DCE1-4843-82C1-D807D4EF0105}" srcId="{43B860B7-7718-44D9-8D0A-035B067C495D}" destId="{95783FA4-246B-4B97-ADAE-DE9A226C11CB}" srcOrd="4" destOrd="0" parTransId="{E7AB67E7-2323-4C30-A9DD-CBE044E47686}" sibTransId="{70481A02-5F0C-4796-BD16-288FA5F4D6CC}"/>
    <dgm:cxn modelId="{E60F713D-0419-4BFE-9034-5F121633EDC5}" type="presOf" srcId="{497DC724-D3B9-4B00-B362-C0948226C18B}" destId="{966B7D34-8A03-4EE5-B0FE-5377182A2610}" srcOrd="0" destOrd="0" presId="urn:microsoft.com/office/officeart/2005/8/layout/chevron1"/>
    <dgm:cxn modelId="{3CFEDE46-B9CF-43F2-82AC-C24462D4E3C3}" type="presOf" srcId="{3F701A1E-2A4B-4123-9A34-FD6D5F0E1C3C}" destId="{66E97BFF-8455-4E39-B526-55F1A4FAE603}" srcOrd="0" destOrd="0" presId="urn:microsoft.com/office/officeart/2005/8/layout/chevron1"/>
    <dgm:cxn modelId="{9AAECE52-D739-48B6-B9C8-9FB82C4E1FDD}" srcId="{43B860B7-7718-44D9-8D0A-035B067C495D}" destId="{B86022BA-AC93-40D4-8699-2A27AF63CB77}" srcOrd="2" destOrd="0" parTransId="{55549260-5E89-4B1B-876E-5A6EA46654CA}" sibTransId="{A8B5CDFF-5933-4258-987C-08A2E13507D9}"/>
    <dgm:cxn modelId="{B9B3D07C-3C0E-4E14-A031-5BF442B70487}" type="presOf" srcId="{150C2FA5-368F-4FC6-A98A-E60D4972107B}" destId="{789B629A-3529-4AAC-A941-5010676593FF}" srcOrd="0" destOrd="0" presId="urn:microsoft.com/office/officeart/2005/8/layout/chevron1"/>
    <dgm:cxn modelId="{21AE9D81-8C73-4345-A257-9A7D7324A824}" srcId="{43B860B7-7718-44D9-8D0A-035B067C495D}" destId="{497DC724-D3B9-4B00-B362-C0948226C18B}" srcOrd="3" destOrd="0" parTransId="{709A3ED2-0A9D-4C9B-B147-D3ED4E719BDE}" sibTransId="{1DEE44B3-4FCB-4A26-B532-6AF8349D4678}"/>
    <dgm:cxn modelId="{249C878E-07E1-45DC-8649-0E1BEE95D676}" srcId="{43B860B7-7718-44D9-8D0A-035B067C495D}" destId="{150C2FA5-368F-4FC6-A98A-E60D4972107B}" srcOrd="1" destOrd="0" parTransId="{178B4DDD-1305-451B-97FA-CB90BCAC88A7}" sibTransId="{EEF9945C-BFAE-4B09-9F06-E36DEA5A6621}"/>
    <dgm:cxn modelId="{58E76BA3-15FF-48A1-8C44-75DB0BCDE1A1}" type="presOf" srcId="{B86022BA-AC93-40D4-8699-2A27AF63CB77}" destId="{A36DBE9E-C309-4E29-9E70-72EE701B8E14}" srcOrd="0" destOrd="0" presId="urn:microsoft.com/office/officeart/2005/8/layout/chevron1"/>
    <dgm:cxn modelId="{7F2CF3DC-002C-4374-B4AC-CF42686C5FFD}" type="presOf" srcId="{95783FA4-246B-4B97-ADAE-DE9A226C11CB}" destId="{2370E8B3-F302-471A-AA0C-A1727B753FD8}" srcOrd="0" destOrd="0" presId="urn:microsoft.com/office/officeart/2005/8/layout/chevron1"/>
    <dgm:cxn modelId="{3AC70F64-11A1-4367-B430-8FC715E58DA9}" type="presParOf" srcId="{06CE52ED-EEED-4DFA-94F6-16E4FD203ED8}" destId="{66E97BFF-8455-4E39-B526-55F1A4FAE603}" srcOrd="0" destOrd="0" presId="urn:microsoft.com/office/officeart/2005/8/layout/chevron1"/>
    <dgm:cxn modelId="{DADF15E2-496C-4807-9CD7-19EC0E4A2BC8}" type="presParOf" srcId="{06CE52ED-EEED-4DFA-94F6-16E4FD203ED8}" destId="{5585ADDC-8F62-459C-8CFE-6874B5AD15C1}" srcOrd="1" destOrd="0" presId="urn:microsoft.com/office/officeart/2005/8/layout/chevron1"/>
    <dgm:cxn modelId="{C2C9D1EE-2A36-4CC8-AE0C-B44F5D6611C4}" type="presParOf" srcId="{06CE52ED-EEED-4DFA-94F6-16E4FD203ED8}" destId="{789B629A-3529-4AAC-A941-5010676593FF}" srcOrd="2" destOrd="0" presId="urn:microsoft.com/office/officeart/2005/8/layout/chevron1"/>
    <dgm:cxn modelId="{FDE91CD1-0138-4A9D-B25C-03923AB1E493}" type="presParOf" srcId="{06CE52ED-EEED-4DFA-94F6-16E4FD203ED8}" destId="{11A48FE8-3EA7-40A1-8A9E-A4C8E43C5860}" srcOrd="3" destOrd="0" presId="urn:microsoft.com/office/officeart/2005/8/layout/chevron1"/>
    <dgm:cxn modelId="{70C2B8A0-1B93-4B64-981D-164FA7CCDD28}" type="presParOf" srcId="{06CE52ED-EEED-4DFA-94F6-16E4FD203ED8}" destId="{A36DBE9E-C309-4E29-9E70-72EE701B8E14}" srcOrd="4" destOrd="0" presId="urn:microsoft.com/office/officeart/2005/8/layout/chevron1"/>
    <dgm:cxn modelId="{81013A53-BE80-4DFC-99AB-C7E51AFD6AD2}" type="presParOf" srcId="{06CE52ED-EEED-4DFA-94F6-16E4FD203ED8}" destId="{E5CD2A9D-1082-43D8-BFF4-BDD38BCBF888}" srcOrd="5" destOrd="0" presId="urn:microsoft.com/office/officeart/2005/8/layout/chevron1"/>
    <dgm:cxn modelId="{D2BD99C4-9BD1-4ACD-95BD-BC99CC774B30}" type="presParOf" srcId="{06CE52ED-EEED-4DFA-94F6-16E4FD203ED8}" destId="{966B7D34-8A03-4EE5-B0FE-5377182A2610}" srcOrd="6" destOrd="0" presId="urn:microsoft.com/office/officeart/2005/8/layout/chevron1"/>
    <dgm:cxn modelId="{69F2A585-D604-4304-8947-1C2AD6E53434}" type="presParOf" srcId="{06CE52ED-EEED-4DFA-94F6-16E4FD203ED8}" destId="{852B7BBA-4CB7-4304-AFCE-30933F7C4779}" srcOrd="7" destOrd="0" presId="urn:microsoft.com/office/officeart/2005/8/layout/chevron1"/>
    <dgm:cxn modelId="{57192552-D565-4DC5-AEAA-D775CB281286}" type="presParOf" srcId="{06CE52ED-EEED-4DFA-94F6-16E4FD203ED8}" destId="{2370E8B3-F302-471A-AA0C-A1727B753FD8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B6C6B2-7E5F-46D5-A019-7877424FA2C3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2_3" csCatId="accent2" phldr="1"/>
      <dgm:spPr/>
    </dgm:pt>
    <dgm:pt modelId="{9795729F-4F36-4F5F-BC7F-598AE8490DFF}">
      <dgm:prSet phldrT="[Text]"/>
      <dgm:spPr/>
      <dgm:t>
        <a:bodyPr/>
        <a:lstStyle/>
        <a:p>
          <a:r>
            <a:rPr lang="en-US" dirty="0"/>
            <a:t>Relevant Needs</a:t>
          </a:r>
        </a:p>
      </dgm:t>
    </dgm:pt>
    <dgm:pt modelId="{B6DD673F-0AD8-4BB6-998F-36C67CB304A9}" type="parTrans" cxnId="{CD86D381-EDDA-4295-86C8-D7D5424D6091}">
      <dgm:prSet/>
      <dgm:spPr/>
      <dgm:t>
        <a:bodyPr/>
        <a:lstStyle/>
        <a:p>
          <a:endParaRPr lang="en-US"/>
        </a:p>
      </dgm:t>
    </dgm:pt>
    <dgm:pt modelId="{6BF60A02-40E6-4ACC-A15D-0A241B4C1BD6}" type="sibTrans" cxnId="{CD86D381-EDDA-4295-86C8-D7D5424D6091}">
      <dgm:prSet/>
      <dgm:spPr/>
      <dgm:t>
        <a:bodyPr/>
        <a:lstStyle/>
        <a:p>
          <a:endParaRPr lang="en-US"/>
        </a:p>
      </dgm:t>
    </dgm:pt>
    <dgm:pt modelId="{31B6C482-E1FC-4BCA-8CB0-76A2E46F62BE}">
      <dgm:prSet phldrT="[Text]"/>
      <dgm:spPr/>
      <dgm:t>
        <a:bodyPr/>
        <a:lstStyle/>
        <a:p>
          <a:r>
            <a:rPr lang="en-US" dirty="0"/>
            <a:t>Economic Status</a:t>
          </a:r>
        </a:p>
      </dgm:t>
    </dgm:pt>
    <dgm:pt modelId="{7CF7B480-9D53-4636-A77C-3113C81D0133}" type="parTrans" cxnId="{D718EA67-1071-443A-B671-58E3F2D19E9E}">
      <dgm:prSet/>
      <dgm:spPr/>
      <dgm:t>
        <a:bodyPr/>
        <a:lstStyle/>
        <a:p>
          <a:endParaRPr lang="en-US"/>
        </a:p>
      </dgm:t>
    </dgm:pt>
    <dgm:pt modelId="{A8E6B4D0-818F-47DC-980A-84B4B752789A}" type="sibTrans" cxnId="{D718EA67-1071-443A-B671-58E3F2D19E9E}">
      <dgm:prSet/>
      <dgm:spPr/>
      <dgm:t>
        <a:bodyPr/>
        <a:lstStyle/>
        <a:p>
          <a:endParaRPr lang="en-US"/>
        </a:p>
      </dgm:t>
    </dgm:pt>
    <dgm:pt modelId="{CCF533B5-14BE-4F33-B2C4-AC633ED90278}">
      <dgm:prSet phldrT="[Text]"/>
      <dgm:spPr/>
      <dgm:t>
        <a:bodyPr/>
        <a:lstStyle/>
        <a:p>
          <a:r>
            <a:rPr lang="en-US" dirty="0"/>
            <a:t>Project Effectiveness</a:t>
          </a:r>
        </a:p>
      </dgm:t>
    </dgm:pt>
    <dgm:pt modelId="{D31FC670-4C62-4CBC-A9D3-8A58E4A2A6FB}" type="parTrans" cxnId="{2C64AA80-FF48-4EF8-A533-63DB60FD5017}">
      <dgm:prSet/>
      <dgm:spPr/>
      <dgm:t>
        <a:bodyPr/>
        <a:lstStyle/>
        <a:p>
          <a:endParaRPr lang="en-US"/>
        </a:p>
      </dgm:t>
    </dgm:pt>
    <dgm:pt modelId="{E72CABF9-7DE2-49B8-A876-BCB18B8B4C27}" type="sibTrans" cxnId="{2C64AA80-FF48-4EF8-A533-63DB60FD5017}">
      <dgm:prSet/>
      <dgm:spPr/>
      <dgm:t>
        <a:bodyPr/>
        <a:lstStyle/>
        <a:p>
          <a:endParaRPr lang="en-US"/>
        </a:p>
      </dgm:t>
    </dgm:pt>
    <dgm:pt modelId="{58A59DDB-3DEA-4373-A4CE-D00F4944D177}">
      <dgm:prSet/>
      <dgm:spPr/>
      <dgm:t>
        <a:bodyPr/>
        <a:lstStyle/>
        <a:p>
          <a:r>
            <a:rPr lang="en-US" dirty="0"/>
            <a:t>Current Trends</a:t>
          </a:r>
        </a:p>
      </dgm:t>
    </dgm:pt>
    <dgm:pt modelId="{9A5FD14C-D917-4C53-9814-03B2F3275907}" type="parTrans" cxnId="{0A8415FA-0295-43EC-AD31-63CADD126B01}">
      <dgm:prSet/>
      <dgm:spPr/>
      <dgm:t>
        <a:bodyPr/>
        <a:lstStyle/>
        <a:p>
          <a:endParaRPr lang="en-US"/>
        </a:p>
      </dgm:t>
    </dgm:pt>
    <dgm:pt modelId="{B561C3D3-842D-4451-BF23-1F896EE75788}" type="sibTrans" cxnId="{0A8415FA-0295-43EC-AD31-63CADD126B01}">
      <dgm:prSet/>
      <dgm:spPr/>
      <dgm:t>
        <a:bodyPr/>
        <a:lstStyle/>
        <a:p>
          <a:endParaRPr lang="en-US"/>
        </a:p>
      </dgm:t>
    </dgm:pt>
    <dgm:pt modelId="{95516F79-EB75-4921-BDD1-DF4245BA0DD4}" type="pres">
      <dgm:prSet presAssocID="{C4B6C6B2-7E5F-46D5-A019-7877424FA2C3}" presName="linearFlow" presStyleCnt="0">
        <dgm:presLayoutVars>
          <dgm:dir/>
          <dgm:resizeHandles val="exact"/>
        </dgm:presLayoutVars>
      </dgm:prSet>
      <dgm:spPr/>
    </dgm:pt>
    <dgm:pt modelId="{10D2F5A3-381A-4F0C-A7F7-2EE75B96C04C}" type="pres">
      <dgm:prSet presAssocID="{9795729F-4F36-4F5F-BC7F-598AE8490DFF}" presName="comp" presStyleCnt="0"/>
      <dgm:spPr/>
    </dgm:pt>
    <dgm:pt modelId="{35CEAC83-543F-455E-8F15-8C8D68E665CB}" type="pres">
      <dgm:prSet presAssocID="{9795729F-4F36-4F5F-BC7F-598AE8490DFF}" presName="rect2" presStyleLbl="node1" presStyleIdx="0" presStyleCnt="4" custScaleX="229070">
        <dgm:presLayoutVars>
          <dgm:bulletEnabled val="1"/>
        </dgm:presLayoutVars>
      </dgm:prSet>
      <dgm:spPr/>
    </dgm:pt>
    <dgm:pt modelId="{AF61D01C-AC72-4754-B16F-6F221E12E15C}" type="pres">
      <dgm:prSet presAssocID="{9795729F-4F36-4F5F-BC7F-598AE8490DFF}" presName="rect1" presStyleLbl="lnNode1" presStyleIdx="0" presStyleCnt="4" custLinFactX="-36120" custLinFactNeighborX="-100000" custLinFactNeighborY="-59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Grocery bag with solid fill"/>
        </a:ext>
      </dgm:extLst>
    </dgm:pt>
    <dgm:pt modelId="{7DC8D66A-EEF9-4501-837B-6B292840DDF8}" type="pres">
      <dgm:prSet presAssocID="{6BF60A02-40E6-4ACC-A15D-0A241B4C1BD6}" presName="sibTrans" presStyleCnt="0"/>
      <dgm:spPr/>
    </dgm:pt>
    <dgm:pt modelId="{70124378-7198-4347-BF40-5CCE0BA15975}" type="pres">
      <dgm:prSet presAssocID="{31B6C482-E1FC-4BCA-8CB0-76A2E46F62BE}" presName="comp" presStyleCnt="0"/>
      <dgm:spPr/>
    </dgm:pt>
    <dgm:pt modelId="{11FEE8F5-9FA1-4A64-895C-9A1BC4400F51}" type="pres">
      <dgm:prSet presAssocID="{31B6C482-E1FC-4BCA-8CB0-76A2E46F62BE}" presName="rect2" presStyleLbl="node1" presStyleIdx="1" presStyleCnt="4" custScaleX="229070" custLinFactNeighborX="-45405" custLinFactNeighborY="-1809">
        <dgm:presLayoutVars>
          <dgm:bulletEnabled val="1"/>
        </dgm:presLayoutVars>
      </dgm:prSet>
      <dgm:spPr/>
    </dgm:pt>
    <dgm:pt modelId="{C97FA60E-EEB8-4A46-9836-E5C5A30925D1}" type="pres">
      <dgm:prSet presAssocID="{31B6C482-E1FC-4BCA-8CB0-76A2E46F62BE}" presName="rect1" presStyleLbl="lnNode1" presStyleIdx="1" presStyleCnt="4" custLinFactNeighborX="34715" custLinFactNeighborY="-1809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Piggy Bank with solid fill"/>
        </a:ext>
      </dgm:extLst>
    </dgm:pt>
    <dgm:pt modelId="{5C0123ED-7B85-4243-860E-B44FF35A7A0C}" type="pres">
      <dgm:prSet presAssocID="{A8E6B4D0-818F-47DC-980A-84B4B752789A}" presName="sibTrans" presStyleCnt="0"/>
      <dgm:spPr/>
    </dgm:pt>
    <dgm:pt modelId="{EA5B2085-FAF5-4E3D-8250-6ABE64A38F68}" type="pres">
      <dgm:prSet presAssocID="{CCF533B5-14BE-4F33-B2C4-AC633ED90278}" presName="comp" presStyleCnt="0"/>
      <dgm:spPr/>
    </dgm:pt>
    <dgm:pt modelId="{26365B0D-73CC-45E6-8392-6B592180A200}" type="pres">
      <dgm:prSet presAssocID="{CCF533B5-14BE-4F33-B2C4-AC633ED90278}" presName="rect2" presStyleLbl="node1" presStyleIdx="2" presStyleCnt="4" custScaleX="229070">
        <dgm:presLayoutVars>
          <dgm:bulletEnabled val="1"/>
        </dgm:presLayoutVars>
      </dgm:prSet>
      <dgm:spPr/>
    </dgm:pt>
    <dgm:pt modelId="{FE33CB26-4CCE-4989-ACEA-A755D8EA7BA6}" type="pres">
      <dgm:prSet presAssocID="{CCF533B5-14BE-4F33-B2C4-AC633ED90278}" presName="rect1" presStyleLbl="lnNode1" presStyleIdx="2" presStyleCnt="4" custLinFactX="-34293" custLinFactNeighborX="-100000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Aspiration with solid fill"/>
        </a:ext>
      </dgm:extLst>
    </dgm:pt>
    <dgm:pt modelId="{80D73CBF-055B-4FFA-B044-AD1D5C8BE535}" type="pres">
      <dgm:prSet presAssocID="{E72CABF9-7DE2-49B8-A876-BCB18B8B4C27}" presName="sibTrans" presStyleCnt="0"/>
      <dgm:spPr/>
    </dgm:pt>
    <dgm:pt modelId="{2B3AFDF0-822E-4E6D-BEFD-9905DCB1464D}" type="pres">
      <dgm:prSet presAssocID="{58A59DDB-3DEA-4373-A4CE-D00F4944D177}" presName="comp" presStyleCnt="0"/>
      <dgm:spPr/>
    </dgm:pt>
    <dgm:pt modelId="{58FF4E7B-EA6A-4D4B-9A8C-90C774E0D0AA}" type="pres">
      <dgm:prSet presAssocID="{58A59DDB-3DEA-4373-A4CE-D00F4944D177}" presName="rect2" presStyleLbl="node1" presStyleIdx="3" presStyleCnt="4" custScaleX="229070" custLinFactNeighborX="-44996" custLinFactNeighborY="-2713">
        <dgm:presLayoutVars>
          <dgm:bulletEnabled val="1"/>
        </dgm:presLayoutVars>
      </dgm:prSet>
      <dgm:spPr/>
    </dgm:pt>
    <dgm:pt modelId="{0754C107-B74B-49EC-83F0-18AA1F326C1C}" type="pres">
      <dgm:prSet presAssocID="{58A59DDB-3DEA-4373-A4CE-D00F4944D177}" presName="rect1" presStyleLbl="lnNode1" presStyleIdx="3" presStyleCnt="4" custLinFactNeighborX="36543" custLinFactNeighborY="-271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Upward trend with solid fill"/>
        </a:ext>
      </dgm:extLst>
    </dgm:pt>
  </dgm:ptLst>
  <dgm:cxnLst>
    <dgm:cxn modelId="{8C0E6E12-0B8A-42A3-91CF-3FAE3E85B107}" type="presOf" srcId="{CCF533B5-14BE-4F33-B2C4-AC633ED90278}" destId="{26365B0D-73CC-45E6-8392-6B592180A200}" srcOrd="0" destOrd="0" presId="urn:microsoft.com/office/officeart/2008/layout/AlternatingPictureBlocks"/>
    <dgm:cxn modelId="{2B740823-338E-437A-B09F-87A1E0807074}" type="presOf" srcId="{C4B6C6B2-7E5F-46D5-A019-7877424FA2C3}" destId="{95516F79-EB75-4921-BDD1-DF4245BA0DD4}" srcOrd="0" destOrd="0" presId="urn:microsoft.com/office/officeart/2008/layout/AlternatingPictureBlocks"/>
    <dgm:cxn modelId="{2C268029-3D10-47AD-8770-84F91C994A32}" type="presOf" srcId="{58A59DDB-3DEA-4373-A4CE-D00F4944D177}" destId="{58FF4E7B-EA6A-4D4B-9A8C-90C774E0D0AA}" srcOrd="0" destOrd="0" presId="urn:microsoft.com/office/officeart/2008/layout/AlternatingPictureBlocks"/>
    <dgm:cxn modelId="{5B3A7E37-4A1F-47BB-8BF8-8E023BC73554}" type="presOf" srcId="{31B6C482-E1FC-4BCA-8CB0-76A2E46F62BE}" destId="{11FEE8F5-9FA1-4A64-895C-9A1BC4400F51}" srcOrd="0" destOrd="0" presId="urn:microsoft.com/office/officeart/2008/layout/AlternatingPictureBlocks"/>
    <dgm:cxn modelId="{9B2DEA41-FFAC-4E03-A71E-33A3056589BF}" type="presOf" srcId="{9795729F-4F36-4F5F-BC7F-598AE8490DFF}" destId="{35CEAC83-543F-455E-8F15-8C8D68E665CB}" srcOrd="0" destOrd="0" presId="urn:microsoft.com/office/officeart/2008/layout/AlternatingPictureBlocks"/>
    <dgm:cxn modelId="{D718EA67-1071-443A-B671-58E3F2D19E9E}" srcId="{C4B6C6B2-7E5F-46D5-A019-7877424FA2C3}" destId="{31B6C482-E1FC-4BCA-8CB0-76A2E46F62BE}" srcOrd="1" destOrd="0" parTransId="{7CF7B480-9D53-4636-A77C-3113C81D0133}" sibTransId="{A8E6B4D0-818F-47DC-980A-84B4B752789A}"/>
    <dgm:cxn modelId="{2C64AA80-FF48-4EF8-A533-63DB60FD5017}" srcId="{C4B6C6B2-7E5F-46D5-A019-7877424FA2C3}" destId="{CCF533B5-14BE-4F33-B2C4-AC633ED90278}" srcOrd="2" destOrd="0" parTransId="{D31FC670-4C62-4CBC-A9D3-8A58E4A2A6FB}" sibTransId="{E72CABF9-7DE2-49B8-A876-BCB18B8B4C27}"/>
    <dgm:cxn modelId="{CD86D381-EDDA-4295-86C8-D7D5424D6091}" srcId="{C4B6C6B2-7E5F-46D5-A019-7877424FA2C3}" destId="{9795729F-4F36-4F5F-BC7F-598AE8490DFF}" srcOrd="0" destOrd="0" parTransId="{B6DD673F-0AD8-4BB6-998F-36C67CB304A9}" sibTransId="{6BF60A02-40E6-4ACC-A15D-0A241B4C1BD6}"/>
    <dgm:cxn modelId="{0A8415FA-0295-43EC-AD31-63CADD126B01}" srcId="{C4B6C6B2-7E5F-46D5-A019-7877424FA2C3}" destId="{58A59DDB-3DEA-4373-A4CE-D00F4944D177}" srcOrd="3" destOrd="0" parTransId="{9A5FD14C-D917-4C53-9814-03B2F3275907}" sibTransId="{B561C3D3-842D-4451-BF23-1F896EE75788}"/>
    <dgm:cxn modelId="{BE4DBCED-5E50-4750-813F-6370F413C136}" type="presParOf" srcId="{95516F79-EB75-4921-BDD1-DF4245BA0DD4}" destId="{10D2F5A3-381A-4F0C-A7F7-2EE75B96C04C}" srcOrd="0" destOrd="0" presId="urn:microsoft.com/office/officeart/2008/layout/AlternatingPictureBlocks"/>
    <dgm:cxn modelId="{46001AAE-43E4-4004-88A3-2195621DECE7}" type="presParOf" srcId="{10D2F5A3-381A-4F0C-A7F7-2EE75B96C04C}" destId="{35CEAC83-543F-455E-8F15-8C8D68E665CB}" srcOrd="0" destOrd="0" presId="urn:microsoft.com/office/officeart/2008/layout/AlternatingPictureBlocks"/>
    <dgm:cxn modelId="{87955E58-CCD6-43D1-B1D2-8B9E5709F2B9}" type="presParOf" srcId="{10D2F5A3-381A-4F0C-A7F7-2EE75B96C04C}" destId="{AF61D01C-AC72-4754-B16F-6F221E12E15C}" srcOrd="1" destOrd="0" presId="urn:microsoft.com/office/officeart/2008/layout/AlternatingPictureBlocks"/>
    <dgm:cxn modelId="{A89BCA11-EE43-4C6A-B771-1848B012569D}" type="presParOf" srcId="{95516F79-EB75-4921-BDD1-DF4245BA0DD4}" destId="{7DC8D66A-EEF9-4501-837B-6B292840DDF8}" srcOrd="1" destOrd="0" presId="urn:microsoft.com/office/officeart/2008/layout/AlternatingPictureBlocks"/>
    <dgm:cxn modelId="{EAF1AEEF-62B8-419B-8C44-F876378D15B8}" type="presParOf" srcId="{95516F79-EB75-4921-BDD1-DF4245BA0DD4}" destId="{70124378-7198-4347-BF40-5CCE0BA15975}" srcOrd="2" destOrd="0" presId="urn:microsoft.com/office/officeart/2008/layout/AlternatingPictureBlocks"/>
    <dgm:cxn modelId="{5DC8CD34-4C68-4ED3-951F-95AE774C3F82}" type="presParOf" srcId="{70124378-7198-4347-BF40-5CCE0BA15975}" destId="{11FEE8F5-9FA1-4A64-895C-9A1BC4400F51}" srcOrd="0" destOrd="0" presId="urn:microsoft.com/office/officeart/2008/layout/AlternatingPictureBlocks"/>
    <dgm:cxn modelId="{8C6E551F-5DC2-4FF4-B7D5-88FF09497C88}" type="presParOf" srcId="{70124378-7198-4347-BF40-5CCE0BA15975}" destId="{C97FA60E-EEB8-4A46-9836-E5C5A30925D1}" srcOrd="1" destOrd="0" presId="urn:microsoft.com/office/officeart/2008/layout/AlternatingPictureBlocks"/>
    <dgm:cxn modelId="{59C68AA9-CB87-4340-8ECB-6B1D83CBC501}" type="presParOf" srcId="{95516F79-EB75-4921-BDD1-DF4245BA0DD4}" destId="{5C0123ED-7B85-4243-860E-B44FF35A7A0C}" srcOrd="3" destOrd="0" presId="urn:microsoft.com/office/officeart/2008/layout/AlternatingPictureBlocks"/>
    <dgm:cxn modelId="{33B3485A-3280-40DE-B581-BF4FE4D2B329}" type="presParOf" srcId="{95516F79-EB75-4921-BDD1-DF4245BA0DD4}" destId="{EA5B2085-FAF5-4E3D-8250-6ABE64A38F68}" srcOrd="4" destOrd="0" presId="urn:microsoft.com/office/officeart/2008/layout/AlternatingPictureBlocks"/>
    <dgm:cxn modelId="{98EADEFE-9F24-416A-88A6-02DF810D9002}" type="presParOf" srcId="{EA5B2085-FAF5-4E3D-8250-6ABE64A38F68}" destId="{26365B0D-73CC-45E6-8392-6B592180A200}" srcOrd="0" destOrd="0" presId="urn:microsoft.com/office/officeart/2008/layout/AlternatingPictureBlocks"/>
    <dgm:cxn modelId="{8C98CF9C-5327-4C40-A737-C594D36BB4CC}" type="presParOf" srcId="{EA5B2085-FAF5-4E3D-8250-6ABE64A38F68}" destId="{FE33CB26-4CCE-4989-ACEA-A755D8EA7BA6}" srcOrd="1" destOrd="0" presId="urn:microsoft.com/office/officeart/2008/layout/AlternatingPictureBlocks"/>
    <dgm:cxn modelId="{2C7D5A37-817E-4C3D-8FE9-F5891B78635A}" type="presParOf" srcId="{95516F79-EB75-4921-BDD1-DF4245BA0DD4}" destId="{80D73CBF-055B-4FFA-B044-AD1D5C8BE535}" srcOrd="5" destOrd="0" presId="urn:microsoft.com/office/officeart/2008/layout/AlternatingPictureBlocks"/>
    <dgm:cxn modelId="{E1C67EA8-0C09-4ADF-AB2D-ECC7B2716D2E}" type="presParOf" srcId="{95516F79-EB75-4921-BDD1-DF4245BA0DD4}" destId="{2B3AFDF0-822E-4E6D-BEFD-9905DCB1464D}" srcOrd="6" destOrd="0" presId="urn:microsoft.com/office/officeart/2008/layout/AlternatingPictureBlocks"/>
    <dgm:cxn modelId="{6EEA1797-578D-4E07-AC1E-63207B10925B}" type="presParOf" srcId="{2B3AFDF0-822E-4E6D-BEFD-9905DCB1464D}" destId="{58FF4E7B-EA6A-4D4B-9A8C-90C774E0D0AA}" srcOrd="0" destOrd="0" presId="urn:microsoft.com/office/officeart/2008/layout/AlternatingPictureBlocks"/>
    <dgm:cxn modelId="{B69470BA-5D18-463B-8E7F-6DDD26385D33}" type="presParOf" srcId="{2B3AFDF0-822E-4E6D-BEFD-9905DCB1464D}" destId="{0754C107-B74B-49EC-83F0-18AA1F326C1C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B860B7-7718-44D9-8D0A-035B067C495D}" type="doc">
      <dgm:prSet loTypeId="urn:microsoft.com/office/officeart/2005/8/layout/chevron1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F701A1E-2A4B-4123-9A34-FD6D5F0E1C3C}">
      <dgm:prSet phldrT="[Text]"/>
      <dgm:spPr/>
      <dgm:t>
        <a:bodyPr/>
        <a:lstStyle/>
        <a:p>
          <a:r>
            <a:rPr lang="en-US" dirty="0"/>
            <a:t>Become Official</a:t>
          </a:r>
        </a:p>
      </dgm:t>
    </dgm:pt>
    <dgm:pt modelId="{8F9380C1-DF77-427F-A8A7-5DC6177000E0}" type="parTrans" cxnId="{AD34E90A-3D1D-4E5B-8C9D-7A3B1712E603}">
      <dgm:prSet/>
      <dgm:spPr/>
      <dgm:t>
        <a:bodyPr/>
        <a:lstStyle/>
        <a:p>
          <a:endParaRPr lang="en-US"/>
        </a:p>
      </dgm:t>
    </dgm:pt>
    <dgm:pt modelId="{A984B843-E855-4689-8461-D86A0A5799C6}" type="sibTrans" cxnId="{AD34E90A-3D1D-4E5B-8C9D-7A3B1712E603}">
      <dgm:prSet/>
      <dgm:spPr/>
      <dgm:t>
        <a:bodyPr/>
        <a:lstStyle/>
        <a:p>
          <a:endParaRPr lang="en-US"/>
        </a:p>
      </dgm:t>
    </dgm:pt>
    <dgm:pt modelId="{150C2FA5-368F-4FC6-A98A-E60D4972107B}">
      <dgm:prSet phldrT="[Text]"/>
      <dgm:spPr/>
      <dgm:t>
        <a:bodyPr/>
        <a:lstStyle/>
        <a:p>
          <a:r>
            <a:rPr lang="en-US" dirty="0"/>
            <a:t>Learn</a:t>
          </a:r>
        </a:p>
      </dgm:t>
    </dgm:pt>
    <dgm:pt modelId="{178B4DDD-1305-451B-97FA-CB90BCAC88A7}" type="parTrans" cxnId="{249C878E-07E1-45DC-8649-0E1BEE95D676}">
      <dgm:prSet/>
      <dgm:spPr/>
      <dgm:t>
        <a:bodyPr/>
        <a:lstStyle/>
        <a:p>
          <a:endParaRPr lang="en-US"/>
        </a:p>
      </dgm:t>
    </dgm:pt>
    <dgm:pt modelId="{EEF9945C-BFAE-4B09-9F06-E36DEA5A6621}" type="sibTrans" cxnId="{249C878E-07E1-45DC-8649-0E1BEE95D676}">
      <dgm:prSet/>
      <dgm:spPr/>
      <dgm:t>
        <a:bodyPr/>
        <a:lstStyle/>
        <a:p>
          <a:endParaRPr lang="en-US"/>
        </a:p>
      </dgm:t>
    </dgm:pt>
    <dgm:pt modelId="{B86022BA-AC93-40D4-8699-2A27AF63CB77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Plan Your Project</a:t>
          </a:r>
        </a:p>
      </dgm:t>
    </dgm:pt>
    <dgm:pt modelId="{55549260-5E89-4B1B-876E-5A6EA46654CA}" type="parTrans" cxnId="{9AAECE52-D739-48B6-B9C8-9FB82C4E1FDD}">
      <dgm:prSet/>
      <dgm:spPr/>
      <dgm:t>
        <a:bodyPr/>
        <a:lstStyle/>
        <a:p>
          <a:endParaRPr lang="en-US"/>
        </a:p>
      </dgm:t>
    </dgm:pt>
    <dgm:pt modelId="{A8B5CDFF-5933-4258-987C-08A2E13507D9}" type="sibTrans" cxnId="{9AAECE52-D739-48B6-B9C8-9FB82C4E1FDD}">
      <dgm:prSet/>
      <dgm:spPr/>
      <dgm:t>
        <a:bodyPr/>
        <a:lstStyle/>
        <a:p>
          <a:endParaRPr lang="en-US"/>
        </a:p>
      </dgm:t>
    </dgm:pt>
    <dgm:pt modelId="{497DC724-D3B9-4B00-B362-C0948226C18B}">
      <dgm:prSet/>
      <dgm:spPr/>
      <dgm:t>
        <a:bodyPr/>
        <a:lstStyle/>
        <a:p>
          <a:r>
            <a:rPr lang="en-US" dirty="0"/>
            <a:t>Gather Everything</a:t>
          </a:r>
        </a:p>
      </dgm:t>
    </dgm:pt>
    <dgm:pt modelId="{709A3ED2-0A9D-4C9B-B147-D3ED4E719BDE}" type="parTrans" cxnId="{21AE9D81-8C73-4345-A257-9A7D7324A824}">
      <dgm:prSet/>
      <dgm:spPr/>
      <dgm:t>
        <a:bodyPr/>
        <a:lstStyle/>
        <a:p>
          <a:endParaRPr lang="en-US"/>
        </a:p>
      </dgm:t>
    </dgm:pt>
    <dgm:pt modelId="{1DEE44B3-4FCB-4A26-B532-6AF8349D4678}" type="sibTrans" cxnId="{21AE9D81-8C73-4345-A257-9A7D7324A824}">
      <dgm:prSet/>
      <dgm:spPr/>
      <dgm:t>
        <a:bodyPr/>
        <a:lstStyle/>
        <a:p>
          <a:endParaRPr lang="en-US"/>
        </a:p>
      </dgm:t>
    </dgm:pt>
    <dgm:pt modelId="{95783FA4-246B-4B97-ADAE-DE9A226C11CB}">
      <dgm:prSet/>
      <dgm:spPr/>
      <dgm:t>
        <a:bodyPr/>
        <a:lstStyle/>
        <a:p>
          <a:r>
            <a:rPr lang="en-US" dirty="0"/>
            <a:t>Keep Learning</a:t>
          </a:r>
        </a:p>
      </dgm:t>
    </dgm:pt>
    <dgm:pt modelId="{E7AB67E7-2323-4C30-A9DD-CBE044E47686}" type="parTrans" cxnId="{DA786A16-DCE1-4843-82C1-D807D4EF0105}">
      <dgm:prSet/>
      <dgm:spPr/>
      <dgm:t>
        <a:bodyPr/>
        <a:lstStyle/>
        <a:p>
          <a:endParaRPr lang="en-US"/>
        </a:p>
      </dgm:t>
    </dgm:pt>
    <dgm:pt modelId="{70481A02-5F0C-4796-BD16-288FA5F4D6CC}" type="sibTrans" cxnId="{DA786A16-DCE1-4843-82C1-D807D4EF0105}">
      <dgm:prSet/>
      <dgm:spPr/>
      <dgm:t>
        <a:bodyPr/>
        <a:lstStyle/>
        <a:p>
          <a:endParaRPr lang="en-US"/>
        </a:p>
      </dgm:t>
    </dgm:pt>
    <dgm:pt modelId="{06CE52ED-EEED-4DFA-94F6-16E4FD203ED8}" type="pres">
      <dgm:prSet presAssocID="{43B860B7-7718-44D9-8D0A-035B067C495D}" presName="Name0" presStyleCnt="0">
        <dgm:presLayoutVars>
          <dgm:dir/>
          <dgm:animLvl val="lvl"/>
          <dgm:resizeHandles val="exact"/>
        </dgm:presLayoutVars>
      </dgm:prSet>
      <dgm:spPr/>
    </dgm:pt>
    <dgm:pt modelId="{66E97BFF-8455-4E39-B526-55F1A4FAE603}" type="pres">
      <dgm:prSet presAssocID="{3F701A1E-2A4B-4123-9A34-FD6D5F0E1C3C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5585ADDC-8F62-459C-8CFE-6874B5AD15C1}" type="pres">
      <dgm:prSet presAssocID="{A984B843-E855-4689-8461-D86A0A5799C6}" presName="parTxOnlySpace" presStyleCnt="0"/>
      <dgm:spPr/>
    </dgm:pt>
    <dgm:pt modelId="{789B629A-3529-4AAC-A941-5010676593FF}" type="pres">
      <dgm:prSet presAssocID="{150C2FA5-368F-4FC6-A98A-E60D4972107B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11A48FE8-3EA7-40A1-8A9E-A4C8E43C5860}" type="pres">
      <dgm:prSet presAssocID="{EEF9945C-BFAE-4B09-9F06-E36DEA5A6621}" presName="parTxOnlySpace" presStyleCnt="0"/>
      <dgm:spPr/>
    </dgm:pt>
    <dgm:pt modelId="{A36DBE9E-C309-4E29-9E70-72EE701B8E14}" type="pres">
      <dgm:prSet presAssocID="{B86022BA-AC93-40D4-8699-2A27AF63CB77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E5CD2A9D-1082-43D8-BFF4-BDD38BCBF888}" type="pres">
      <dgm:prSet presAssocID="{A8B5CDFF-5933-4258-987C-08A2E13507D9}" presName="parTxOnlySpace" presStyleCnt="0"/>
      <dgm:spPr/>
    </dgm:pt>
    <dgm:pt modelId="{966B7D34-8A03-4EE5-B0FE-5377182A2610}" type="pres">
      <dgm:prSet presAssocID="{497DC724-D3B9-4B00-B362-C0948226C18B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852B7BBA-4CB7-4304-AFCE-30933F7C4779}" type="pres">
      <dgm:prSet presAssocID="{1DEE44B3-4FCB-4A26-B532-6AF8349D4678}" presName="parTxOnlySpace" presStyleCnt="0"/>
      <dgm:spPr/>
    </dgm:pt>
    <dgm:pt modelId="{2370E8B3-F302-471A-AA0C-A1727B753FD8}" type="pres">
      <dgm:prSet presAssocID="{95783FA4-246B-4B97-ADAE-DE9A226C11C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AD34E90A-3D1D-4E5B-8C9D-7A3B1712E603}" srcId="{43B860B7-7718-44D9-8D0A-035B067C495D}" destId="{3F701A1E-2A4B-4123-9A34-FD6D5F0E1C3C}" srcOrd="0" destOrd="0" parTransId="{8F9380C1-DF77-427F-A8A7-5DC6177000E0}" sibTransId="{A984B843-E855-4689-8461-D86A0A5799C6}"/>
    <dgm:cxn modelId="{9E26DD0C-AF79-4269-BFB7-57D4687BC7B5}" type="presOf" srcId="{43B860B7-7718-44D9-8D0A-035B067C495D}" destId="{06CE52ED-EEED-4DFA-94F6-16E4FD203ED8}" srcOrd="0" destOrd="0" presId="urn:microsoft.com/office/officeart/2005/8/layout/chevron1"/>
    <dgm:cxn modelId="{DA786A16-DCE1-4843-82C1-D807D4EF0105}" srcId="{43B860B7-7718-44D9-8D0A-035B067C495D}" destId="{95783FA4-246B-4B97-ADAE-DE9A226C11CB}" srcOrd="4" destOrd="0" parTransId="{E7AB67E7-2323-4C30-A9DD-CBE044E47686}" sibTransId="{70481A02-5F0C-4796-BD16-288FA5F4D6CC}"/>
    <dgm:cxn modelId="{E60F713D-0419-4BFE-9034-5F121633EDC5}" type="presOf" srcId="{497DC724-D3B9-4B00-B362-C0948226C18B}" destId="{966B7D34-8A03-4EE5-B0FE-5377182A2610}" srcOrd="0" destOrd="0" presId="urn:microsoft.com/office/officeart/2005/8/layout/chevron1"/>
    <dgm:cxn modelId="{3CFEDE46-B9CF-43F2-82AC-C24462D4E3C3}" type="presOf" srcId="{3F701A1E-2A4B-4123-9A34-FD6D5F0E1C3C}" destId="{66E97BFF-8455-4E39-B526-55F1A4FAE603}" srcOrd="0" destOrd="0" presId="urn:microsoft.com/office/officeart/2005/8/layout/chevron1"/>
    <dgm:cxn modelId="{9AAECE52-D739-48B6-B9C8-9FB82C4E1FDD}" srcId="{43B860B7-7718-44D9-8D0A-035B067C495D}" destId="{B86022BA-AC93-40D4-8699-2A27AF63CB77}" srcOrd="2" destOrd="0" parTransId="{55549260-5E89-4B1B-876E-5A6EA46654CA}" sibTransId="{A8B5CDFF-5933-4258-987C-08A2E13507D9}"/>
    <dgm:cxn modelId="{B9B3D07C-3C0E-4E14-A031-5BF442B70487}" type="presOf" srcId="{150C2FA5-368F-4FC6-A98A-E60D4972107B}" destId="{789B629A-3529-4AAC-A941-5010676593FF}" srcOrd="0" destOrd="0" presId="urn:microsoft.com/office/officeart/2005/8/layout/chevron1"/>
    <dgm:cxn modelId="{21AE9D81-8C73-4345-A257-9A7D7324A824}" srcId="{43B860B7-7718-44D9-8D0A-035B067C495D}" destId="{497DC724-D3B9-4B00-B362-C0948226C18B}" srcOrd="3" destOrd="0" parTransId="{709A3ED2-0A9D-4C9B-B147-D3ED4E719BDE}" sibTransId="{1DEE44B3-4FCB-4A26-B532-6AF8349D4678}"/>
    <dgm:cxn modelId="{249C878E-07E1-45DC-8649-0E1BEE95D676}" srcId="{43B860B7-7718-44D9-8D0A-035B067C495D}" destId="{150C2FA5-368F-4FC6-A98A-E60D4972107B}" srcOrd="1" destOrd="0" parTransId="{178B4DDD-1305-451B-97FA-CB90BCAC88A7}" sibTransId="{EEF9945C-BFAE-4B09-9F06-E36DEA5A6621}"/>
    <dgm:cxn modelId="{58E76BA3-15FF-48A1-8C44-75DB0BCDE1A1}" type="presOf" srcId="{B86022BA-AC93-40D4-8699-2A27AF63CB77}" destId="{A36DBE9E-C309-4E29-9E70-72EE701B8E14}" srcOrd="0" destOrd="0" presId="urn:microsoft.com/office/officeart/2005/8/layout/chevron1"/>
    <dgm:cxn modelId="{7F2CF3DC-002C-4374-B4AC-CF42686C5FFD}" type="presOf" srcId="{95783FA4-246B-4B97-ADAE-DE9A226C11CB}" destId="{2370E8B3-F302-471A-AA0C-A1727B753FD8}" srcOrd="0" destOrd="0" presId="urn:microsoft.com/office/officeart/2005/8/layout/chevron1"/>
    <dgm:cxn modelId="{3AC70F64-11A1-4367-B430-8FC715E58DA9}" type="presParOf" srcId="{06CE52ED-EEED-4DFA-94F6-16E4FD203ED8}" destId="{66E97BFF-8455-4E39-B526-55F1A4FAE603}" srcOrd="0" destOrd="0" presId="urn:microsoft.com/office/officeart/2005/8/layout/chevron1"/>
    <dgm:cxn modelId="{DADF15E2-496C-4807-9CD7-19EC0E4A2BC8}" type="presParOf" srcId="{06CE52ED-EEED-4DFA-94F6-16E4FD203ED8}" destId="{5585ADDC-8F62-459C-8CFE-6874B5AD15C1}" srcOrd="1" destOrd="0" presId="urn:microsoft.com/office/officeart/2005/8/layout/chevron1"/>
    <dgm:cxn modelId="{C2C9D1EE-2A36-4CC8-AE0C-B44F5D6611C4}" type="presParOf" srcId="{06CE52ED-EEED-4DFA-94F6-16E4FD203ED8}" destId="{789B629A-3529-4AAC-A941-5010676593FF}" srcOrd="2" destOrd="0" presId="urn:microsoft.com/office/officeart/2005/8/layout/chevron1"/>
    <dgm:cxn modelId="{FDE91CD1-0138-4A9D-B25C-03923AB1E493}" type="presParOf" srcId="{06CE52ED-EEED-4DFA-94F6-16E4FD203ED8}" destId="{11A48FE8-3EA7-40A1-8A9E-A4C8E43C5860}" srcOrd="3" destOrd="0" presId="urn:microsoft.com/office/officeart/2005/8/layout/chevron1"/>
    <dgm:cxn modelId="{70C2B8A0-1B93-4B64-981D-164FA7CCDD28}" type="presParOf" srcId="{06CE52ED-EEED-4DFA-94F6-16E4FD203ED8}" destId="{A36DBE9E-C309-4E29-9E70-72EE701B8E14}" srcOrd="4" destOrd="0" presId="urn:microsoft.com/office/officeart/2005/8/layout/chevron1"/>
    <dgm:cxn modelId="{81013A53-BE80-4DFC-99AB-C7E51AFD6AD2}" type="presParOf" srcId="{06CE52ED-EEED-4DFA-94F6-16E4FD203ED8}" destId="{E5CD2A9D-1082-43D8-BFF4-BDD38BCBF888}" srcOrd="5" destOrd="0" presId="urn:microsoft.com/office/officeart/2005/8/layout/chevron1"/>
    <dgm:cxn modelId="{D2BD99C4-9BD1-4ACD-95BD-BC99CC774B30}" type="presParOf" srcId="{06CE52ED-EEED-4DFA-94F6-16E4FD203ED8}" destId="{966B7D34-8A03-4EE5-B0FE-5377182A2610}" srcOrd="6" destOrd="0" presId="urn:microsoft.com/office/officeart/2005/8/layout/chevron1"/>
    <dgm:cxn modelId="{69F2A585-D604-4304-8947-1C2AD6E53434}" type="presParOf" srcId="{06CE52ED-EEED-4DFA-94F6-16E4FD203ED8}" destId="{852B7BBA-4CB7-4304-AFCE-30933F7C4779}" srcOrd="7" destOrd="0" presId="urn:microsoft.com/office/officeart/2005/8/layout/chevron1"/>
    <dgm:cxn modelId="{57192552-D565-4DC5-AEAA-D775CB281286}" type="presParOf" srcId="{06CE52ED-EEED-4DFA-94F6-16E4FD203ED8}" destId="{2370E8B3-F302-471A-AA0C-A1727B753FD8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3B860B7-7718-44D9-8D0A-035B067C495D}" type="doc">
      <dgm:prSet loTypeId="urn:microsoft.com/office/officeart/2005/8/layout/chevron1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F701A1E-2A4B-4123-9A34-FD6D5F0E1C3C}">
      <dgm:prSet phldrT="[Text]"/>
      <dgm:spPr/>
      <dgm:t>
        <a:bodyPr/>
        <a:lstStyle/>
        <a:p>
          <a:r>
            <a:rPr lang="en-US" dirty="0"/>
            <a:t>Become Official</a:t>
          </a:r>
        </a:p>
      </dgm:t>
    </dgm:pt>
    <dgm:pt modelId="{8F9380C1-DF77-427F-A8A7-5DC6177000E0}" type="parTrans" cxnId="{AD34E90A-3D1D-4E5B-8C9D-7A3B1712E603}">
      <dgm:prSet/>
      <dgm:spPr/>
      <dgm:t>
        <a:bodyPr/>
        <a:lstStyle/>
        <a:p>
          <a:endParaRPr lang="en-US"/>
        </a:p>
      </dgm:t>
    </dgm:pt>
    <dgm:pt modelId="{A984B843-E855-4689-8461-D86A0A5799C6}" type="sibTrans" cxnId="{AD34E90A-3D1D-4E5B-8C9D-7A3B1712E603}">
      <dgm:prSet/>
      <dgm:spPr/>
      <dgm:t>
        <a:bodyPr/>
        <a:lstStyle/>
        <a:p>
          <a:endParaRPr lang="en-US"/>
        </a:p>
      </dgm:t>
    </dgm:pt>
    <dgm:pt modelId="{150C2FA5-368F-4FC6-A98A-E60D4972107B}">
      <dgm:prSet phldrT="[Text]"/>
      <dgm:spPr/>
      <dgm:t>
        <a:bodyPr/>
        <a:lstStyle/>
        <a:p>
          <a:r>
            <a:rPr lang="en-US" dirty="0"/>
            <a:t>Learn</a:t>
          </a:r>
        </a:p>
      </dgm:t>
    </dgm:pt>
    <dgm:pt modelId="{178B4DDD-1305-451B-97FA-CB90BCAC88A7}" type="parTrans" cxnId="{249C878E-07E1-45DC-8649-0E1BEE95D676}">
      <dgm:prSet/>
      <dgm:spPr/>
      <dgm:t>
        <a:bodyPr/>
        <a:lstStyle/>
        <a:p>
          <a:endParaRPr lang="en-US"/>
        </a:p>
      </dgm:t>
    </dgm:pt>
    <dgm:pt modelId="{EEF9945C-BFAE-4B09-9F06-E36DEA5A6621}" type="sibTrans" cxnId="{249C878E-07E1-45DC-8649-0E1BEE95D676}">
      <dgm:prSet/>
      <dgm:spPr/>
      <dgm:t>
        <a:bodyPr/>
        <a:lstStyle/>
        <a:p>
          <a:endParaRPr lang="en-US"/>
        </a:p>
      </dgm:t>
    </dgm:pt>
    <dgm:pt modelId="{B86022BA-AC93-40D4-8699-2A27AF63CB77}">
      <dgm:prSet phldrT="[Text]"/>
      <dgm:spPr/>
      <dgm:t>
        <a:bodyPr/>
        <a:lstStyle/>
        <a:p>
          <a:r>
            <a:rPr lang="en-US" dirty="0"/>
            <a:t>Plan Your Project</a:t>
          </a:r>
        </a:p>
      </dgm:t>
    </dgm:pt>
    <dgm:pt modelId="{55549260-5E89-4B1B-876E-5A6EA46654CA}" type="parTrans" cxnId="{9AAECE52-D739-48B6-B9C8-9FB82C4E1FDD}">
      <dgm:prSet/>
      <dgm:spPr/>
      <dgm:t>
        <a:bodyPr/>
        <a:lstStyle/>
        <a:p>
          <a:endParaRPr lang="en-US"/>
        </a:p>
      </dgm:t>
    </dgm:pt>
    <dgm:pt modelId="{A8B5CDFF-5933-4258-987C-08A2E13507D9}" type="sibTrans" cxnId="{9AAECE52-D739-48B6-B9C8-9FB82C4E1FDD}">
      <dgm:prSet/>
      <dgm:spPr/>
      <dgm:t>
        <a:bodyPr/>
        <a:lstStyle/>
        <a:p>
          <a:endParaRPr lang="en-US"/>
        </a:p>
      </dgm:t>
    </dgm:pt>
    <dgm:pt modelId="{497DC724-D3B9-4B00-B362-C0948226C18B}">
      <dgm:prSet/>
      <dgm:spPr>
        <a:solidFill>
          <a:schemeClr val="accent1"/>
        </a:solidFill>
      </dgm:spPr>
      <dgm:t>
        <a:bodyPr/>
        <a:lstStyle/>
        <a:p>
          <a:r>
            <a:rPr lang="en-US" dirty="0"/>
            <a:t>Gather Everything</a:t>
          </a:r>
        </a:p>
      </dgm:t>
    </dgm:pt>
    <dgm:pt modelId="{709A3ED2-0A9D-4C9B-B147-D3ED4E719BDE}" type="parTrans" cxnId="{21AE9D81-8C73-4345-A257-9A7D7324A824}">
      <dgm:prSet/>
      <dgm:spPr/>
      <dgm:t>
        <a:bodyPr/>
        <a:lstStyle/>
        <a:p>
          <a:endParaRPr lang="en-US"/>
        </a:p>
      </dgm:t>
    </dgm:pt>
    <dgm:pt modelId="{1DEE44B3-4FCB-4A26-B532-6AF8349D4678}" type="sibTrans" cxnId="{21AE9D81-8C73-4345-A257-9A7D7324A824}">
      <dgm:prSet/>
      <dgm:spPr/>
      <dgm:t>
        <a:bodyPr/>
        <a:lstStyle/>
        <a:p>
          <a:endParaRPr lang="en-US"/>
        </a:p>
      </dgm:t>
    </dgm:pt>
    <dgm:pt modelId="{95783FA4-246B-4B97-ADAE-DE9A226C11CB}">
      <dgm:prSet/>
      <dgm:spPr/>
      <dgm:t>
        <a:bodyPr/>
        <a:lstStyle/>
        <a:p>
          <a:r>
            <a:rPr lang="en-US" dirty="0"/>
            <a:t>Keep Learning</a:t>
          </a:r>
        </a:p>
      </dgm:t>
    </dgm:pt>
    <dgm:pt modelId="{E7AB67E7-2323-4C30-A9DD-CBE044E47686}" type="parTrans" cxnId="{DA786A16-DCE1-4843-82C1-D807D4EF0105}">
      <dgm:prSet/>
      <dgm:spPr/>
      <dgm:t>
        <a:bodyPr/>
        <a:lstStyle/>
        <a:p>
          <a:endParaRPr lang="en-US"/>
        </a:p>
      </dgm:t>
    </dgm:pt>
    <dgm:pt modelId="{70481A02-5F0C-4796-BD16-288FA5F4D6CC}" type="sibTrans" cxnId="{DA786A16-DCE1-4843-82C1-D807D4EF0105}">
      <dgm:prSet/>
      <dgm:spPr/>
      <dgm:t>
        <a:bodyPr/>
        <a:lstStyle/>
        <a:p>
          <a:endParaRPr lang="en-US"/>
        </a:p>
      </dgm:t>
    </dgm:pt>
    <dgm:pt modelId="{06CE52ED-EEED-4DFA-94F6-16E4FD203ED8}" type="pres">
      <dgm:prSet presAssocID="{43B860B7-7718-44D9-8D0A-035B067C495D}" presName="Name0" presStyleCnt="0">
        <dgm:presLayoutVars>
          <dgm:dir/>
          <dgm:animLvl val="lvl"/>
          <dgm:resizeHandles val="exact"/>
        </dgm:presLayoutVars>
      </dgm:prSet>
      <dgm:spPr/>
    </dgm:pt>
    <dgm:pt modelId="{66E97BFF-8455-4E39-B526-55F1A4FAE603}" type="pres">
      <dgm:prSet presAssocID="{3F701A1E-2A4B-4123-9A34-FD6D5F0E1C3C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5585ADDC-8F62-459C-8CFE-6874B5AD15C1}" type="pres">
      <dgm:prSet presAssocID="{A984B843-E855-4689-8461-D86A0A5799C6}" presName="parTxOnlySpace" presStyleCnt="0"/>
      <dgm:spPr/>
    </dgm:pt>
    <dgm:pt modelId="{789B629A-3529-4AAC-A941-5010676593FF}" type="pres">
      <dgm:prSet presAssocID="{150C2FA5-368F-4FC6-A98A-E60D4972107B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11A48FE8-3EA7-40A1-8A9E-A4C8E43C5860}" type="pres">
      <dgm:prSet presAssocID="{EEF9945C-BFAE-4B09-9F06-E36DEA5A6621}" presName="parTxOnlySpace" presStyleCnt="0"/>
      <dgm:spPr/>
    </dgm:pt>
    <dgm:pt modelId="{A36DBE9E-C309-4E29-9E70-72EE701B8E14}" type="pres">
      <dgm:prSet presAssocID="{B86022BA-AC93-40D4-8699-2A27AF63CB77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E5CD2A9D-1082-43D8-BFF4-BDD38BCBF888}" type="pres">
      <dgm:prSet presAssocID="{A8B5CDFF-5933-4258-987C-08A2E13507D9}" presName="parTxOnlySpace" presStyleCnt="0"/>
      <dgm:spPr/>
    </dgm:pt>
    <dgm:pt modelId="{966B7D34-8A03-4EE5-B0FE-5377182A2610}" type="pres">
      <dgm:prSet presAssocID="{497DC724-D3B9-4B00-B362-C0948226C18B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852B7BBA-4CB7-4304-AFCE-30933F7C4779}" type="pres">
      <dgm:prSet presAssocID="{1DEE44B3-4FCB-4A26-B532-6AF8349D4678}" presName="parTxOnlySpace" presStyleCnt="0"/>
      <dgm:spPr/>
    </dgm:pt>
    <dgm:pt modelId="{2370E8B3-F302-471A-AA0C-A1727B753FD8}" type="pres">
      <dgm:prSet presAssocID="{95783FA4-246B-4B97-ADAE-DE9A226C11C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AD34E90A-3D1D-4E5B-8C9D-7A3B1712E603}" srcId="{43B860B7-7718-44D9-8D0A-035B067C495D}" destId="{3F701A1E-2A4B-4123-9A34-FD6D5F0E1C3C}" srcOrd="0" destOrd="0" parTransId="{8F9380C1-DF77-427F-A8A7-5DC6177000E0}" sibTransId="{A984B843-E855-4689-8461-D86A0A5799C6}"/>
    <dgm:cxn modelId="{9E26DD0C-AF79-4269-BFB7-57D4687BC7B5}" type="presOf" srcId="{43B860B7-7718-44D9-8D0A-035B067C495D}" destId="{06CE52ED-EEED-4DFA-94F6-16E4FD203ED8}" srcOrd="0" destOrd="0" presId="urn:microsoft.com/office/officeart/2005/8/layout/chevron1"/>
    <dgm:cxn modelId="{DA786A16-DCE1-4843-82C1-D807D4EF0105}" srcId="{43B860B7-7718-44D9-8D0A-035B067C495D}" destId="{95783FA4-246B-4B97-ADAE-DE9A226C11CB}" srcOrd="4" destOrd="0" parTransId="{E7AB67E7-2323-4C30-A9DD-CBE044E47686}" sibTransId="{70481A02-5F0C-4796-BD16-288FA5F4D6CC}"/>
    <dgm:cxn modelId="{E60F713D-0419-4BFE-9034-5F121633EDC5}" type="presOf" srcId="{497DC724-D3B9-4B00-B362-C0948226C18B}" destId="{966B7D34-8A03-4EE5-B0FE-5377182A2610}" srcOrd="0" destOrd="0" presId="urn:microsoft.com/office/officeart/2005/8/layout/chevron1"/>
    <dgm:cxn modelId="{3CFEDE46-B9CF-43F2-82AC-C24462D4E3C3}" type="presOf" srcId="{3F701A1E-2A4B-4123-9A34-FD6D5F0E1C3C}" destId="{66E97BFF-8455-4E39-B526-55F1A4FAE603}" srcOrd="0" destOrd="0" presId="urn:microsoft.com/office/officeart/2005/8/layout/chevron1"/>
    <dgm:cxn modelId="{9AAECE52-D739-48B6-B9C8-9FB82C4E1FDD}" srcId="{43B860B7-7718-44D9-8D0A-035B067C495D}" destId="{B86022BA-AC93-40D4-8699-2A27AF63CB77}" srcOrd="2" destOrd="0" parTransId="{55549260-5E89-4B1B-876E-5A6EA46654CA}" sibTransId="{A8B5CDFF-5933-4258-987C-08A2E13507D9}"/>
    <dgm:cxn modelId="{B9B3D07C-3C0E-4E14-A031-5BF442B70487}" type="presOf" srcId="{150C2FA5-368F-4FC6-A98A-E60D4972107B}" destId="{789B629A-3529-4AAC-A941-5010676593FF}" srcOrd="0" destOrd="0" presId="urn:microsoft.com/office/officeart/2005/8/layout/chevron1"/>
    <dgm:cxn modelId="{21AE9D81-8C73-4345-A257-9A7D7324A824}" srcId="{43B860B7-7718-44D9-8D0A-035B067C495D}" destId="{497DC724-D3B9-4B00-B362-C0948226C18B}" srcOrd="3" destOrd="0" parTransId="{709A3ED2-0A9D-4C9B-B147-D3ED4E719BDE}" sibTransId="{1DEE44B3-4FCB-4A26-B532-6AF8349D4678}"/>
    <dgm:cxn modelId="{249C878E-07E1-45DC-8649-0E1BEE95D676}" srcId="{43B860B7-7718-44D9-8D0A-035B067C495D}" destId="{150C2FA5-368F-4FC6-A98A-E60D4972107B}" srcOrd="1" destOrd="0" parTransId="{178B4DDD-1305-451B-97FA-CB90BCAC88A7}" sibTransId="{EEF9945C-BFAE-4B09-9F06-E36DEA5A6621}"/>
    <dgm:cxn modelId="{58E76BA3-15FF-48A1-8C44-75DB0BCDE1A1}" type="presOf" srcId="{B86022BA-AC93-40D4-8699-2A27AF63CB77}" destId="{A36DBE9E-C309-4E29-9E70-72EE701B8E14}" srcOrd="0" destOrd="0" presId="urn:microsoft.com/office/officeart/2005/8/layout/chevron1"/>
    <dgm:cxn modelId="{7F2CF3DC-002C-4374-B4AC-CF42686C5FFD}" type="presOf" srcId="{95783FA4-246B-4B97-ADAE-DE9A226C11CB}" destId="{2370E8B3-F302-471A-AA0C-A1727B753FD8}" srcOrd="0" destOrd="0" presId="urn:microsoft.com/office/officeart/2005/8/layout/chevron1"/>
    <dgm:cxn modelId="{3AC70F64-11A1-4367-B430-8FC715E58DA9}" type="presParOf" srcId="{06CE52ED-EEED-4DFA-94F6-16E4FD203ED8}" destId="{66E97BFF-8455-4E39-B526-55F1A4FAE603}" srcOrd="0" destOrd="0" presId="urn:microsoft.com/office/officeart/2005/8/layout/chevron1"/>
    <dgm:cxn modelId="{DADF15E2-496C-4807-9CD7-19EC0E4A2BC8}" type="presParOf" srcId="{06CE52ED-EEED-4DFA-94F6-16E4FD203ED8}" destId="{5585ADDC-8F62-459C-8CFE-6874B5AD15C1}" srcOrd="1" destOrd="0" presId="urn:microsoft.com/office/officeart/2005/8/layout/chevron1"/>
    <dgm:cxn modelId="{C2C9D1EE-2A36-4CC8-AE0C-B44F5D6611C4}" type="presParOf" srcId="{06CE52ED-EEED-4DFA-94F6-16E4FD203ED8}" destId="{789B629A-3529-4AAC-A941-5010676593FF}" srcOrd="2" destOrd="0" presId="urn:microsoft.com/office/officeart/2005/8/layout/chevron1"/>
    <dgm:cxn modelId="{FDE91CD1-0138-4A9D-B25C-03923AB1E493}" type="presParOf" srcId="{06CE52ED-EEED-4DFA-94F6-16E4FD203ED8}" destId="{11A48FE8-3EA7-40A1-8A9E-A4C8E43C5860}" srcOrd="3" destOrd="0" presId="urn:microsoft.com/office/officeart/2005/8/layout/chevron1"/>
    <dgm:cxn modelId="{70C2B8A0-1B93-4B64-981D-164FA7CCDD28}" type="presParOf" srcId="{06CE52ED-EEED-4DFA-94F6-16E4FD203ED8}" destId="{A36DBE9E-C309-4E29-9E70-72EE701B8E14}" srcOrd="4" destOrd="0" presId="urn:microsoft.com/office/officeart/2005/8/layout/chevron1"/>
    <dgm:cxn modelId="{81013A53-BE80-4DFC-99AB-C7E51AFD6AD2}" type="presParOf" srcId="{06CE52ED-EEED-4DFA-94F6-16E4FD203ED8}" destId="{E5CD2A9D-1082-43D8-BFF4-BDD38BCBF888}" srcOrd="5" destOrd="0" presId="urn:microsoft.com/office/officeart/2005/8/layout/chevron1"/>
    <dgm:cxn modelId="{D2BD99C4-9BD1-4ACD-95BD-BC99CC774B30}" type="presParOf" srcId="{06CE52ED-EEED-4DFA-94F6-16E4FD203ED8}" destId="{966B7D34-8A03-4EE5-B0FE-5377182A2610}" srcOrd="6" destOrd="0" presId="urn:microsoft.com/office/officeart/2005/8/layout/chevron1"/>
    <dgm:cxn modelId="{69F2A585-D604-4304-8947-1C2AD6E53434}" type="presParOf" srcId="{06CE52ED-EEED-4DFA-94F6-16E4FD203ED8}" destId="{852B7BBA-4CB7-4304-AFCE-30933F7C4779}" srcOrd="7" destOrd="0" presId="urn:microsoft.com/office/officeart/2005/8/layout/chevron1"/>
    <dgm:cxn modelId="{57192552-D565-4DC5-AEAA-D775CB281286}" type="presParOf" srcId="{06CE52ED-EEED-4DFA-94F6-16E4FD203ED8}" destId="{2370E8B3-F302-471A-AA0C-A1727B753FD8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484FF8F-9FB4-4B09-94B8-092C84C092E4}" type="doc">
      <dgm:prSet loTypeId="urn:microsoft.com/office/officeart/2005/8/layout/defaul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167B7204-6F48-4F59-A409-F2DE95C8994F}">
      <dgm:prSet phldrT="[Text]"/>
      <dgm:spPr/>
      <dgm:t>
        <a:bodyPr/>
        <a:lstStyle/>
        <a:p>
          <a:r>
            <a:rPr lang="en-US" dirty="0"/>
            <a:t>IRS tax-exempt letter</a:t>
          </a:r>
        </a:p>
      </dgm:t>
    </dgm:pt>
    <dgm:pt modelId="{FA359A28-B98E-4D4C-BA82-FD021EA83298}" type="parTrans" cxnId="{34F15B72-4899-4EAB-86A7-8248E6B1D9CB}">
      <dgm:prSet/>
      <dgm:spPr/>
      <dgm:t>
        <a:bodyPr/>
        <a:lstStyle/>
        <a:p>
          <a:endParaRPr lang="en-US"/>
        </a:p>
      </dgm:t>
    </dgm:pt>
    <dgm:pt modelId="{319F7463-6563-4FA5-9B72-543017101F7B}" type="sibTrans" cxnId="{34F15B72-4899-4EAB-86A7-8248E6B1D9CB}">
      <dgm:prSet/>
      <dgm:spPr/>
      <dgm:t>
        <a:bodyPr/>
        <a:lstStyle/>
        <a:p>
          <a:endParaRPr lang="en-US"/>
        </a:p>
      </dgm:t>
    </dgm:pt>
    <dgm:pt modelId="{B2B4D015-6696-429A-AC39-8D20798EFF15}">
      <dgm:prSet phldrT="[Text]"/>
      <dgm:spPr/>
      <dgm:t>
        <a:bodyPr/>
        <a:lstStyle/>
        <a:p>
          <a:r>
            <a:rPr lang="en-US" dirty="0"/>
            <a:t>List of board members</a:t>
          </a:r>
        </a:p>
      </dgm:t>
    </dgm:pt>
    <dgm:pt modelId="{3DB28315-1870-4EE8-8815-93B89C77902A}" type="parTrans" cxnId="{CE5C674B-BAF4-4C2F-93BC-6C636EF66960}">
      <dgm:prSet/>
      <dgm:spPr/>
      <dgm:t>
        <a:bodyPr/>
        <a:lstStyle/>
        <a:p>
          <a:endParaRPr lang="en-US"/>
        </a:p>
      </dgm:t>
    </dgm:pt>
    <dgm:pt modelId="{F1DDA95B-9955-4EB9-BE5B-BA82131B02AF}" type="sibTrans" cxnId="{CE5C674B-BAF4-4C2F-93BC-6C636EF66960}">
      <dgm:prSet/>
      <dgm:spPr/>
      <dgm:t>
        <a:bodyPr/>
        <a:lstStyle/>
        <a:p>
          <a:endParaRPr lang="en-US"/>
        </a:p>
      </dgm:t>
    </dgm:pt>
    <dgm:pt modelId="{52513686-669E-44A1-9DD1-77AF889B7782}">
      <dgm:prSet phldrT="[Text]"/>
      <dgm:spPr/>
      <dgm:t>
        <a:bodyPr/>
        <a:lstStyle/>
        <a:p>
          <a:r>
            <a:rPr lang="en-US" dirty="0"/>
            <a:t>Resumes of key staff</a:t>
          </a:r>
        </a:p>
      </dgm:t>
    </dgm:pt>
    <dgm:pt modelId="{948799B1-9519-4B4F-B735-A5E48D2F555D}" type="parTrans" cxnId="{C97E3E9C-41D6-4F0A-9044-E2977195B2E2}">
      <dgm:prSet/>
      <dgm:spPr/>
      <dgm:t>
        <a:bodyPr/>
        <a:lstStyle/>
        <a:p>
          <a:endParaRPr lang="en-US"/>
        </a:p>
      </dgm:t>
    </dgm:pt>
    <dgm:pt modelId="{CC77B5FD-E9B0-4998-9DF8-0A0F3C942CA5}" type="sibTrans" cxnId="{C97E3E9C-41D6-4F0A-9044-E2977195B2E2}">
      <dgm:prSet/>
      <dgm:spPr/>
      <dgm:t>
        <a:bodyPr/>
        <a:lstStyle/>
        <a:p>
          <a:endParaRPr lang="en-US"/>
        </a:p>
      </dgm:t>
    </dgm:pt>
    <dgm:pt modelId="{5FF5963A-DA8C-49C0-9510-2DD149CF1701}">
      <dgm:prSet phldrT="[Text]"/>
      <dgm:spPr/>
      <dgm:t>
        <a:bodyPr/>
        <a:lstStyle/>
        <a:p>
          <a:r>
            <a:rPr lang="en-US" dirty="0"/>
            <a:t>Service area map</a:t>
          </a:r>
        </a:p>
      </dgm:t>
    </dgm:pt>
    <dgm:pt modelId="{0717CEA6-28A6-42F8-9F46-2AF11E682D27}" type="parTrans" cxnId="{3F2FE5DB-47AD-43B6-82C3-22059A93C6AF}">
      <dgm:prSet/>
      <dgm:spPr/>
      <dgm:t>
        <a:bodyPr/>
        <a:lstStyle/>
        <a:p>
          <a:endParaRPr lang="en-US"/>
        </a:p>
      </dgm:t>
    </dgm:pt>
    <dgm:pt modelId="{26C62C47-48A6-4E57-AEC3-1D7D91580CD1}" type="sibTrans" cxnId="{3F2FE5DB-47AD-43B6-82C3-22059A93C6AF}">
      <dgm:prSet/>
      <dgm:spPr/>
      <dgm:t>
        <a:bodyPr/>
        <a:lstStyle/>
        <a:p>
          <a:endParaRPr lang="en-US"/>
        </a:p>
      </dgm:t>
    </dgm:pt>
    <dgm:pt modelId="{4921F615-C655-4D41-ABE5-BB388C0266E3}">
      <dgm:prSet phldrT="[Text]"/>
      <dgm:spPr/>
      <dgm:t>
        <a:bodyPr/>
        <a:lstStyle/>
        <a:p>
          <a:r>
            <a:rPr lang="en-US" dirty="0"/>
            <a:t>Planning documents</a:t>
          </a:r>
        </a:p>
      </dgm:t>
    </dgm:pt>
    <dgm:pt modelId="{817D08A3-C91A-49BC-9FAE-88536BEB8811}" type="parTrans" cxnId="{9BF3A792-2277-4DFA-84AD-6E6E629C5D21}">
      <dgm:prSet/>
      <dgm:spPr/>
      <dgm:t>
        <a:bodyPr/>
        <a:lstStyle/>
        <a:p>
          <a:endParaRPr lang="en-US"/>
        </a:p>
      </dgm:t>
    </dgm:pt>
    <dgm:pt modelId="{18FB08B1-82EF-4B7C-B504-D53F2E9145D4}" type="sibTrans" cxnId="{9BF3A792-2277-4DFA-84AD-6E6E629C5D21}">
      <dgm:prSet/>
      <dgm:spPr/>
      <dgm:t>
        <a:bodyPr/>
        <a:lstStyle/>
        <a:p>
          <a:endParaRPr lang="en-US"/>
        </a:p>
      </dgm:t>
    </dgm:pt>
    <dgm:pt modelId="{F472060F-93E8-4FB3-AB18-DE2EDDE74362}">
      <dgm:prSet/>
      <dgm:spPr/>
      <dgm:t>
        <a:bodyPr/>
        <a:lstStyle/>
        <a:p>
          <a:r>
            <a:rPr lang="en-US" dirty="0"/>
            <a:t>Budget quotes</a:t>
          </a:r>
        </a:p>
      </dgm:t>
    </dgm:pt>
    <dgm:pt modelId="{1F29C66C-96D9-4606-8956-35078BC2135F}" type="parTrans" cxnId="{43CDF3D7-DE70-4BF8-9020-BCAE6CBB74D2}">
      <dgm:prSet/>
      <dgm:spPr/>
      <dgm:t>
        <a:bodyPr/>
        <a:lstStyle/>
        <a:p>
          <a:endParaRPr lang="en-US"/>
        </a:p>
      </dgm:t>
    </dgm:pt>
    <dgm:pt modelId="{B61A97AE-38CA-47B4-8F3C-775CDBC9A031}" type="sibTrans" cxnId="{43CDF3D7-DE70-4BF8-9020-BCAE6CBB74D2}">
      <dgm:prSet/>
      <dgm:spPr/>
      <dgm:t>
        <a:bodyPr/>
        <a:lstStyle/>
        <a:p>
          <a:endParaRPr lang="en-US"/>
        </a:p>
      </dgm:t>
    </dgm:pt>
    <dgm:pt modelId="{3796280F-253B-4D6C-892C-13CE1494053B}">
      <dgm:prSet/>
      <dgm:spPr/>
      <dgm:t>
        <a:bodyPr/>
        <a:lstStyle/>
        <a:p>
          <a:r>
            <a:rPr lang="en-US" dirty="0"/>
            <a:t>Recent financial documents</a:t>
          </a:r>
        </a:p>
      </dgm:t>
    </dgm:pt>
    <dgm:pt modelId="{C80811C7-C8E6-4118-B149-7B25F2BCD49A}" type="parTrans" cxnId="{E9BFC2C8-D72F-4F30-9BEA-3FE6407ECA33}">
      <dgm:prSet/>
      <dgm:spPr/>
      <dgm:t>
        <a:bodyPr/>
        <a:lstStyle/>
        <a:p>
          <a:endParaRPr lang="en-US"/>
        </a:p>
      </dgm:t>
    </dgm:pt>
    <dgm:pt modelId="{FAB7A0A8-F6CA-4616-93C3-7948EED29940}" type="sibTrans" cxnId="{E9BFC2C8-D72F-4F30-9BEA-3FE6407ECA33}">
      <dgm:prSet/>
      <dgm:spPr/>
      <dgm:t>
        <a:bodyPr/>
        <a:lstStyle/>
        <a:p>
          <a:endParaRPr lang="en-US"/>
        </a:p>
      </dgm:t>
    </dgm:pt>
    <dgm:pt modelId="{67C45779-0AF0-4DF7-97B0-80C19C24335A}">
      <dgm:prSet/>
      <dgm:spPr/>
      <dgm:t>
        <a:bodyPr/>
        <a:lstStyle/>
        <a:p>
          <a:r>
            <a:rPr lang="en-US" dirty="0"/>
            <a:t>Organizational chart</a:t>
          </a:r>
        </a:p>
      </dgm:t>
    </dgm:pt>
    <dgm:pt modelId="{4AC2EAF7-7B80-4EF1-91E7-C7A19DA4DA68}" type="parTrans" cxnId="{B5D82F6F-41E6-4491-870F-5CC7577EAB1F}">
      <dgm:prSet/>
      <dgm:spPr/>
    </dgm:pt>
    <dgm:pt modelId="{1173697C-83A8-4242-8EF0-00865A1004B7}" type="sibTrans" cxnId="{B5D82F6F-41E6-4491-870F-5CC7577EAB1F}">
      <dgm:prSet/>
      <dgm:spPr/>
    </dgm:pt>
    <dgm:pt modelId="{AC642316-D249-4936-BE4F-085E279792EE}" type="pres">
      <dgm:prSet presAssocID="{6484FF8F-9FB4-4B09-94B8-092C84C092E4}" presName="diagram" presStyleCnt="0">
        <dgm:presLayoutVars>
          <dgm:dir/>
          <dgm:resizeHandles val="exact"/>
        </dgm:presLayoutVars>
      </dgm:prSet>
      <dgm:spPr/>
    </dgm:pt>
    <dgm:pt modelId="{7F9E40A8-AD68-404F-9531-2B6171B30B67}" type="pres">
      <dgm:prSet presAssocID="{167B7204-6F48-4F59-A409-F2DE95C8994F}" presName="node" presStyleLbl="node1" presStyleIdx="0" presStyleCnt="8">
        <dgm:presLayoutVars>
          <dgm:bulletEnabled val="1"/>
        </dgm:presLayoutVars>
      </dgm:prSet>
      <dgm:spPr/>
    </dgm:pt>
    <dgm:pt modelId="{7F848A4F-E487-40AB-A6EE-8CD451111498}" type="pres">
      <dgm:prSet presAssocID="{319F7463-6563-4FA5-9B72-543017101F7B}" presName="sibTrans" presStyleCnt="0"/>
      <dgm:spPr/>
    </dgm:pt>
    <dgm:pt modelId="{BA720C98-03A3-48FF-B8E8-82F4C8C559FA}" type="pres">
      <dgm:prSet presAssocID="{B2B4D015-6696-429A-AC39-8D20798EFF15}" presName="node" presStyleLbl="node1" presStyleIdx="1" presStyleCnt="8">
        <dgm:presLayoutVars>
          <dgm:bulletEnabled val="1"/>
        </dgm:presLayoutVars>
      </dgm:prSet>
      <dgm:spPr/>
    </dgm:pt>
    <dgm:pt modelId="{EC7BA0BE-FAE8-4404-B0E6-4D086EE68979}" type="pres">
      <dgm:prSet presAssocID="{F1DDA95B-9955-4EB9-BE5B-BA82131B02AF}" presName="sibTrans" presStyleCnt="0"/>
      <dgm:spPr/>
    </dgm:pt>
    <dgm:pt modelId="{2311A5BF-3D3D-496E-A406-0F80128AF44D}" type="pres">
      <dgm:prSet presAssocID="{52513686-669E-44A1-9DD1-77AF889B7782}" presName="node" presStyleLbl="node1" presStyleIdx="2" presStyleCnt="8">
        <dgm:presLayoutVars>
          <dgm:bulletEnabled val="1"/>
        </dgm:presLayoutVars>
      </dgm:prSet>
      <dgm:spPr/>
    </dgm:pt>
    <dgm:pt modelId="{6A188A82-BD4C-4E18-8729-92FD5B2304A5}" type="pres">
      <dgm:prSet presAssocID="{CC77B5FD-E9B0-4998-9DF8-0A0F3C942CA5}" presName="sibTrans" presStyleCnt="0"/>
      <dgm:spPr/>
    </dgm:pt>
    <dgm:pt modelId="{B6D3EFFF-6895-4D92-8E87-0F2E107D8B07}" type="pres">
      <dgm:prSet presAssocID="{5FF5963A-DA8C-49C0-9510-2DD149CF1701}" presName="node" presStyleLbl="node1" presStyleIdx="3" presStyleCnt="8">
        <dgm:presLayoutVars>
          <dgm:bulletEnabled val="1"/>
        </dgm:presLayoutVars>
      </dgm:prSet>
      <dgm:spPr/>
    </dgm:pt>
    <dgm:pt modelId="{19BA490C-A862-4990-AC22-91820F51898E}" type="pres">
      <dgm:prSet presAssocID="{26C62C47-48A6-4E57-AEC3-1D7D91580CD1}" presName="sibTrans" presStyleCnt="0"/>
      <dgm:spPr/>
    </dgm:pt>
    <dgm:pt modelId="{8E976050-E21B-407F-AA1B-5055DF7FEF6D}" type="pres">
      <dgm:prSet presAssocID="{4921F615-C655-4D41-ABE5-BB388C0266E3}" presName="node" presStyleLbl="node1" presStyleIdx="4" presStyleCnt="8">
        <dgm:presLayoutVars>
          <dgm:bulletEnabled val="1"/>
        </dgm:presLayoutVars>
      </dgm:prSet>
      <dgm:spPr/>
    </dgm:pt>
    <dgm:pt modelId="{0AEBE60F-95A4-4A8E-9E10-03FA33B97879}" type="pres">
      <dgm:prSet presAssocID="{18FB08B1-82EF-4B7C-B504-D53F2E9145D4}" presName="sibTrans" presStyleCnt="0"/>
      <dgm:spPr/>
    </dgm:pt>
    <dgm:pt modelId="{B3CAB8F9-4302-4E3F-8711-BB07BEAAED90}" type="pres">
      <dgm:prSet presAssocID="{F472060F-93E8-4FB3-AB18-DE2EDDE74362}" presName="node" presStyleLbl="node1" presStyleIdx="5" presStyleCnt="8">
        <dgm:presLayoutVars>
          <dgm:bulletEnabled val="1"/>
        </dgm:presLayoutVars>
      </dgm:prSet>
      <dgm:spPr/>
    </dgm:pt>
    <dgm:pt modelId="{C0C62CAD-401B-46F7-9F3C-939E65481036}" type="pres">
      <dgm:prSet presAssocID="{B61A97AE-38CA-47B4-8F3C-775CDBC9A031}" presName="sibTrans" presStyleCnt="0"/>
      <dgm:spPr/>
    </dgm:pt>
    <dgm:pt modelId="{22722B38-48BD-4F01-9725-ECE206C968C7}" type="pres">
      <dgm:prSet presAssocID="{3796280F-253B-4D6C-892C-13CE1494053B}" presName="node" presStyleLbl="node1" presStyleIdx="6" presStyleCnt="8">
        <dgm:presLayoutVars>
          <dgm:bulletEnabled val="1"/>
        </dgm:presLayoutVars>
      </dgm:prSet>
      <dgm:spPr/>
    </dgm:pt>
    <dgm:pt modelId="{E07967BE-BAB7-4434-9D59-1DD1FE6ADD22}" type="pres">
      <dgm:prSet presAssocID="{FAB7A0A8-F6CA-4616-93C3-7948EED29940}" presName="sibTrans" presStyleCnt="0"/>
      <dgm:spPr/>
    </dgm:pt>
    <dgm:pt modelId="{351FAE6B-2CCB-43B8-81D4-E4C125BD30E6}" type="pres">
      <dgm:prSet presAssocID="{67C45779-0AF0-4DF7-97B0-80C19C24335A}" presName="node" presStyleLbl="node1" presStyleIdx="7" presStyleCnt="8">
        <dgm:presLayoutVars>
          <dgm:bulletEnabled val="1"/>
        </dgm:presLayoutVars>
      </dgm:prSet>
      <dgm:spPr/>
    </dgm:pt>
  </dgm:ptLst>
  <dgm:cxnLst>
    <dgm:cxn modelId="{06627C02-D720-47E6-A77C-92E3457FF93F}" type="presOf" srcId="{67C45779-0AF0-4DF7-97B0-80C19C24335A}" destId="{351FAE6B-2CCB-43B8-81D4-E4C125BD30E6}" srcOrd="0" destOrd="0" presId="urn:microsoft.com/office/officeart/2005/8/layout/default"/>
    <dgm:cxn modelId="{5F826F12-7E3D-49CF-A3E9-3C0D2E42F684}" type="presOf" srcId="{52513686-669E-44A1-9DD1-77AF889B7782}" destId="{2311A5BF-3D3D-496E-A406-0F80128AF44D}" srcOrd="0" destOrd="0" presId="urn:microsoft.com/office/officeart/2005/8/layout/default"/>
    <dgm:cxn modelId="{E5E36B2F-4F44-45D1-B4A8-DD20341578B3}" type="presOf" srcId="{167B7204-6F48-4F59-A409-F2DE95C8994F}" destId="{7F9E40A8-AD68-404F-9531-2B6171B30B67}" srcOrd="0" destOrd="0" presId="urn:microsoft.com/office/officeart/2005/8/layout/default"/>
    <dgm:cxn modelId="{CE5C674B-BAF4-4C2F-93BC-6C636EF66960}" srcId="{6484FF8F-9FB4-4B09-94B8-092C84C092E4}" destId="{B2B4D015-6696-429A-AC39-8D20798EFF15}" srcOrd="1" destOrd="0" parTransId="{3DB28315-1870-4EE8-8815-93B89C77902A}" sibTransId="{F1DDA95B-9955-4EB9-BE5B-BA82131B02AF}"/>
    <dgm:cxn modelId="{328AA26D-E3E8-4122-9CCB-1C49C4278770}" type="presOf" srcId="{5FF5963A-DA8C-49C0-9510-2DD149CF1701}" destId="{B6D3EFFF-6895-4D92-8E87-0F2E107D8B07}" srcOrd="0" destOrd="0" presId="urn:microsoft.com/office/officeart/2005/8/layout/default"/>
    <dgm:cxn modelId="{B5D82F6F-41E6-4491-870F-5CC7577EAB1F}" srcId="{6484FF8F-9FB4-4B09-94B8-092C84C092E4}" destId="{67C45779-0AF0-4DF7-97B0-80C19C24335A}" srcOrd="7" destOrd="0" parTransId="{4AC2EAF7-7B80-4EF1-91E7-C7A19DA4DA68}" sibTransId="{1173697C-83A8-4242-8EF0-00865A1004B7}"/>
    <dgm:cxn modelId="{34F15B72-4899-4EAB-86A7-8248E6B1D9CB}" srcId="{6484FF8F-9FB4-4B09-94B8-092C84C092E4}" destId="{167B7204-6F48-4F59-A409-F2DE95C8994F}" srcOrd="0" destOrd="0" parTransId="{FA359A28-B98E-4D4C-BA82-FD021EA83298}" sibTransId="{319F7463-6563-4FA5-9B72-543017101F7B}"/>
    <dgm:cxn modelId="{83A18758-48DA-4D11-92F7-D3BB459CFCED}" type="presOf" srcId="{6484FF8F-9FB4-4B09-94B8-092C84C092E4}" destId="{AC642316-D249-4936-BE4F-085E279792EE}" srcOrd="0" destOrd="0" presId="urn:microsoft.com/office/officeart/2005/8/layout/default"/>
    <dgm:cxn modelId="{51D17F7C-0BF7-43CC-AC3E-BC7BE7D58C0E}" type="presOf" srcId="{4921F615-C655-4D41-ABE5-BB388C0266E3}" destId="{8E976050-E21B-407F-AA1B-5055DF7FEF6D}" srcOrd="0" destOrd="0" presId="urn:microsoft.com/office/officeart/2005/8/layout/default"/>
    <dgm:cxn modelId="{9BF3A792-2277-4DFA-84AD-6E6E629C5D21}" srcId="{6484FF8F-9FB4-4B09-94B8-092C84C092E4}" destId="{4921F615-C655-4D41-ABE5-BB388C0266E3}" srcOrd="4" destOrd="0" parTransId="{817D08A3-C91A-49BC-9FAE-88536BEB8811}" sibTransId="{18FB08B1-82EF-4B7C-B504-D53F2E9145D4}"/>
    <dgm:cxn modelId="{BC8D3499-3E4C-4643-9F80-A30790F890EC}" type="presOf" srcId="{F472060F-93E8-4FB3-AB18-DE2EDDE74362}" destId="{B3CAB8F9-4302-4E3F-8711-BB07BEAAED90}" srcOrd="0" destOrd="0" presId="urn:microsoft.com/office/officeart/2005/8/layout/default"/>
    <dgm:cxn modelId="{C97E3E9C-41D6-4F0A-9044-E2977195B2E2}" srcId="{6484FF8F-9FB4-4B09-94B8-092C84C092E4}" destId="{52513686-669E-44A1-9DD1-77AF889B7782}" srcOrd="2" destOrd="0" parTransId="{948799B1-9519-4B4F-B735-A5E48D2F555D}" sibTransId="{CC77B5FD-E9B0-4998-9DF8-0A0F3C942CA5}"/>
    <dgm:cxn modelId="{223061A6-D5BD-43E0-93F8-4C7BC79DCCC4}" type="presOf" srcId="{3796280F-253B-4D6C-892C-13CE1494053B}" destId="{22722B38-48BD-4F01-9725-ECE206C968C7}" srcOrd="0" destOrd="0" presId="urn:microsoft.com/office/officeart/2005/8/layout/default"/>
    <dgm:cxn modelId="{E9BFC2C8-D72F-4F30-9BEA-3FE6407ECA33}" srcId="{6484FF8F-9FB4-4B09-94B8-092C84C092E4}" destId="{3796280F-253B-4D6C-892C-13CE1494053B}" srcOrd="6" destOrd="0" parTransId="{C80811C7-C8E6-4118-B149-7B25F2BCD49A}" sibTransId="{FAB7A0A8-F6CA-4616-93C3-7948EED29940}"/>
    <dgm:cxn modelId="{43CDF3D7-DE70-4BF8-9020-BCAE6CBB74D2}" srcId="{6484FF8F-9FB4-4B09-94B8-092C84C092E4}" destId="{F472060F-93E8-4FB3-AB18-DE2EDDE74362}" srcOrd="5" destOrd="0" parTransId="{1F29C66C-96D9-4606-8956-35078BC2135F}" sibTransId="{B61A97AE-38CA-47B4-8F3C-775CDBC9A031}"/>
    <dgm:cxn modelId="{3F2FE5DB-47AD-43B6-82C3-22059A93C6AF}" srcId="{6484FF8F-9FB4-4B09-94B8-092C84C092E4}" destId="{5FF5963A-DA8C-49C0-9510-2DD149CF1701}" srcOrd="3" destOrd="0" parTransId="{0717CEA6-28A6-42F8-9F46-2AF11E682D27}" sibTransId="{26C62C47-48A6-4E57-AEC3-1D7D91580CD1}"/>
    <dgm:cxn modelId="{99A53BF0-0EA9-42CD-AEC1-E2539A000A88}" type="presOf" srcId="{B2B4D015-6696-429A-AC39-8D20798EFF15}" destId="{BA720C98-03A3-48FF-B8E8-82F4C8C559FA}" srcOrd="0" destOrd="0" presId="urn:microsoft.com/office/officeart/2005/8/layout/default"/>
    <dgm:cxn modelId="{186F5772-A738-42EE-BF3A-BD20C625A5D5}" type="presParOf" srcId="{AC642316-D249-4936-BE4F-085E279792EE}" destId="{7F9E40A8-AD68-404F-9531-2B6171B30B67}" srcOrd="0" destOrd="0" presId="urn:microsoft.com/office/officeart/2005/8/layout/default"/>
    <dgm:cxn modelId="{EF1D318B-5481-40BF-8FBF-D1B05D9570A4}" type="presParOf" srcId="{AC642316-D249-4936-BE4F-085E279792EE}" destId="{7F848A4F-E487-40AB-A6EE-8CD451111498}" srcOrd="1" destOrd="0" presId="urn:microsoft.com/office/officeart/2005/8/layout/default"/>
    <dgm:cxn modelId="{3AB7842E-7047-4643-9C12-6D1562C6405D}" type="presParOf" srcId="{AC642316-D249-4936-BE4F-085E279792EE}" destId="{BA720C98-03A3-48FF-B8E8-82F4C8C559FA}" srcOrd="2" destOrd="0" presId="urn:microsoft.com/office/officeart/2005/8/layout/default"/>
    <dgm:cxn modelId="{24897AA0-540A-4907-822E-4325EF3BAC30}" type="presParOf" srcId="{AC642316-D249-4936-BE4F-085E279792EE}" destId="{EC7BA0BE-FAE8-4404-B0E6-4D086EE68979}" srcOrd="3" destOrd="0" presId="urn:microsoft.com/office/officeart/2005/8/layout/default"/>
    <dgm:cxn modelId="{B65DF424-7172-48E1-996D-5F1CE6209DA7}" type="presParOf" srcId="{AC642316-D249-4936-BE4F-085E279792EE}" destId="{2311A5BF-3D3D-496E-A406-0F80128AF44D}" srcOrd="4" destOrd="0" presId="urn:microsoft.com/office/officeart/2005/8/layout/default"/>
    <dgm:cxn modelId="{BBCAFA7B-8BE7-42C6-B429-4D1BE39F446C}" type="presParOf" srcId="{AC642316-D249-4936-BE4F-085E279792EE}" destId="{6A188A82-BD4C-4E18-8729-92FD5B2304A5}" srcOrd="5" destOrd="0" presId="urn:microsoft.com/office/officeart/2005/8/layout/default"/>
    <dgm:cxn modelId="{41FBA17D-6B65-43AD-A1F1-764D12B3B5AF}" type="presParOf" srcId="{AC642316-D249-4936-BE4F-085E279792EE}" destId="{B6D3EFFF-6895-4D92-8E87-0F2E107D8B07}" srcOrd="6" destOrd="0" presId="urn:microsoft.com/office/officeart/2005/8/layout/default"/>
    <dgm:cxn modelId="{B8677753-833F-483A-AB3D-E58AC2D86A9C}" type="presParOf" srcId="{AC642316-D249-4936-BE4F-085E279792EE}" destId="{19BA490C-A862-4990-AC22-91820F51898E}" srcOrd="7" destOrd="0" presId="urn:microsoft.com/office/officeart/2005/8/layout/default"/>
    <dgm:cxn modelId="{2DECBF45-843D-4030-B190-6B2F57ED711C}" type="presParOf" srcId="{AC642316-D249-4936-BE4F-085E279792EE}" destId="{8E976050-E21B-407F-AA1B-5055DF7FEF6D}" srcOrd="8" destOrd="0" presId="urn:microsoft.com/office/officeart/2005/8/layout/default"/>
    <dgm:cxn modelId="{83AA7669-0A1E-4DFB-A7C1-BD2197A5D41E}" type="presParOf" srcId="{AC642316-D249-4936-BE4F-085E279792EE}" destId="{0AEBE60F-95A4-4A8E-9E10-03FA33B97879}" srcOrd="9" destOrd="0" presId="urn:microsoft.com/office/officeart/2005/8/layout/default"/>
    <dgm:cxn modelId="{C4A2C7FB-30BF-44F2-9927-E530D75E926C}" type="presParOf" srcId="{AC642316-D249-4936-BE4F-085E279792EE}" destId="{B3CAB8F9-4302-4E3F-8711-BB07BEAAED90}" srcOrd="10" destOrd="0" presId="urn:microsoft.com/office/officeart/2005/8/layout/default"/>
    <dgm:cxn modelId="{B8854274-6E44-495D-B006-76023DD59BEB}" type="presParOf" srcId="{AC642316-D249-4936-BE4F-085E279792EE}" destId="{C0C62CAD-401B-46F7-9F3C-939E65481036}" srcOrd="11" destOrd="0" presId="urn:microsoft.com/office/officeart/2005/8/layout/default"/>
    <dgm:cxn modelId="{9EF4472D-C0CC-4EA6-AFBB-D22285B4B38E}" type="presParOf" srcId="{AC642316-D249-4936-BE4F-085E279792EE}" destId="{22722B38-48BD-4F01-9725-ECE206C968C7}" srcOrd="12" destOrd="0" presId="urn:microsoft.com/office/officeart/2005/8/layout/default"/>
    <dgm:cxn modelId="{F8049074-1201-40E1-864C-3E1003E81D37}" type="presParOf" srcId="{AC642316-D249-4936-BE4F-085E279792EE}" destId="{E07967BE-BAB7-4434-9D59-1DD1FE6ADD22}" srcOrd="13" destOrd="0" presId="urn:microsoft.com/office/officeart/2005/8/layout/default"/>
    <dgm:cxn modelId="{F32BDC20-A28F-4576-9180-CDE8DBE6BCB0}" type="presParOf" srcId="{AC642316-D249-4936-BE4F-085E279792EE}" destId="{351FAE6B-2CCB-43B8-81D4-E4C125BD30E6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3B860B7-7718-44D9-8D0A-035B067C495D}" type="doc">
      <dgm:prSet loTypeId="urn:microsoft.com/office/officeart/2005/8/layout/chevron1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F701A1E-2A4B-4123-9A34-FD6D5F0E1C3C}">
      <dgm:prSet phldrT="[Text]"/>
      <dgm:spPr/>
      <dgm:t>
        <a:bodyPr/>
        <a:lstStyle/>
        <a:p>
          <a:r>
            <a:rPr lang="en-US" dirty="0"/>
            <a:t>Become Official</a:t>
          </a:r>
        </a:p>
      </dgm:t>
    </dgm:pt>
    <dgm:pt modelId="{8F9380C1-DF77-427F-A8A7-5DC6177000E0}" type="parTrans" cxnId="{AD34E90A-3D1D-4E5B-8C9D-7A3B1712E603}">
      <dgm:prSet/>
      <dgm:spPr/>
      <dgm:t>
        <a:bodyPr/>
        <a:lstStyle/>
        <a:p>
          <a:endParaRPr lang="en-US"/>
        </a:p>
      </dgm:t>
    </dgm:pt>
    <dgm:pt modelId="{A984B843-E855-4689-8461-D86A0A5799C6}" type="sibTrans" cxnId="{AD34E90A-3D1D-4E5B-8C9D-7A3B1712E603}">
      <dgm:prSet/>
      <dgm:spPr/>
      <dgm:t>
        <a:bodyPr/>
        <a:lstStyle/>
        <a:p>
          <a:endParaRPr lang="en-US"/>
        </a:p>
      </dgm:t>
    </dgm:pt>
    <dgm:pt modelId="{150C2FA5-368F-4FC6-A98A-E60D4972107B}">
      <dgm:prSet phldrT="[Text]"/>
      <dgm:spPr/>
      <dgm:t>
        <a:bodyPr/>
        <a:lstStyle/>
        <a:p>
          <a:r>
            <a:rPr lang="en-US" dirty="0"/>
            <a:t>Learn</a:t>
          </a:r>
        </a:p>
      </dgm:t>
    </dgm:pt>
    <dgm:pt modelId="{178B4DDD-1305-451B-97FA-CB90BCAC88A7}" type="parTrans" cxnId="{249C878E-07E1-45DC-8649-0E1BEE95D676}">
      <dgm:prSet/>
      <dgm:spPr/>
      <dgm:t>
        <a:bodyPr/>
        <a:lstStyle/>
        <a:p>
          <a:endParaRPr lang="en-US"/>
        </a:p>
      </dgm:t>
    </dgm:pt>
    <dgm:pt modelId="{EEF9945C-BFAE-4B09-9F06-E36DEA5A6621}" type="sibTrans" cxnId="{249C878E-07E1-45DC-8649-0E1BEE95D676}">
      <dgm:prSet/>
      <dgm:spPr/>
      <dgm:t>
        <a:bodyPr/>
        <a:lstStyle/>
        <a:p>
          <a:endParaRPr lang="en-US"/>
        </a:p>
      </dgm:t>
    </dgm:pt>
    <dgm:pt modelId="{B86022BA-AC93-40D4-8699-2A27AF63CB77}">
      <dgm:prSet phldrT="[Text]"/>
      <dgm:spPr/>
      <dgm:t>
        <a:bodyPr/>
        <a:lstStyle/>
        <a:p>
          <a:r>
            <a:rPr lang="en-US" dirty="0"/>
            <a:t>Plan Your Project</a:t>
          </a:r>
        </a:p>
      </dgm:t>
    </dgm:pt>
    <dgm:pt modelId="{55549260-5E89-4B1B-876E-5A6EA46654CA}" type="parTrans" cxnId="{9AAECE52-D739-48B6-B9C8-9FB82C4E1FDD}">
      <dgm:prSet/>
      <dgm:spPr/>
      <dgm:t>
        <a:bodyPr/>
        <a:lstStyle/>
        <a:p>
          <a:endParaRPr lang="en-US"/>
        </a:p>
      </dgm:t>
    </dgm:pt>
    <dgm:pt modelId="{A8B5CDFF-5933-4258-987C-08A2E13507D9}" type="sibTrans" cxnId="{9AAECE52-D739-48B6-B9C8-9FB82C4E1FDD}">
      <dgm:prSet/>
      <dgm:spPr/>
      <dgm:t>
        <a:bodyPr/>
        <a:lstStyle/>
        <a:p>
          <a:endParaRPr lang="en-US"/>
        </a:p>
      </dgm:t>
    </dgm:pt>
    <dgm:pt modelId="{497DC724-D3B9-4B00-B362-C0948226C18B}">
      <dgm:prSet/>
      <dgm:spPr/>
      <dgm:t>
        <a:bodyPr/>
        <a:lstStyle/>
        <a:p>
          <a:r>
            <a:rPr lang="en-US" dirty="0"/>
            <a:t>Gather Everything</a:t>
          </a:r>
        </a:p>
      </dgm:t>
    </dgm:pt>
    <dgm:pt modelId="{709A3ED2-0A9D-4C9B-B147-D3ED4E719BDE}" type="parTrans" cxnId="{21AE9D81-8C73-4345-A257-9A7D7324A824}">
      <dgm:prSet/>
      <dgm:spPr/>
      <dgm:t>
        <a:bodyPr/>
        <a:lstStyle/>
        <a:p>
          <a:endParaRPr lang="en-US"/>
        </a:p>
      </dgm:t>
    </dgm:pt>
    <dgm:pt modelId="{1DEE44B3-4FCB-4A26-B532-6AF8349D4678}" type="sibTrans" cxnId="{21AE9D81-8C73-4345-A257-9A7D7324A824}">
      <dgm:prSet/>
      <dgm:spPr/>
      <dgm:t>
        <a:bodyPr/>
        <a:lstStyle/>
        <a:p>
          <a:endParaRPr lang="en-US"/>
        </a:p>
      </dgm:t>
    </dgm:pt>
    <dgm:pt modelId="{95783FA4-246B-4B97-ADAE-DE9A226C11CB}">
      <dgm:prSet/>
      <dgm:spPr>
        <a:solidFill>
          <a:schemeClr val="accent1"/>
        </a:solidFill>
      </dgm:spPr>
      <dgm:t>
        <a:bodyPr/>
        <a:lstStyle/>
        <a:p>
          <a:r>
            <a:rPr lang="en-US" dirty="0"/>
            <a:t>Keep Learning</a:t>
          </a:r>
        </a:p>
      </dgm:t>
    </dgm:pt>
    <dgm:pt modelId="{E7AB67E7-2323-4C30-A9DD-CBE044E47686}" type="parTrans" cxnId="{DA786A16-DCE1-4843-82C1-D807D4EF0105}">
      <dgm:prSet/>
      <dgm:spPr/>
      <dgm:t>
        <a:bodyPr/>
        <a:lstStyle/>
        <a:p>
          <a:endParaRPr lang="en-US"/>
        </a:p>
      </dgm:t>
    </dgm:pt>
    <dgm:pt modelId="{70481A02-5F0C-4796-BD16-288FA5F4D6CC}" type="sibTrans" cxnId="{DA786A16-DCE1-4843-82C1-D807D4EF0105}">
      <dgm:prSet/>
      <dgm:spPr/>
      <dgm:t>
        <a:bodyPr/>
        <a:lstStyle/>
        <a:p>
          <a:endParaRPr lang="en-US"/>
        </a:p>
      </dgm:t>
    </dgm:pt>
    <dgm:pt modelId="{06CE52ED-EEED-4DFA-94F6-16E4FD203ED8}" type="pres">
      <dgm:prSet presAssocID="{43B860B7-7718-44D9-8D0A-035B067C495D}" presName="Name0" presStyleCnt="0">
        <dgm:presLayoutVars>
          <dgm:dir/>
          <dgm:animLvl val="lvl"/>
          <dgm:resizeHandles val="exact"/>
        </dgm:presLayoutVars>
      </dgm:prSet>
      <dgm:spPr/>
    </dgm:pt>
    <dgm:pt modelId="{66E97BFF-8455-4E39-B526-55F1A4FAE603}" type="pres">
      <dgm:prSet presAssocID="{3F701A1E-2A4B-4123-9A34-FD6D5F0E1C3C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5585ADDC-8F62-459C-8CFE-6874B5AD15C1}" type="pres">
      <dgm:prSet presAssocID="{A984B843-E855-4689-8461-D86A0A5799C6}" presName="parTxOnlySpace" presStyleCnt="0"/>
      <dgm:spPr/>
    </dgm:pt>
    <dgm:pt modelId="{789B629A-3529-4AAC-A941-5010676593FF}" type="pres">
      <dgm:prSet presAssocID="{150C2FA5-368F-4FC6-A98A-E60D4972107B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11A48FE8-3EA7-40A1-8A9E-A4C8E43C5860}" type="pres">
      <dgm:prSet presAssocID="{EEF9945C-BFAE-4B09-9F06-E36DEA5A6621}" presName="parTxOnlySpace" presStyleCnt="0"/>
      <dgm:spPr/>
    </dgm:pt>
    <dgm:pt modelId="{A36DBE9E-C309-4E29-9E70-72EE701B8E14}" type="pres">
      <dgm:prSet presAssocID="{B86022BA-AC93-40D4-8699-2A27AF63CB77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E5CD2A9D-1082-43D8-BFF4-BDD38BCBF888}" type="pres">
      <dgm:prSet presAssocID="{A8B5CDFF-5933-4258-987C-08A2E13507D9}" presName="parTxOnlySpace" presStyleCnt="0"/>
      <dgm:spPr/>
    </dgm:pt>
    <dgm:pt modelId="{966B7D34-8A03-4EE5-B0FE-5377182A2610}" type="pres">
      <dgm:prSet presAssocID="{497DC724-D3B9-4B00-B362-C0948226C18B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852B7BBA-4CB7-4304-AFCE-30933F7C4779}" type="pres">
      <dgm:prSet presAssocID="{1DEE44B3-4FCB-4A26-B532-6AF8349D4678}" presName="parTxOnlySpace" presStyleCnt="0"/>
      <dgm:spPr/>
    </dgm:pt>
    <dgm:pt modelId="{2370E8B3-F302-471A-AA0C-A1727B753FD8}" type="pres">
      <dgm:prSet presAssocID="{95783FA4-246B-4B97-ADAE-DE9A226C11C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AD34E90A-3D1D-4E5B-8C9D-7A3B1712E603}" srcId="{43B860B7-7718-44D9-8D0A-035B067C495D}" destId="{3F701A1E-2A4B-4123-9A34-FD6D5F0E1C3C}" srcOrd="0" destOrd="0" parTransId="{8F9380C1-DF77-427F-A8A7-5DC6177000E0}" sibTransId="{A984B843-E855-4689-8461-D86A0A5799C6}"/>
    <dgm:cxn modelId="{9E26DD0C-AF79-4269-BFB7-57D4687BC7B5}" type="presOf" srcId="{43B860B7-7718-44D9-8D0A-035B067C495D}" destId="{06CE52ED-EEED-4DFA-94F6-16E4FD203ED8}" srcOrd="0" destOrd="0" presId="urn:microsoft.com/office/officeart/2005/8/layout/chevron1"/>
    <dgm:cxn modelId="{DA786A16-DCE1-4843-82C1-D807D4EF0105}" srcId="{43B860B7-7718-44D9-8D0A-035B067C495D}" destId="{95783FA4-246B-4B97-ADAE-DE9A226C11CB}" srcOrd="4" destOrd="0" parTransId="{E7AB67E7-2323-4C30-A9DD-CBE044E47686}" sibTransId="{70481A02-5F0C-4796-BD16-288FA5F4D6CC}"/>
    <dgm:cxn modelId="{E60F713D-0419-4BFE-9034-5F121633EDC5}" type="presOf" srcId="{497DC724-D3B9-4B00-B362-C0948226C18B}" destId="{966B7D34-8A03-4EE5-B0FE-5377182A2610}" srcOrd="0" destOrd="0" presId="urn:microsoft.com/office/officeart/2005/8/layout/chevron1"/>
    <dgm:cxn modelId="{3CFEDE46-B9CF-43F2-82AC-C24462D4E3C3}" type="presOf" srcId="{3F701A1E-2A4B-4123-9A34-FD6D5F0E1C3C}" destId="{66E97BFF-8455-4E39-B526-55F1A4FAE603}" srcOrd="0" destOrd="0" presId="urn:microsoft.com/office/officeart/2005/8/layout/chevron1"/>
    <dgm:cxn modelId="{9AAECE52-D739-48B6-B9C8-9FB82C4E1FDD}" srcId="{43B860B7-7718-44D9-8D0A-035B067C495D}" destId="{B86022BA-AC93-40D4-8699-2A27AF63CB77}" srcOrd="2" destOrd="0" parTransId="{55549260-5E89-4B1B-876E-5A6EA46654CA}" sibTransId="{A8B5CDFF-5933-4258-987C-08A2E13507D9}"/>
    <dgm:cxn modelId="{B9B3D07C-3C0E-4E14-A031-5BF442B70487}" type="presOf" srcId="{150C2FA5-368F-4FC6-A98A-E60D4972107B}" destId="{789B629A-3529-4AAC-A941-5010676593FF}" srcOrd="0" destOrd="0" presId="urn:microsoft.com/office/officeart/2005/8/layout/chevron1"/>
    <dgm:cxn modelId="{21AE9D81-8C73-4345-A257-9A7D7324A824}" srcId="{43B860B7-7718-44D9-8D0A-035B067C495D}" destId="{497DC724-D3B9-4B00-B362-C0948226C18B}" srcOrd="3" destOrd="0" parTransId="{709A3ED2-0A9D-4C9B-B147-D3ED4E719BDE}" sibTransId="{1DEE44B3-4FCB-4A26-B532-6AF8349D4678}"/>
    <dgm:cxn modelId="{249C878E-07E1-45DC-8649-0E1BEE95D676}" srcId="{43B860B7-7718-44D9-8D0A-035B067C495D}" destId="{150C2FA5-368F-4FC6-A98A-E60D4972107B}" srcOrd="1" destOrd="0" parTransId="{178B4DDD-1305-451B-97FA-CB90BCAC88A7}" sibTransId="{EEF9945C-BFAE-4B09-9F06-E36DEA5A6621}"/>
    <dgm:cxn modelId="{58E76BA3-15FF-48A1-8C44-75DB0BCDE1A1}" type="presOf" srcId="{B86022BA-AC93-40D4-8699-2A27AF63CB77}" destId="{A36DBE9E-C309-4E29-9E70-72EE701B8E14}" srcOrd="0" destOrd="0" presId="urn:microsoft.com/office/officeart/2005/8/layout/chevron1"/>
    <dgm:cxn modelId="{7F2CF3DC-002C-4374-B4AC-CF42686C5FFD}" type="presOf" srcId="{95783FA4-246B-4B97-ADAE-DE9A226C11CB}" destId="{2370E8B3-F302-471A-AA0C-A1727B753FD8}" srcOrd="0" destOrd="0" presId="urn:microsoft.com/office/officeart/2005/8/layout/chevron1"/>
    <dgm:cxn modelId="{3AC70F64-11A1-4367-B430-8FC715E58DA9}" type="presParOf" srcId="{06CE52ED-EEED-4DFA-94F6-16E4FD203ED8}" destId="{66E97BFF-8455-4E39-B526-55F1A4FAE603}" srcOrd="0" destOrd="0" presId="urn:microsoft.com/office/officeart/2005/8/layout/chevron1"/>
    <dgm:cxn modelId="{DADF15E2-496C-4807-9CD7-19EC0E4A2BC8}" type="presParOf" srcId="{06CE52ED-EEED-4DFA-94F6-16E4FD203ED8}" destId="{5585ADDC-8F62-459C-8CFE-6874B5AD15C1}" srcOrd="1" destOrd="0" presId="urn:microsoft.com/office/officeart/2005/8/layout/chevron1"/>
    <dgm:cxn modelId="{C2C9D1EE-2A36-4CC8-AE0C-B44F5D6611C4}" type="presParOf" srcId="{06CE52ED-EEED-4DFA-94F6-16E4FD203ED8}" destId="{789B629A-3529-4AAC-A941-5010676593FF}" srcOrd="2" destOrd="0" presId="urn:microsoft.com/office/officeart/2005/8/layout/chevron1"/>
    <dgm:cxn modelId="{FDE91CD1-0138-4A9D-B25C-03923AB1E493}" type="presParOf" srcId="{06CE52ED-EEED-4DFA-94F6-16E4FD203ED8}" destId="{11A48FE8-3EA7-40A1-8A9E-A4C8E43C5860}" srcOrd="3" destOrd="0" presId="urn:microsoft.com/office/officeart/2005/8/layout/chevron1"/>
    <dgm:cxn modelId="{70C2B8A0-1B93-4B64-981D-164FA7CCDD28}" type="presParOf" srcId="{06CE52ED-EEED-4DFA-94F6-16E4FD203ED8}" destId="{A36DBE9E-C309-4E29-9E70-72EE701B8E14}" srcOrd="4" destOrd="0" presId="urn:microsoft.com/office/officeart/2005/8/layout/chevron1"/>
    <dgm:cxn modelId="{81013A53-BE80-4DFC-99AB-C7E51AFD6AD2}" type="presParOf" srcId="{06CE52ED-EEED-4DFA-94F6-16E4FD203ED8}" destId="{E5CD2A9D-1082-43D8-BFF4-BDD38BCBF888}" srcOrd="5" destOrd="0" presId="urn:microsoft.com/office/officeart/2005/8/layout/chevron1"/>
    <dgm:cxn modelId="{D2BD99C4-9BD1-4ACD-95BD-BC99CC774B30}" type="presParOf" srcId="{06CE52ED-EEED-4DFA-94F6-16E4FD203ED8}" destId="{966B7D34-8A03-4EE5-B0FE-5377182A2610}" srcOrd="6" destOrd="0" presId="urn:microsoft.com/office/officeart/2005/8/layout/chevron1"/>
    <dgm:cxn modelId="{69F2A585-D604-4304-8947-1C2AD6E53434}" type="presParOf" srcId="{06CE52ED-EEED-4DFA-94F6-16E4FD203ED8}" destId="{852B7BBA-4CB7-4304-AFCE-30933F7C4779}" srcOrd="7" destOrd="0" presId="urn:microsoft.com/office/officeart/2005/8/layout/chevron1"/>
    <dgm:cxn modelId="{57192552-D565-4DC5-AEAA-D775CB281286}" type="presParOf" srcId="{06CE52ED-EEED-4DFA-94F6-16E4FD203ED8}" destId="{2370E8B3-F302-471A-AA0C-A1727B753FD8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E97BFF-8455-4E39-B526-55F1A4FAE603}">
      <dsp:nvSpPr>
        <dsp:cNvPr id="0" name=""/>
        <dsp:cNvSpPr/>
      </dsp:nvSpPr>
      <dsp:spPr>
        <a:xfrm>
          <a:off x="4464" y="3425409"/>
          <a:ext cx="3973710" cy="158948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Become Official</a:t>
          </a:r>
        </a:p>
      </dsp:txBody>
      <dsp:txXfrm>
        <a:off x="799206" y="3425409"/>
        <a:ext cx="2384226" cy="1589484"/>
      </dsp:txXfrm>
    </dsp:sp>
    <dsp:sp modelId="{789B629A-3529-4AAC-A941-5010676593FF}">
      <dsp:nvSpPr>
        <dsp:cNvPr id="0" name=""/>
        <dsp:cNvSpPr/>
      </dsp:nvSpPr>
      <dsp:spPr>
        <a:xfrm>
          <a:off x="358080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Learn</a:t>
          </a:r>
        </a:p>
      </dsp:txBody>
      <dsp:txXfrm>
        <a:off x="4375546" y="3425409"/>
        <a:ext cx="2384226" cy="1589484"/>
      </dsp:txXfrm>
    </dsp:sp>
    <dsp:sp modelId="{A36DBE9E-C309-4E29-9E70-72EE701B8E14}">
      <dsp:nvSpPr>
        <dsp:cNvPr id="0" name=""/>
        <dsp:cNvSpPr/>
      </dsp:nvSpPr>
      <dsp:spPr>
        <a:xfrm>
          <a:off x="715714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Plan Your Project</a:t>
          </a:r>
        </a:p>
      </dsp:txBody>
      <dsp:txXfrm>
        <a:off x="7951886" y="3425409"/>
        <a:ext cx="2384226" cy="1589484"/>
      </dsp:txXfrm>
    </dsp:sp>
    <dsp:sp modelId="{966B7D34-8A03-4EE5-B0FE-5377182A2610}">
      <dsp:nvSpPr>
        <dsp:cNvPr id="0" name=""/>
        <dsp:cNvSpPr/>
      </dsp:nvSpPr>
      <dsp:spPr>
        <a:xfrm>
          <a:off x="1073348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Gather Everything</a:t>
          </a:r>
        </a:p>
      </dsp:txBody>
      <dsp:txXfrm>
        <a:off x="11528226" y="3425409"/>
        <a:ext cx="2384226" cy="1589484"/>
      </dsp:txXfrm>
    </dsp:sp>
    <dsp:sp modelId="{2370E8B3-F302-471A-AA0C-A1727B753FD8}">
      <dsp:nvSpPr>
        <dsp:cNvPr id="0" name=""/>
        <dsp:cNvSpPr/>
      </dsp:nvSpPr>
      <dsp:spPr>
        <a:xfrm>
          <a:off x="1430982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Keep Learning</a:t>
          </a:r>
        </a:p>
      </dsp:txBody>
      <dsp:txXfrm>
        <a:off x="15104566" y="3425409"/>
        <a:ext cx="2384226" cy="15894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4B6F68-B76A-41EB-ACB8-A018DB1EB8EF}">
      <dsp:nvSpPr>
        <dsp:cNvPr id="0" name=""/>
        <dsp:cNvSpPr/>
      </dsp:nvSpPr>
      <dsp:spPr>
        <a:xfrm rot="5400000">
          <a:off x="7733406" y="124485"/>
          <a:ext cx="2651101" cy="241315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As a 501(c)3, LLC, etc.</a:t>
          </a:r>
        </a:p>
      </dsp:txBody>
      <dsp:txXfrm rot="-5400000">
        <a:off x="8236522" y="427533"/>
        <a:ext cx="1644869" cy="1807059"/>
      </dsp:txXfrm>
    </dsp:sp>
    <dsp:sp modelId="{4D9B363C-80D5-46CD-82B2-AEC27D547058}">
      <dsp:nvSpPr>
        <dsp:cNvPr id="0" name=""/>
        <dsp:cNvSpPr/>
      </dsp:nvSpPr>
      <dsp:spPr>
        <a:xfrm>
          <a:off x="10282176" y="535732"/>
          <a:ext cx="2958629" cy="1590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Become official with the IRS</a:t>
          </a:r>
        </a:p>
      </dsp:txBody>
      <dsp:txXfrm>
        <a:off x="10282176" y="535732"/>
        <a:ext cx="2958629" cy="1590660"/>
      </dsp:txXfrm>
    </dsp:sp>
    <dsp:sp modelId="{9B5AE2FD-82EF-4946-9930-EE64F12A5CD0}">
      <dsp:nvSpPr>
        <dsp:cNvPr id="0" name=""/>
        <dsp:cNvSpPr/>
      </dsp:nvSpPr>
      <dsp:spPr>
        <a:xfrm rot="5400000">
          <a:off x="5242431" y="177834"/>
          <a:ext cx="2651101" cy="2306458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-97159"/>
            <a:satOff val="-6135"/>
            <a:lumOff val="6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 rot="-5400000">
        <a:off x="5774175" y="418643"/>
        <a:ext cx="1587612" cy="1824841"/>
      </dsp:txXfrm>
    </dsp:sp>
    <dsp:sp modelId="{94F0CD99-96DE-40AB-A027-1C7944795F99}">
      <dsp:nvSpPr>
        <dsp:cNvPr id="0" name=""/>
        <dsp:cNvSpPr/>
      </dsp:nvSpPr>
      <dsp:spPr>
        <a:xfrm rot="5400000">
          <a:off x="6483147" y="2428089"/>
          <a:ext cx="2651101" cy="2306458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-194317"/>
            <a:satOff val="-12271"/>
            <a:lumOff val="12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SAM .gov</a:t>
          </a:r>
        </a:p>
      </dsp:txBody>
      <dsp:txXfrm rot="-5400000">
        <a:off x="7014891" y="2668898"/>
        <a:ext cx="1587612" cy="1824841"/>
      </dsp:txXfrm>
    </dsp:sp>
    <dsp:sp modelId="{C8D602E9-1B13-4CB7-8822-506E9AD8F39B}">
      <dsp:nvSpPr>
        <dsp:cNvPr id="0" name=""/>
        <dsp:cNvSpPr/>
      </dsp:nvSpPr>
      <dsp:spPr>
        <a:xfrm>
          <a:off x="3696839" y="2785988"/>
          <a:ext cx="2863189" cy="1590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We can help! </a:t>
          </a:r>
        </a:p>
      </dsp:txBody>
      <dsp:txXfrm>
        <a:off x="3696839" y="2785988"/>
        <a:ext cx="2863189" cy="1590660"/>
      </dsp:txXfrm>
    </dsp:sp>
    <dsp:sp modelId="{00CBBEE4-BF92-4C4F-B3B4-42B2D1DED070}">
      <dsp:nvSpPr>
        <dsp:cNvPr id="0" name=""/>
        <dsp:cNvSpPr/>
      </dsp:nvSpPr>
      <dsp:spPr>
        <a:xfrm rot="5400000">
          <a:off x="8974122" y="2428089"/>
          <a:ext cx="2651101" cy="2306458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-291476"/>
            <a:satOff val="-18406"/>
            <a:lumOff val="19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 rot="-5400000">
        <a:off x="9505866" y="2668898"/>
        <a:ext cx="1587612" cy="1824841"/>
      </dsp:txXfrm>
    </dsp:sp>
    <dsp:sp modelId="{3042B46D-4E7A-4ED5-9B58-744E4EBF2252}">
      <dsp:nvSpPr>
        <dsp:cNvPr id="0" name=""/>
        <dsp:cNvSpPr/>
      </dsp:nvSpPr>
      <dsp:spPr>
        <a:xfrm rot="5400000">
          <a:off x="7733406" y="4678344"/>
          <a:ext cx="2651101" cy="2306458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-388634"/>
            <a:satOff val="-24542"/>
            <a:lumOff val="255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Grants .gov</a:t>
          </a:r>
        </a:p>
      </dsp:txBody>
      <dsp:txXfrm rot="-5400000">
        <a:off x="8265150" y="4919153"/>
        <a:ext cx="1587612" cy="1824841"/>
      </dsp:txXfrm>
    </dsp:sp>
    <dsp:sp modelId="{C8CD1287-79DF-41C4-A785-497119EB197E}">
      <dsp:nvSpPr>
        <dsp:cNvPr id="0" name=""/>
        <dsp:cNvSpPr/>
      </dsp:nvSpPr>
      <dsp:spPr>
        <a:xfrm>
          <a:off x="10282176" y="5036243"/>
          <a:ext cx="2958629" cy="1590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For most federal grants</a:t>
          </a:r>
        </a:p>
      </dsp:txBody>
      <dsp:txXfrm>
        <a:off x="10282176" y="5036243"/>
        <a:ext cx="2958629" cy="1590660"/>
      </dsp:txXfrm>
    </dsp:sp>
    <dsp:sp modelId="{A092B462-06FC-4247-9322-1FA8F2F2147C}">
      <dsp:nvSpPr>
        <dsp:cNvPr id="0" name=""/>
        <dsp:cNvSpPr/>
      </dsp:nvSpPr>
      <dsp:spPr>
        <a:xfrm rot="5400000">
          <a:off x="5242431" y="4678344"/>
          <a:ext cx="2651101" cy="2306458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-485793"/>
            <a:satOff val="-30677"/>
            <a:lumOff val="319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 rot="-5400000">
        <a:off x="5774175" y="4919153"/>
        <a:ext cx="1587612" cy="18248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E97BFF-8455-4E39-B526-55F1A4FAE603}">
      <dsp:nvSpPr>
        <dsp:cNvPr id="0" name=""/>
        <dsp:cNvSpPr/>
      </dsp:nvSpPr>
      <dsp:spPr>
        <a:xfrm>
          <a:off x="446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Become Official</a:t>
          </a:r>
        </a:p>
      </dsp:txBody>
      <dsp:txXfrm>
        <a:off x="799206" y="3425409"/>
        <a:ext cx="2384226" cy="1589484"/>
      </dsp:txXfrm>
    </dsp:sp>
    <dsp:sp modelId="{789B629A-3529-4AAC-A941-5010676593FF}">
      <dsp:nvSpPr>
        <dsp:cNvPr id="0" name=""/>
        <dsp:cNvSpPr/>
      </dsp:nvSpPr>
      <dsp:spPr>
        <a:xfrm>
          <a:off x="3580804" y="3425409"/>
          <a:ext cx="3973710" cy="158948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Learn</a:t>
          </a:r>
        </a:p>
      </dsp:txBody>
      <dsp:txXfrm>
        <a:off x="4375546" y="3425409"/>
        <a:ext cx="2384226" cy="1589484"/>
      </dsp:txXfrm>
    </dsp:sp>
    <dsp:sp modelId="{A36DBE9E-C309-4E29-9E70-72EE701B8E14}">
      <dsp:nvSpPr>
        <dsp:cNvPr id="0" name=""/>
        <dsp:cNvSpPr/>
      </dsp:nvSpPr>
      <dsp:spPr>
        <a:xfrm>
          <a:off x="715714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Plan Your Project</a:t>
          </a:r>
        </a:p>
      </dsp:txBody>
      <dsp:txXfrm>
        <a:off x="7951886" y="3425409"/>
        <a:ext cx="2384226" cy="1589484"/>
      </dsp:txXfrm>
    </dsp:sp>
    <dsp:sp modelId="{966B7D34-8A03-4EE5-B0FE-5377182A2610}">
      <dsp:nvSpPr>
        <dsp:cNvPr id="0" name=""/>
        <dsp:cNvSpPr/>
      </dsp:nvSpPr>
      <dsp:spPr>
        <a:xfrm>
          <a:off x="1073348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Gather Everything</a:t>
          </a:r>
        </a:p>
      </dsp:txBody>
      <dsp:txXfrm>
        <a:off x="11528226" y="3425409"/>
        <a:ext cx="2384226" cy="1589484"/>
      </dsp:txXfrm>
    </dsp:sp>
    <dsp:sp modelId="{2370E8B3-F302-471A-AA0C-A1727B753FD8}">
      <dsp:nvSpPr>
        <dsp:cNvPr id="0" name=""/>
        <dsp:cNvSpPr/>
      </dsp:nvSpPr>
      <dsp:spPr>
        <a:xfrm>
          <a:off x="1430982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Keep Learning</a:t>
          </a:r>
        </a:p>
      </dsp:txBody>
      <dsp:txXfrm>
        <a:off x="15104566" y="3425409"/>
        <a:ext cx="2384226" cy="15894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CEAC83-543F-455E-8F15-8C8D68E665CB}">
      <dsp:nvSpPr>
        <dsp:cNvPr id="0" name=""/>
        <dsp:cNvSpPr/>
      </dsp:nvSpPr>
      <dsp:spPr>
        <a:xfrm>
          <a:off x="6400809" y="6317"/>
          <a:ext cx="9143981" cy="1805420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/>
            <a:t>Relevant Needs</a:t>
          </a:r>
        </a:p>
      </dsp:txBody>
      <dsp:txXfrm>
        <a:off x="6400809" y="6317"/>
        <a:ext cx="9143981" cy="1805420"/>
      </dsp:txXfrm>
    </dsp:sp>
    <dsp:sp modelId="{AF61D01C-AC72-4754-B16F-6F221E12E15C}">
      <dsp:nvSpPr>
        <dsp:cNvPr id="0" name=""/>
        <dsp:cNvSpPr/>
      </dsp:nvSpPr>
      <dsp:spPr>
        <a:xfrm>
          <a:off x="4577841" y="0"/>
          <a:ext cx="1787366" cy="1805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FEE8F5-9FA1-4A64-895C-9A1BC4400F51}">
      <dsp:nvSpPr>
        <dsp:cNvPr id="0" name=""/>
        <dsp:cNvSpPr/>
      </dsp:nvSpPr>
      <dsp:spPr>
        <a:xfrm>
          <a:off x="4588339" y="2076972"/>
          <a:ext cx="9143981" cy="1805420"/>
        </a:xfrm>
        <a:prstGeom prst="rect">
          <a:avLst/>
        </a:prstGeom>
        <a:solidFill>
          <a:schemeClr val="accent2">
            <a:shade val="80000"/>
            <a:hueOff val="-161931"/>
            <a:satOff val="-10226"/>
            <a:lumOff val="106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/>
            <a:t>Economic Status</a:t>
          </a:r>
        </a:p>
      </dsp:txBody>
      <dsp:txXfrm>
        <a:off x="4588339" y="2076972"/>
        <a:ext cx="9143981" cy="1805420"/>
      </dsp:txXfrm>
    </dsp:sp>
    <dsp:sp modelId="{C97FA60E-EEB8-4A46-9836-E5C5A30925D1}">
      <dsp:nvSpPr>
        <dsp:cNvPr id="0" name=""/>
        <dsp:cNvSpPr/>
      </dsp:nvSpPr>
      <dsp:spPr>
        <a:xfrm>
          <a:off x="13767913" y="2076972"/>
          <a:ext cx="1787366" cy="1805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365B0D-73CC-45E6-8392-6B592180A200}">
      <dsp:nvSpPr>
        <dsp:cNvPr id="0" name=""/>
        <dsp:cNvSpPr/>
      </dsp:nvSpPr>
      <dsp:spPr>
        <a:xfrm>
          <a:off x="6400809" y="4212947"/>
          <a:ext cx="9143981" cy="1805420"/>
        </a:xfrm>
        <a:prstGeom prst="rect">
          <a:avLst/>
        </a:prstGeom>
        <a:solidFill>
          <a:schemeClr val="accent2">
            <a:shade val="80000"/>
            <a:hueOff val="-323862"/>
            <a:satOff val="-20451"/>
            <a:lumOff val="2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kern="1200" dirty="0"/>
            <a:t>Project Effectiveness</a:t>
          </a:r>
        </a:p>
      </dsp:txBody>
      <dsp:txXfrm>
        <a:off x="6400809" y="4212947"/>
        <a:ext cx="9143981" cy="1805420"/>
      </dsp:txXfrm>
    </dsp:sp>
    <dsp:sp modelId="{FE33CB26-4CCE-4989-ACEA-A755D8EA7BA6}">
      <dsp:nvSpPr>
        <dsp:cNvPr id="0" name=""/>
        <dsp:cNvSpPr/>
      </dsp:nvSpPr>
      <dsp:spPr>
        <a:xfrm>
          <a:off x="4610497" y="4212947"/>
          <a:ext cx="1787366" cy="1805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FF4E7B-EA6A-4D4B-9A8C-90C774E0D0AA}">
      <dsp:nvSpPr>
        <dsp:cNvPr id="0" name=""/>
        <dsp:cNvSpPr/>
      </dsp:nvSpPr>
      <dsp:spPr>
        <a:xfrm>
          <a:off x="4604666" y="6267280"/>
          <a:ext cx="9143981" cy="1805420"/>
        </a:xfrm>
        <a:prstGeom prst="rect">
          <a:avLst/>
        </a:prstGeom>
        <a:solidFill>
          <a:schemeClr val="accent2">
            <a:shade val="80000"/>
            <a:hueOff val="-485793"/>
            <a:satOff val="-30677"/>
            <a:lumOff val="319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800" kern="1200" dirty="0"/>
            <a:t>Current Trends</a:t>
          </a:r>
        </a:p>
      </dsp:txBody>
      <dsp:txXfrm>
        <a:off x="4604666" y="6267280"/>
        <a:ext cx="9143981" cy="1805420"/>
      </dsp:txXfrm>
    </dsp:sp>
    <dsp:sp modelId="{0754C107-B74B-49EC-83F0-18AA1F326C1C}">
      <dsp:nvSpPr>
        <dsp:cNvPr id="0" name=""/>
        <dsp:cNvSpPr/>
      </dsp:nvSpPr>
      <dsp:spPr>
        <a:xfrm>
          <a:off x="13800586" y="6267280"/>
          <a:ext cx="1787366" cy="1805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E97BFF-8455-4E39-B526-55F1A4FAE603}">
      <dsp:nvSpPr>
        <dsp:cNvPr id="0" name=""/>
        <dsp:cNvSpPr/>
      </dsp:nvSpPr>
      <dsp:spPr>
        <a:xfrm>
          <a:off x="446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Become Official</a:t>
          </a:r>
        </a:p>
      </dsp:txBody>
      <dsp:txXfrm>
        <a:off x="799206" y="3425409"/>
        <a:ext cx="2384226" cy="1589484"/>
      </dsp:txXfrm>
    </dsp:sp>
    <dsp:sp modelId="{789B629A-3529-4AAC-A941-5010676593FF}">
      <dsp:nvSpPr>
        <dsp:cNvPr id="0" name=""/>
        <dsp:cNvSpPr/>
      </dsp:nvSpPr>
      <dsp:spPr>
        <a:xfrm>
          <a:off x="358080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Learn</a:t>
          </a:r>
        </a:p>
      </dsp:txBody>
      <dsp:txXfrm>
        <a:off x="4375546" y="3425409"/>
        <a:ext cx="2384226" cy="1589484"/>
      </dsp:txXfrm>
    </dsp:sp>
    <dsp:sp modelId="{A36DBE9E-C309-4E29-9E70-72EE701B8E14}">
      <dsp:nvSpPr>
        <dsp:cNvPr id="0" name=""/>
        <dsp:cNvSpPr/>
      </dsp:nvSpPr>
      <dsp:spPr>
        <a:xfrm>
          <a:off x="7157144" y="3425409"/>
          <a:ext cx="3973710" cy="158948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Plan Your Project</a:t>
          </a:r>
        </a:p>
      </dsp:txBody>
      <dsp:txXfrm>
        <a:off x="7951886" y="3425409"/>
        <a:ext cx="2384226" cy="1589484"/>
      </dsp:txXfrm>
    </dsp:sp>
    <dsp:sp modelId="{966B7D34-8A03-4EE5-B0FE-5377182A2610}">
      <dsp:nvSpPr>
        <dsp:cNvPr id="0" name=""/>
        <dsp:cNvSpPr/>
      </dsp:nvSpPr>
      <dsp:spPr>
        <a:xfrm>
          <a:off x="1073348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Gather Everything</a:t>
          </a:r>
        </a:p>
      </dsp:txBody>
      <dsp:txXfrm>
        <a:off x="11528226" y="3425409"/>
        <a:ext cx="2384226" cy="1589484"/>
      </dsp:txXfrm>
    </dsp:sp>
    <dsp:sp modelId="{2370E8B3-F302-471A-AA0C-A1727B753FD8}">
      <dsp:nvSpPr>
        <dsp:cNvPr id="0" name=""/>
        <dsp:cNvSpPr/>
      </dsp:nvSpPr>
      <dsp:spPr>
        <a:xfrm>
          <a:off x="1430982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Keep Learning</a:t>
          </a:r>
        </a:p>
      </dsp:txBody>
      <dsp:txXfrm>
        <a:off x="15104566" y="3425409"/>
        <a:ext cx="2384226" cy="15894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E97BFF-8455-4E39-B526-55F1A4FAE603}">
      <dsp:nvSpPr>
        <dsp:cNvPr id="0" name=""/>
        <dsp:cNvSpPr/>
      </dsp:nvSpPr>
      <dsp:spPr>
        <a:xfrm>
          <a:off x="446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Become Official</a:t>
          </a:r>
        </a:p>
      </dsp:txBody>
      <dsp:txXfrm>
        <a:off x="799206" y="3425409"/>
        <a:ext cx="2384226" cy="1589484"/>
      </dsp:txXfrm>
    </dsp:sp>
    <dsp:sp modelId="{789B629A-3529-4AAC-A941-5010676593FF}">
      <dsp:nvSpPr>
        <dsp:cNvPr id="0" name=""/>
        <dsp:cNvSpPr/>
      </dsp:nvSpPr>
      <dsp:spPr>
        <a:xfrm>
          <a:off x="358080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Learn</a:t>
          </a:r>
        </a:p>
      </dsp:txBody>
      <dsp:txXfrm>
        <a:off x="4375546" y="3425409"/>
        <a:ext cx="2384226" cy="1589484"/>
      </dsp:txXfrm>
    </dsp:sp>
    <dsp:sp modelId="{A36DBE9E-C309-4E29-9E70-72EE701B8E14}">
      <dsp:nvSpPr>
        <dsp:cNvPr id="0" name=""/>
        <dsp:cNvSpPr/>
      </dsp:nvSpPr>
      <dsp:spPr>
        <a:xfrm>
          <a:off x="715714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Plan Your Project</a:t>
          </a:r>
        </a:p>
      </dsp:txBody>
      <dsp:txXfrm>
        <a:off x="7951886" y="3425409"/>
        <a:ext cx="2384226" cy="1589484"/>
      </dsp:txXfrm>
    </dsp:sp>
    <dsp:sp modelId="{966B7D34-8A03-4EE5-B0FE-5377182A2610}">
      <dsp:nvSpPr>
        <dsp:cNvPr id="0" name=""/>
        <dsp:cNvSpPr/>
      </dsp:nvSpPr>
      <dsp:spPr>
        <a:xfrm>
          <a:off x="10733484" y="3425409"/>
          <a:ext cx="3973710" cy="158948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Gather Everything</a:t>
          </a:r>
        </a:p>
      </dsp:txBody>
      <dsp:txXfrm>
        <a:off x="11528226" y="3425409"/>
        <a:ext cx="2384226" cy="1589484"/>
      </dsp:txXfrm>
    </dsp:sp>
    <dsp:sp modelId="{2370E8B3-F302-471A-AA0C-A1727B753FD8}">
      <dsp:nvSpPr>
        <dsp:cNvPr id="0" name=""/>
        <dsp:cNvSpPr/>
      </dsp:nvSpPr>
      <dsp:spPr>
        <a:xfrm>
          <a:off x="1430982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Keep Learning</a:t>
          </a:r>
        </a:p>
      </dsp:txBody>
      <dsp:txXfrm>
        <a:off x="15104566" y="3425409"/>
        <a:ext cx="2384226" cy="158948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9E40A8-AD68-404F-9531-2B6171B30B67}">
      <dsp:nvSpPr>
        <dsp:cNvPr id="0" name=""/>
        <dsp:cNvSpPr/>
      </dsp:nvSpPr>
      <dsp:spPr>
        <a:xfrm>
          <a:off x="5062" y="862492"/>
          <a:ext cx="4016376" cy="2409826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IRS tax-exempt letter</a:t>
          </a:r>
        </a:p>
      </dsp:txBody>
      <dsp:txXfrm>
        <a:off x="5062" y="862492"/>
        <a:ext cx="4016376" cy="2409826"/>
      </dsp:txXfrm>
    </dsp:sp>
    <dsp:sp modelId="{BA720C98-03A3-48FF-B8E8-82F4C8C559FA}">
      <dsp:nvSpPr>
        <dsp:cNvPr id="0" name=""/>
        <dsp:cNvSpPr/>
      </dsp:nvSpPr>
      <dsp:spPr>
        <a:xfrm>
          <a:off x="4423077" y="862492"/>
          <a:ext cx="4016376" cy="2409826"/>
        </a:xfrm>
        <a:prstGeom prst="rect">
          <a:avLst/>
        </a:prstGeom>
        <a:solidFill>
          <a:schemeClr val="accent2">
            <a:shade val="80000"/>
            <a:hueOff val="-69399"/>
            <a:satOff val="-4382"/>
            <a:lumOff val="456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List of board members</a:t>
          </a:r>
        </a:p>
      </dsp:txBody>
      <dsp:txXfrm>
        <a:off x="4423077" y="862492"/>
        <a:ext cx="4016376" cy="2409826"/>
      </dsp:txXfrm>
    </dsp:sp>
    <dsp:sp modelId="{2311A5BF-3D3D-496E-A406-0F80128AF44D}">
      <dsp:nvSpPr>
        <dsp:cNvPr id="0" name=""/>
        <dsp:cNvSpPr/>
      </dsp:nvSpPr>
      <dsp:spPr>
        <a:xfrm>
          <a:off x="8841091" y="862492"/>
          <a:ext cx="4016376" cy="2409826"/>
        </a:xfrm>
        <a:prstGeom prst="rect">
          <a:avLst/>
        </a:prstGeom>
        <a:solidFill>
          <a:schemeClr val="accent2">
            <a:shade val="80000"/>
            <a:hueOff val="-138798"/>
            <a:satOff val="-8765"/>
            <a:lumOff val="91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Resumes of key staff</a:t>
          </a:r>
        </a:p>
      </dsp:txBody>
      <dsp:txXfrm>
        <a:off x="8841091" y="862492"/>
        <a:ext cx="4016376" cy="2409826"/>
      </dsp:txXfrm>
    </dsp:sp>
    <dsp:sp modelId="{B6D3EFFF-6895-4D92-8E87-0F2E107D8B07}">
      <dsp:nvSpPr>
        <dsp:cNvPr id="0" name=""/>
        <dsp:cNvSpPr/>
      </dsp:nvSpPr>
      <dsp:spPr>
        <a:xfrm>
          <a:off x="13259106" y="862492"/>
          <a:ext cx="4016376" cy="2409826"/>
        </a:xfrm>
        <a:prstGeom prst="rect">
          <a:avLst/>
        </a:prstGeom>
        <a:solidFill>
          <a:schemeClr val="accent2">
            <a:shade val="80000"/>
            <a:hueOff val="-208197"/>
            <a:satOff val="-13147"/>
            <a:lumOff val="136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Service area map</a:t>
          </a:r>
        </a:p>
      </dsp:txBody>
      <dsp:txXfrm>
        <a:off x="13259106" y="862492"/>
        <a:ext cx="4016376" cy="2409826"/>
      </dsp:txXfrm>
    </dsp:sp>
    <dsp:sp modelId="{8E976050-E21B-407F-AA1B-5055DF7FEF6D}">
      <dsp:nvSpPr>
        <dsp:cNvPr id="0" name=""/>
        <dsp:cNvSpPr/>
      </dsp:nvSpPr>
      <dsp:spPr>
        <a:xfrm>
          <a:off x="5062" y="3673956"/>
          <a:ext cx="4016376" cy="2409826"/>
        </a:xfrm>
        <a:prstGeom prst="rect">
          <a:avLst/>
        </a:prstGeom>
        <a:solidFill>
          <a:schemeClr val="accent2">
            <a:shade val="80000"/>
            <a:hueOff val="-277596"/>
            <a:satOff val="-17530"/>
            <a:lumOff val="182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Planning documents</a:t>
          </a:r>
        </a:p>
      </dsp:txBody>
      <dsp:txXfrm>
        <a:off x="5062" y="3673956"/>
        <a:ext cx="4016376" cy="2409826"/>
      </dsp:txXfrm>
    </dsp:sp>
    <dsp:sp modelId="{B3CAB8F9-4302-4E3F-8711-BB07BEAAED90}">
      <dsp:nvSpPr>
        <dsp:cNvPr id="0" name=""/>
        <dsp:cNvSpPr/>
      </dsp:nvSpPr>
      <dsp:spPr>
        <a:xfrm>
          <a:off x="4423077" y="3673956"/>
          <a:ext cx="4016376" cy="2409826"/>
        </a:xfrm>
        <a:prstGeom prst="rect">
          <a:avLst/>
        </a:prstGeom>
        <a:solidFill>
          <a:schemeClr val="accent2">
            <a:shade val="80000"/>
            <a:hueOff val="-346995"/>
            <a:satOff val="-21912"/>
            <a:lumOff val="228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Budget quotes</a:t>
          </a:r>
        </a:p>
      </dsp:txBody>
      <dsp:txXfrm>
        <a:off x="4423077" y="3673956"/>
        <a:ext cx="4016376" cy="2409826"/>
      </dsp:txXfrm>
    </dsp:sp>
    <dsp:sp modelId="{22722B38-48BD-4F01-9725-ECE206C968C7}">
      <dsp:nvSpPr>
        <dsp:cNvPr id="0" name=""/>
        <dsp:cNvSpPr/>
      </dsp:nvSpPr>
      <dsp:spPr>
        <a:xfrm>
          <a:off x="8841091" y="3673956"/>
          <a:ext cx="4016376" cy="2409826"/>
        </a:xfrm>
        <a:prstGeom prst="rect">
          <a:avLst/>
        </a:prstGeom>
        <a:solidFill>
          <a:schemeClr val="accent2">
            <a:shade val="80000"/>
            <a:hueOff val="-416394"/>
            <a:satOff val="-26295"/>
            <a:lumOff val="273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Recent financial documents</a:t>
          </a:r>
        </a:p>
      </dsp:txBody>
      <dsp:txXfrm>
        <a:off x="8841091" y="3673956"/>
        <a:ext cx="4016376" cy="2409826"/>
      </dsp:txXfrm>
    </dsp:sp>
    <dsp:sp modelId="{351FAE6B-2CCB-43B8-81D4-E4C125BD30E6}">
      <dsp:nvSpPr>
        <dsp:cNvPr id="0" name=""/>
        <dsp:cNvSpPr/>
      </dsp:nvSpPr>
      <dsp:spPr>
        <a:xfrm>
          <a:off x="13259106" y="3673956"/>
          <a:ext cx="4016376" cy="2409826"/>
        </a:xfrm>
        <a:prstGeom prst="rect">
          <a:avLst/>
        </a:prstGeom>
        <a:solidFill>
          <a:schemeClr val="accent2">
            <a:shade val="80000"/>
            <a:hueOff val="-485793"/>
            <a:satOff val="-30677"/>
            <a:lumOff val="319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Organizational chart</a:t>
          </a:r>
        </a:p>
      </dsp:txBody>
      <dsp:txXfrm>
        <a:off x="13259106" y="3673956"/>
        <a:ext cx="4016376" cy="240982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E97BFF-8455-4E39-B526-55F1A4FAE603}">
      <dsp:nvSpPr>
        <dsp:cNvPr id="0" name=""/>
        <dsp:cNvSpPr/>
      </dsp:nvSpPr>
      <dsp:spPr>
        <a:xfrm>
          <a:off x="446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Become Official</a:t>
          </a:r>
        </a:p>
      </dsp:txBody>
      <dsp:txXfrm>
        <a:off x="799206" y="3425409"/>
        <a:ext cx="2384226" cy="1589484"/>
      </dsp:txXfrm>
    </dsp:sp>
    <dsp:sp modelId="{789B629A-3529-4AAC-A941-5010676593FF}">
      <dsp:nvSpPr>
        <dsp:cNvPr id="0" name=""/>
        <dsp:cNvSpPr/>
      </dsp:nvSpPr>
      <dsp:spPr>
        <a:xfrm>
          <a:off x="358080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Learn</a:t>
          </a:r>
        </a:p>
      </dsp:txBody>
      <dsp:txXfrm>
        <a:off x="4375546" y="3425409"/>
        <a:ext cx="2384226" cy="1589484"/>
      </dsp:txXfrm>
    </dsp:sp>
    <dsp:sp modelId="{A36DBE9E-C309-4E29-9E70-72EE701B8E14}">
      <dsp:nvSpPr>
        <dsp:cNvPr id="0" name=""/>
        <dsp:cNvSpPr/>
      </dsp:nvSpPr>
      <dsp:spPr>
        <a:xfrm>
          <a:off x="715714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Plan Your Project</a:t>
          </a:r>
        </a:p>
      </dsp:txBody>
      <dsp:txXfrm>
        <a:off x="7951886" y="3425409"/>
        <a:ext cx="2384226" cy="1589484"/>
      </dsp:txXfrm>
    </dsp:sp>
    <dsp:sp modelId="{966B7D34-8A03-4EE5-B0FE-5377182A2610}">
      <dsp:nvSpPr>
        <dsp:cNvPr id="0" name=""/>
        <dsp:cNvSpPr/>
      </dsp:nvSpPr>
      <dsp:spPr>
        <a:xfrm>
          <a:off x="10733484" y="3425409"/>
          <a:ext cx="3973710" cy="1589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Gather Everything</a:t>
          </a:r>
        </a:p>
      </dsp:txBody>
      <dsp:txXfrm>
        <a:off x="11528226" y="3425409"/>
        <a:ext cx="2384226" cy="1589484"/>
      </dsp:txXfrm>
    </dsp:sp>
    <dsp:sp modelId="{2370E8B3-F302-471A-AA0C-A1727B753FD8}">
      <dsp:nvSpPr>
        <dsp:cNvPr id="0" name=""/>
        <dsp:cNvSpPr/>
      </dsp:nvSpPr>
      <dsp:spPr>
        <a:xfrm>
          <a:off x="14309824" y="3425409"/>
          <a:ext cx="3973710" cy="158948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Keep Learning</a:t>
          </a:r>
        </a:p>
      </dsp:txBody>
      <dsp:txXfrm>
        <a:off x="15104566" y="3425409"/>
        <a:ext cx="2384226" cy="1589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2f09dd6dc0e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g2f09dd6dc0e_0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Highlight the funding opportunities announcements</a:t>
            </a:r>
            <a:endParaRPr dirty="0"/>
          </a:p>
        </p:txBody>
      </p:sp>
      <p:sp>
        <p:nvSpPr>
          <p:cNvPr id="396" name="Google Shape;396;g2f09dd6dc0e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For big picture questions</a:t>
            </a:r>
            <a:endParaRPr dirty="0"/>
          </a:p>
        </p:txBody>
      </p:sp>
      <p:sp>
        <p:nvSpPr>
          <p:cNvPr id="411" name="Google Shape;41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8" name="Google Shape;42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a3faf24c4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92452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a3faf24c4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51931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a3faf24c4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66779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a3faf24c4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52204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a3faf24c4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1091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a3faf24c4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8655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Emphasize that we serve all grant eligible entities, including non-profits, city/county gov’t, small businesses, CTCs, etc.</a:t>
            </a:r>
            <a:endParaRPr dirty="0"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a3faf24c4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15533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a3faf24c4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82871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a3faf24c4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43282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g2a3faf24c4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49473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a3faf24c4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622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a3faf24c4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75297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a3faf24c48_0_1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2a3faf24c48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a3faf24c4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94677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a3faf24c48_0_1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2a3faf24c48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88139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>
          <a:extLst>
            <a:ext uri="{FF2B5EF4-FFF2-40B4-BE49-F238E27FC236}">
              <a16:creationId xmlns:a16="http://schemas.microsoft.com/office/drawing/2014/main" id="{ADFD2D14-8949-0143-0C41-3C9388075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5:notes">
            <a:extLst>
              <a:ext uri="{FF2B5EF4-FFF2-40B4-BE49-F238E27FC236}">
                <a16:creationId xmlns:a16="http://schemas.microsoft.com/office/drawing/2014/main" id="{4C06DC56-683E-BBE3-429F-65D86B28BD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8" name="Google Shape;428;p15:notes">
            <a:extLst>
              <a:ext uri="{FF2B5EF4-FFF2-40B4-BE49-F238E27FC236}">
                <a16:creationId xmlns:a16="http://schemas.microsoft.com/office/drawing/2014/main" id="{8BA874FE-90AA-8ED3-241F-C088D160BF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96061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Examples for each one: Workforce Development &amp; Training: A training program to certify your existing staff; Economic Development: Purchasing equipment to expand your services; Community Development &amp; Outdoor Recreation: Trails; Job Creation &amp; Retention: Creating or retaining any job, full-time, part-time; Infrastructure &amp; Site Development: Expanding utilities in an area</a:t>
            </a:r>
            <a:endParaRPr dirty="0"/>
          </a:p>
        </p:txBody>
      </p:sp>
      <p:sp>
        <p:nvSpPr>
          <p:cNvPr id="226" name="Google Shape;2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2EFF03E5-A74D-E133-9939-DA5DD0E26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3faf24c48_0_133:notes">
            <a:extLst>
              <a:ext uri="{FF2B5EF4-FFF2-40B4-BE49-F238E27FC236}">
                <a16:creationId xmlns:a16="http://schemas.microsoft.com/office/drawing/2014/main" id="{C5FEFF4C-2311-7640-7660-23CAF8B09C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a3faf24c48_0_133:notes">
            <a:extLst>
              <a:ext uri="{FF2B5EF4-FFF2-40B4-BE49-F238E27FC236}">
                <a16:creationId xmlns:a16="http://schemas.microsoft.com/office/drawing/2014/main" id="{E5CB4A79-7FEA-CC2D-ED20-AEF9B6E13C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9892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2" name="Google Shape;2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2" name="Google Shape;18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2d9bf76478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Microcredential</a:t>
            </a:r>
            <a:r>
              <a:rPr lang="en-US" dirty="0"/>
              <a:t> courses: 2 per year. Essentials of Grant Writing is offered in the Fall through WVU, mock grant app based on ARC; Intermediate Grant Writing is offered in the Spring or Summer through Marshall, real grant app writing; $250 per class; you don’t need to be a WVU or Marshall student to take either.</a:t>
            </a:r>
            <a:endParaRPr dirty="0"/>
          </a:p>
        </p:txBody>
      </p:sp>
      <p:sp>
        <p:nvSpPr>
          <p:cNvPr id="347" name="Google Shape;347;g2d9bf76478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5" name="Google Shape;29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7" name="Google Shape;17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Funded by ARC and WV State Legislature with support from the Steeley Foundation</a:t>
            </a:r>
            <a:endParaRPr dirty="0"/>
          </a:p>
        </p:txBody>
      </p:sp>
      <p:sp>
        <p:nvSpPr>
          <p:cNvPr id="370" name="Google Shape;37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ara.payne@marshall.edu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7.png"/><Relationship Id="rId7" Type="http://schemas.openxmlformats.org/officeDocument/2006/relationships/hyperlink" Target="https://tgkvf.org/news-and-publications/newsletters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rc.gov/newsletter-signup/" TargetMode="External"/><Relationship Id="rId5" Type="http://schemas.openxmlformats.org/officeDocument/2006/relationships/hyperlink" Target="https://wvnpa.org/subscribe/" TargetMode="External"/><Relationship Id="rId4" Type="http://schemas.openxmlformats.org/officeDocument/2006/relationships/hyperlink" Target="https://wvgrantcenters.us17.list-manage.com/subscribe?u=67f934e799dddd1ac24525b0c&amp;id=42b123a7bd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grantsgovprod.wordpress.com/category/learngrants/grant-writing-basics/" TargetMode="External"/><Relationship Id="rId4" Type="http://schemas.openxmlformats.org/officeDocument/2006/relationships/hyperlink" Target="https://www.instrumentl.com/category/grant-writing-classes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13" Type="http://schemas.openxmlformats.org/officeDocument/2006/relationships/image" Target="../media/image30.png"/><Relationship Id="rId18" Type="http://schemas.openxmlformats.org/officeDocument/2006/relationships/image" Target="../media/image35.jp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12" Type="http://schemas.openxmlformats.org/officeDocument/2006/relationships/image" Target="../media/image29.jp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jpg"/><Relationship Id="rId1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 amt="91000"/>
          </a:blip>
          <a:srcRect t="26660" b="26661"/>
          <a:stretch/>
        </p:blipFill>
        <p:spPr>
          <a:xfrm>
            <a:off x="0" y="-10137"/>
            <a:ext cx="18288000" cy="56907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9" name="Google Shape;89;p1"/>
          <p:cNvGraphicFramePr/>
          <p:nvPr/>
        </p:nvGraphicFramePr>
        <p:xfrm>
          <a:off x="-156882" y="0"/>
          <a:ext cx="36375275" cy="11073175"/>
        </p:xfrm>
        <a:graphic>
          <a:graphicData uri="http://schemas.openxmlformats.org/drawingml/2006/table">
            <a:tbl>
              <a:tblPr>
                <a:noFill/>
                <a:tableStyleId>{6BB95ED1-508A-4B82-8A01-B0C44F1DD22B}</a:tableStyleId>
              </a:tblPr>
              <a:tblGrid>
                <a:gridCol w="721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98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57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03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02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073175">
                <a:tc gridSpan="5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329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/>
                    </a:p>
                  </a:txBody>
                  <a:tcPr marL="150525" marR="150525" marT="150525" marB="150525" anchor="ctr">
                    <a:lnL w="9525" cap="flat" cmpd="sng">
                      <a:solidFill>
                        <a:srgbClr val="FF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37373">
                        <a:alpha val="6745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00087">
            <a:off x="-2397693" y="-744593"/>
            <a:ext cx="22366209" cy="12850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340935" flipH="1">
            <a:off x="-279230" y="457150"/>
            <a:ext cx="21947189" cy="12609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6">
            <a:alphaModFix/>
          </a:blip>
          <a:srcRect l="17612" r="19493" b="7062"/>
          <a:stretch/>
        </p:blipFill>
        <p:spPr>
          <a:xfrm>
            <a:off x="5642867" y="2272116"/>
            <a:ext cx="6971612" cy="6412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3685" y="4339287"/>
            <a:ext cx="3416668" cy="2277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766506" y="4006759"/>
            <a:ext cx="2679038" cy="275521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/>
        </p:nvSpPr>
        <p:spPr>
          <a:xfrm>
            <a:off x="0" y="9503709"/>
            <a:ext cx="18257346" cy="56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4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22"/>
              <a:buFont typeface="Arial"/>
              <a:buNone/>
            </a:pPr>
            <a:r>
              <a:rPr lang="en-US" sz="3522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Powered by: </a:t>
            </a:r>
            <a:r>
              <a:rPr lang="en-US" sz="3522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Marshall University and West Virginia University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5288" y="1225991"/>
            <a:ext cx="18257400" cy="8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75"/>
              <a:buFont typeface="Arial"/>
              <a:buNone/>
            </a:pPr>
            <a:r>
              <a:rPr lang="en-US" sz="5675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West Virginia Grant Resource Centers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g2f09dd6dc0e_0_23"/>
          <p:cNvGrpSpPr/>
          <p:nvPr/>
        </p:nvGrpSpPr>
        <p:grpSpPr>
          <a:xfrm>
            <a:off x="0" y="-144662"/>
            <a:ext cx="18288118" cy="3230403"/>
            <a:chOff x="0" y="-38100"/>
            <a:chExt cx="4816592" cy="850800"/>
          </a:xfrm>
        </p:grpSpPr>
        <p:sp>
          <p:nvSpPr>
            <p:cNvPr id="399" name="Google Shape;399;g2f09dd6dc0e_0_23"/>
            <p:cNvSpPr/>
            <p:nvPr/>
          </p:nvSpPr>
          <p:spPr>
            <a:xfrm>
              <a:off x="0" y="0"/>
              <a:ext cx="4816592" cy="469246"/>
            </a:xfrm>
            <a:custGeom>
              <a:avLst/>
              <a:gdLst/>
              <a:ahLst/>
              <a:cxnLst/>
              <a:rect l="l" t="t" r="r" b="b"/>
              <a:pathLst>
                <a:path w="4816592" h="469246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g2f09dd6dc0e_0_2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1" name="Google Shape;401;g2f09dd6dc0e_0_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83549" y="126899"/>
            <a:ext cx="2873801" cy="2873801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g2f09dd6dc0e_0_23"/>
          <p:cNvSpPr txBox="1"/>
          <p:nvPr/>
        </p:nvSpPr>
        <p:spPr>
          <a:xfrm>
            <a:off x="0" y="523558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Sign up for our Newsletter!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g2f09dd6dc0e_0_23"/>
          <p:cNvSpPr txBox="1"/>
          <p:nvPr/>
        </p:nvSpPr>
        <p:spPr>
          <a:xfrm>
            <a:off x="2229660" y="3624963"/>
            <a:ext cx="7174500" cy="10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Funding Opportunities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Training and Event Updates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 Spotlights, and more!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g2f09dd6dc0e_0_23"/>
          <p:cNvSpPr/>
          <p:nvPr/>
        </p:nvSpPr>
        <p:spPr>
          <a:xfrm>
            <a:off x="10292625" y="3087950"/>
            <a:ext cx="6513900" cy="6287700"/>
          </a:xfrm>
          <a:prstGeom prst="rect">
            <a:avLst/>
          </a:prstGeom>
          <a:solidFill>
            <a:srgbClr val="2DA364"/>
          </a:solidFill>
          <a:ln w="76200" cap="flat" cmpd="sng">
            <a:solidFill>
              <a:srgbClr val="2DA3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5" name="Google Shape;405;g2f09dd6dc0e_0_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68150" y="4405599"/>
            <a:ext cx="4562850" cy="4562850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g2f09dd6dc0e_0_23"/>
          <p:cNvSpPr txBox="1"/>
          <p:nvPr/>
        </p:nvSpPr>
        <p:spPr>
          <a:xfrm>
            <a:off x="11572875" y="3384688"/>
            <a:ext cx="3953400" cy="10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en-US" sz="3900" b="1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Subscribe here: </a:t>
            </a:r>
            <a:endParaRPr sz="3900" b="1" i="0" u="sng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g2f09dd6dc0e_0_23"/>
          <p:cNvSpPr txBox="1"/>
          <p:nvPr/>
        </p:nvSpPr>
        <p:spPr>
          <a:xfrm>
            <a:off x="2229644" y="2344975"/>
            <a:ext cx="6782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 the first to know about:</a:t>
            </a:r>
            <a:endParaRPr sz="4000" b="1" i="0" u="sng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8" name="Google Shape;408;g2f09dd6dc0e_0_23"/>
          <p:cNvPicPr preferRelativeResize="0"/>
          <p:nvPr/>
        </p:nvPicPr>
        <p:blipFill rotWithShape="1">
          <a:blip r:embed="rId5">
            <a:alphaModFix/>
          </a:blip>
          <a:srcRect l="1818" t="21023" r="2373" b="20931"/>
          <a:stretch/>
        </p:blipFill>
        <p:spPr>
          <a:xfrm>
            <a:off x="1481475" y="5198150"/>
            <a:ext cx="7530578" cy="4562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16"/>
          <p:cNvGrpSpPr/>
          <p:nvPr/>
        </p:nvGrpSpPr>
        <p:grpSpPr>
          <a:xfrm>
            <a:off x="0" y="-144662"/>
            <a:ext cx="18288118" cy="3230403"/>
            <a:chOff x="0" y="-38100"/>
            <a:chExt cx="4816592" cy="850800"/>
          </a:xfrm>
        </p:grpSpPr>
        <p:sp>
          <p:nvSpPr>
            <p:cNvPr id="414" name="Google Shape;414;p16"/>
            <p:cNvSpPr/>
            <p:nvPr/>
          </p:nvSpPr>
          <p:spPr>
            <a:xfrm>
              <a:off x="0" y="0"/>
              <a:ext cx="4816592" cy="469246"/>
            </a:xfrm>
            <a:custGeom>
              <a:avLst/>
              <a:gdLst/>
              <a:ahLst/>
              <a:cxnLst/>
              <a:rect l="l" t="t" r="r" b="b"/>
              <a:pathLst>
                <a:path w="4816592" h="469246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6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16" name="Google Shape;41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83549" y="126899"/>
            <a:ext cx="2873801" cy="2873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54778" y="7813886"/>
            <a:ext cx="1807367" cy="1690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7448" y="7966729"/>
            <a:ext cx="2332628" cy="154266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16"/>
          <p:cNvSpPr txBox="1"/>
          <p:nvPr/>
        </p:nvSpPr>
        <p:spPr>
          <a:xfrm>
            <a:off x="1229771" y="5526339"/>
            <a:ext cx="7290000" cy="1854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>
                <a:srgbClr val="2CA364"/>
              </a:buClr>
              <a:buSzPts val="4100"/>
              <a:buFont typeface="Arial"/>
              <a:buNone/>
            </a:pPr>
            <a:r>
              <a:rPr lang="en-US" sz="4100" b="1" i="0" u="none" strike="noStrike" cap="none">
                <a:solidFill>
                  <a:srgbClr val="2CA364"/>
                </a:solidFill>
                <a:latin typeface="Arial"/>
                <a:ea typeface="Arial"/>
                <a:cs typeface="Arial"/>
                <a:sym typeface="Arial"/>
              </a:rPr>
              <a:t>Sara Payne Scarbro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-US"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Associate Vice President for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-US"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Government Relations &amp; External Affairs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6"/>
          <p:cNvSpPr txBox="1"/>
          <p:nvPr/>
        </p:nvSpPr>
        <p:spPr>
          <a:xfrm>
            <a:off x="3172871" y="7379567"/>
            <a:ext cx="5346900" cy="165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27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27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sara.payne@marshall.edu</a:t>
            </a:r>
            <a:r>
              <a:rPr lang="en-US" sz="27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7"/>
              <a:buFont typeface="Arial"/>
              <a:buNone/>
            </a:pPr>
            <a:r>
              <a:rPr lang="en-US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o: 304-696-2889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7"/>
              <a:buFont typeface="Arial"/>
              <a:buNone/>
            </a:pPr>
            <a:r>
              <a:rPr lang="en-US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c: 304-417-0938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6"/>
          <p:cNvSpPr txBox="1"/>
          <p:nvPr/>
        </p:nvSpPr>
        <p:spPr>
          <a:xfrm>
            <a:off x="10015878" y="5527481"/>
            <a:ext cx="7045800" cy="1854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Arial"/>
              <a:buNone/>
            </a:pPr>
            <a:r>
              <a:rPr lang="en-US" sz="41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Elizabeth Vitullo </a:t>
            </a:r>
            <a:endParaRPr sz="14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-US"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Assistant Vice President for </a:t>
            </a:r>
            <a:endParaRPr sz="3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-US"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Economic Innovation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6"/>
          <p:cNvSpPr txBox="1"/>
          <p:nvPr/>
        </p:nvSpPr>
        <p:spPr>
          <a:xfrm>
            <a:off x="10015878" y="7389092"/>
            <a:ext cx="7045800" cy="165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55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27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elizabeth.vitullo@mail.wvu.edu</a:t>
            </a:r>
            <a:endParaRPr sz="2700" b="0" i="0" u="sng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7"/>
              <a:buFont typeface="Arial"/>
              <a:buNone/>
            </a:pPr>
            <a:r>
              <a:rPr lang="en-US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o: 304-239-7811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7"/>
              <a:buFont typeface="Arial"/>
              <a:buNone/>
            </a:pPr>
            <a:r>
              <a:rPr lang="en-US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c: 304-276-1745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16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Universities United Project </a:t>
            </a:r>
            <a:endParaRPr sz="485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4" name="Google Shape;424;p16" descr="A blue and green log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35623" y="2209267"/>
            <a:ext cx="3425303" cy="1757308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16"/>
          <p:cNvSpPr txBox="1"/>
          <p:nvPr/>
        </p:nvSpPr>
        <p:spPr>
          <a:xfrm>
            <a:off x="3560087" y="4005820"/>
            <a:ext cx="113493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true 50/50 Partnership: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Clients, Funding, Trainings, &amp; Projects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15"/>
          <p:cNvGrpSpPr/>
          <p:nvPr/>
        </p:nvGrpSpPr>
        <p:grpSpPr>
          <a:xfrm>
            <a:off x="0" y="-144949"/>
            <a:ext cx="18288076" cy="3230782"/>
            <a:chOff x="0" y="-38100"/>
            <a:chExt cx="4864885" cy="850900"/>
          </a:xfrm>
        </p:grpSpPr>
        <p:sp>
          <p:nvSpPr>
            <p:cNvPr id="431" name="Google Shape;431;p15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3" name="Google Shape;433;p15"/>
          <p:cNvGrpSpPr/>
          <p:nvPr/>
        </p:nvGrpSpPr>
        <p:grpSpPr>
          <a:xfrm>
            <a:off x="0" y="8796507"/>
            <a:ext cx="18471359" cy="3230758"/>
            <a:chOff x="0" y="-38100"/>
            <a:chExt cx="4864885" cy="850900"/>
          </a:xfrm>
        </p:grpSpPr>
        <p:sp>
          <p:nvSpPr>
            <p:cNvPr id="434" name="Google Shape;434;p15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CA3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6" name="Google Shape;436;p15"/>
          <p:cNvGrpSpPr/>
          <p:nvPr/>
        </p:nvGrpSpPr>
        <p:grpSpPr>
          <a:xfrm>
            <a:off x="0" y="6405732"/>
            <a:ext cx="4782869" cy="3230761"/>
            <a:chOff x="0" y="-38100"/>
            <a:chExt cx="1259686" cy="850900"/>
          </a:xfrm>
        </p:grpSpPr>
        <p:sp>
          <p:nvSpPr>
            <p:cNvPr id="437" name="Google Shape;437;p15"/>
            <p:cNvSpPr/>
            <p:nvPr/>
          </p:nvSpPr>
          <p:spPr>
            <a:xfrm>
              <a:off x="0" y="0"/>
              <a:ext cx="1259686" cy="697495"/>
            </a:xfrm>
            <a:custGeom>
              <a:avLst/>
              <a:gdLst/>
              <a:ahLst/>
              <a:cxnLst/>
              <a:rect l="l" t="t" r="r" b="b"/>
              <a:pathLst>
                <a:path w="1259686" h="697495" extrusionOk="0">
                  <a:moveTo>
                    <a:pt x="0" y="0"/>
                  </a:moveTo>
                  <a:lnTo>
                    <a:pt x="1259686" y="0"/>
                  </a:lnTo>
                  <a:lnTo>
                    <a:pt x="1259686" y="697495"/>
                  </a:lnTo>
                  <a:lnTo>
                    <a:pt x="0" y="697495"/>
                  </a:lnTo>
                  <a:close/>
                </a:path>
              </a:pathLst>
            </a:custGeom>
            <a:solidFill>
              <a:srgbClr val="2CA3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39" name="Google Shape;43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2112" y="7605571"/>
            <a:ext cx="2618681" cy="2618681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15"/>
          <p:cNvSpPr txBox="1"/>
          <p:nvPr/>
        </p:nvSpPr>
        <p:spPr>
          <a:xfrm>
            <a:off x="0" y="453839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9"/>
              <a:buFont typeface="Arial"/>
              <a:buNone/>
            </a:pPr>
            <a:r>
              <a:rPr lang="en-US" sz="48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Visit Us Online!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5"/>
          <p:cNvSpPr txBox="1"/>
          <p:nvPr/>
        </p:nvSpPr>
        <p:spPr>
          <a:xfrm>
            <a:off x="1038821" y="2299666"/>
            <a:ext cx="8061600" cy="19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-US" sz="4100" b="1" i="0" u="none" strike="noStrike" cap="none">
                <a:solidFill>
                  <a:srgbClr val="2CA364"/>
                </a:solidFill>
                <a:latin typeface="Arial"/>
                <a:ea typeface="Arial"/>
                <a:cs typeface="Arial"/>
                <a:sym typeface="Arial"/>
              </a:rPr>
              <a:t>Need grant writing training </a:t>
            </a:r>
            <a:endParaRPr sz="4100" b="1" i="0" u="none" strike="noStrike" cap="none">
              <a:solidFill>
                <a:srgbClr val="2CA36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-US" sz="4100" b="1" i="0" u="none" strike="noStrike" cap="none">
                <a:solidFill>
                  <a:srgbClr val="2CA364"/>
                </a:solidFill>
                <a:latin typeface="Arial"/>
                <a:ea typeface="Arial"/>
                <a:cs typeface="Arial"/>
                <a:sym typeface="Arial"/>
              </a:rPr>
              <a:t>or assistance elevating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-US" sz="4100" b="1" i="0" u="none" strike="noStrike" cap="none">
                <a:solidFill>
                  <a:srgbClr val="2CA364"/>
                </a:solidFill>
                <a:latin typeface="Arial"/>
                <a:ea typeface="Arial"/>
                <a:cs typeface="Arial"/>
                <a:sym typeface="Arial"/>
              </a:rPr>
              <a:t>your proposal?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5"/>
          <p:cNvSpPr txBox="1"/>
          <p:nvPr/>
        </p:nvSpPr>
        <p:spPr>
          <a:xfrm>
            <a:off x="1038824" y="4472675"/>
            <a:ext cx="6671400" cy="16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7"/>
              <a:buFont typeface="Arial"/>
              <a:buNone/>
            </a:pPr>
            <a:r>
              <a:rPr lang="en-US" sz="274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Apply today and subscribe to our newsletter to receive updates from the West Virginia Grant Resource Centers.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5"/>
          <p:cNvSpPr txBox="1"/>
          <p:nvPr/>
        </p:nvSpPr>
        <p:spPr>
          <a:xfrm>
            <a:off x="992684" y="6872558"/>
            <a:ext cx="2797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7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BFCFC"/>
                </a:solidFill>
                <a:latin typeface="Arial"/>
                <a:ea typeface="Arial"/>
                <a:cs typeface="Arial"/>
                <a:sym typeface="Arial"/>
              </a:rPr>
              <a:t>SCAN HERE</a:t>
            </a:r>
            <a:endParaRPr sz="3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5"/>
          <p:cNvSpPr txBox="1"/>
          <p:nvPr/>
        </p:nvSpPr>
        <p:spPr>
          <a:xfrm>
            <a:off x="7710224" y="9198694"/>
            <a:ext cx="10593505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4800" b="1" i="0" u="none" strike="noStrike" cap="none">
                <a:solidFill>
                  <a:srgbClr val="FBFCFC"/>
                </a:solidFill>
                <a:latin typeface="Arial"/>
                <a:ea typeface="Arial"/>
                <a:cs typeface="Arial"/>
                <a:sym typeface="Arial"/>
              </a:rPr>
              <a:t>www.wvgrantcenters.com</a:t>
            </a:r>
            <a:endParaRPr sz="4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5" name="Google Shape;445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68076" y="2329176"/>
            <a:ext cx="8810127" cy="5893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 amt="91000"/>
          </a:blip>
          <a:srcRect t="26660" b="26661"/>
          <a:stretch/>
        </p:blipFill>
        <p:spPr>
          <a:xfrm>
            <a:off x="0" y="-10137"/>
            <a:ext cx="18288000" cy="56907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0" name="Google Shape;90;p1"/>
          <p:cNvGraphicFramePr/>
          <p:nvPr/>
        </p:nvGraphicFramePr>
        <p:xfrm>
          <a:off x="-156882" y="0"/>
          <a:ext cx="36375275" cy="110731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21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98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57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03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02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073175">
                <a:tc gridSpan="5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329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50525" marR="150525" marT="150525" marB="150525" anchor="ctr">
                    <a:lnL w="9525" cap="flat" cmpd="sng">
                      <a:solidFill>
                        <a:srgbClr val="FF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37373">
                        <a:alpha val="69803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00087">
            <a:off x="-2397693" y="-744593"/>
            <a:ext cx="22366209" cy="12850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340935" flipH="1">
            <a:off x="-279230" y="457150"/>
            <a:ext cx="21947189" cy="12609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6">
            <a:alphaModFix/>
          </a:blip>
          <a:srcRect l="17612" r="19493" b="7063"/>
          <a:stretch/>
        </p:blipFill>
        <p:spPr>
          <a:xfrm>
            <a:off x="5642867" y="2272116"/>
            <a:ext cx="6971612" cy="6412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3685" y="4339287"/>
            <a:ext cx="3416668" cy="2277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766506" y="4006759"/>
            <a:ext cx="2679038" cy="275521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0" y="9503709"/>
            <a:ext cx="18257346" cy="47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4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22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Powered by:</a:t>
            </a:r>
            <a:r>
              <a:rPr lang="en-US" sz="3522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Marshall University and West Virginia University 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30654" y="744828"/>
            <a:ext cx="18257400" cy="8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75" b="1" dirty="0">
                <a:solidFill>
                  <a:srgbClr val="FFFFFF"/>
                </a:solidFill>
              </a:rPr>
              <a:t>Grant Readiness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Getting Grant Ready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6EC3166-A5F8-6754-9D6C-3EE5970F3F39}"/>
              </a:ext>
            </a:extLst>
          </p:cNvPr>
          <p:cNvGraphicFramePr/>
          <p:nvPr/>
        </p:nvGraphicFramePr>
        <p:xfrm>
          <a:off x="0" y="1846696"/>
          <a:ext cx="18288000" cy="8440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49264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Get Registered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2a3faf24c48_0_133"/>
          <p:cNvSpPr txBox="1"/>
          <p:nvPr/>
        </p:nvSpPr>
        <p:spPr>
          <a:xfrm>
            <a:off x="1527551" y="3912224"/>
            <a:ext cx="4555671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accent1"/>
                </a:solidFill>
              </a:rPr>
              <a:t>Depending on your organization and who you request funding from…</a:t>
            </a:r>
            <a:endParaRPr sz="4400" b="1" dirty="0">
              <a:solidFill>
                <a:schemeClr val="accent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8147308-90F5-C63A-DBDD-06A4635AFB63}"/>
              </a:ext>
            </a:extLst>
          </p:cNvPr>
          <p:cNvGraphicFramePr/>
          <p:nvPr/>
        </p:nvGraphicFramePr>
        <p:xfrm>
          <a:off x="2565245" y="2408378"/>
          <a:ext cx="16937645" cy="7162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98779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Getting Grant Ready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6EC3166-A5F8-6754-9D6C-3EE5970F3F39}"/>
              </a:ext>
            </a:extLst>
          </p:cNvPr>
          <p:cNvGraphicFramePr/>
          <p:nvPr/>
        </p:nvGraphicFramePr>
        <p:xfrm>
          <a:off x="0" y="1846696"/>
          <a:ext cx="18288000" cy="8440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38781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/>
          <p:cNvSpPr txBox="1"/>
          <p:nvPr/>
        </p:nvSpPr>
        <p:spPr>
          <a:xfrm>
            <a:off x="0" y="523558"/>
            <a:ext cx="18288000" cy="1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Stay Informed</a:t>
            </a:r>
            <a:endParaRPr sz="4899" b="1" dirty="0">
              <a:solidFill>
                <a:srgbClr val="FFFFFF"/>
              </a:solidFill>
            </a:endParaRPr>
          </a:p>
          <a:p>
            <a:pPr marL="0" marR="0" lvl="0" indent="0" algn="l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2a3faf24c48_0_133"/>
          <p:cNvSpPr txBox="1"/>
          <p:nvPr/>
        </p:nvSpPr>
        <p:spPr>
          <a:xfrm>
            <a:off x="1583415" y="3219509"/>
            <a:ext cx="10318500" cy="4647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accent2"/>
                </a:solidFill>
              </a:rPr>
              <a:t>Subscribe to Relevant Newsletters</a:t>
            </a:r>
            <a:endParaRPr sz="4800" b="1" dirty="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solidFill>
                <a:srgbClr val="1F497D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solidFill>
                  <a:schemeClr val="dk1"/>
                </a:solidFill>
                <a:hlinkClick r:id="rId4"/>
              </a:rPr>
              <a:t>WV Grant Resource Centers</a:t>
            </a:r>
            <a:endParaRPr sz="4000" dirty="0">
              <a:solidFill>
                <a:schemeClr val="dk1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solidFill>
                  <a:schemeClr val="dk1"/>
                </a:solidFill>
                <a:hlinkClick r:id="rId5"/>
              </a:rPr>
              <a:t>WV Nonprofit Association</a:t>
            </a:r>
            <a:endParaRPr sz="4000" dirty="0">
              <a:solidFill>
                <a:schemeClr val="dk1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solidFill>
                  <a:schemeClr val="dk1"/>
                </a:solidFill>
              </a:rPr>
              <a:t>From funders (ex. </a:t>
            </a:r>
            <a:r>
              <a:rPr lang="en-US" sz="4000" dirty="0">
                <a:solidFill>
                  <a:schemeClr val="dk1"/>
                </a:solidFill>
                <a:hlinkClick r:id="rId6"/>
              </a:rPr>
              <a:t>ARC</a:t>
            </a:r>
            <a:r>
              <a:rPr lang="en-US" sz="4000" dirty="0">
                <a:solidFill>
                  <a:schemeClr val="dk1"/>
                </a:solidFill>
              </a:rPr>
              <a:t>, </a:t>
            </a:r>
            <a:r>
              <a:rPr lang="en-US" sz="4000" dirty="0">
                <a:solidFill>
                  <a:schemeClr val="dk1"/>
                </a:solidFill>
                <a:hlinkClick r:id="rId7"/>
              </a:rPr>
              <a:t>TGKVF</a:t>
            </a:r>
            <a:r>
              <a:rPr lang="en-US" sz="4000" dirty="0">
                <a:solidFill>
                  <a:schemeClr val="dk1"/>
                </a:solidFill>
              </a:rPr>
              <a:t>)</a:t>
            </a:r>
            <a:endParaRPr sz="4000" dirty="0">
              <a:solidFill>
                <a:schemeClr val="dk1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solidFill>
                  <a:schemeClr val="dk1"/>
                </a:solidFill>
              </a:rPr>
              <a:t>From your field</a:t>
            </a:r>
            <a:endParaRPr sz="4000" dirty="0">
              <a:solidFill>
                <a:schemeClr val="dk1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solidFill>
                  <a:schemeClr val="dk1"/>
                </a:solidFill>
              </a:rPr>
              <a:t>Local and state news</a:t>
            </a:r>
            <a:endParaRPr sz="4000" dirty="0">
              <a:solidFill>
                <a:schemeClr val="dk1"/>
              </a:solidFill>
            </a:endParaRPr>
          </a:p>
        </p:txBody>
      </p:sp>
      <p:pic>
        <p:nvPicPr>
          <p:cNvPr id="3" name="Graphic 2" descr="Newspaper outline">
            <a:extLst>
              <a:ext uri="{FF2B5EF4-FFF2-40B4-BE49-F238E27FC236}">
                <a16:creationId xmlns:a16="http://schemas.microsoft.com/office/drawing/2014/main" id="{EFBD8893-3AF9-B0BC-E0B3-3DDEE4764E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1999886" y="3904628"/>
            <a:ext cx="4555671" cy="455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487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/>
          <p:cNvSpPr txBox="1"/>
          <p:nvPr/>
        </p:nvSpPr>
        <p:spPr>
          <a:xfrm>
            <a:off x="0" y="523558"/>
            <a:ext cx="18288000" cy="1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Do Your Research</a:t>
            </a:r>
          </a:p>
          <a:p>
            <a:pPr marL="0" marR="0" lvl="0" indent="0" algn="l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EF6918C-141A-0CA4-F855-3020672E57DB}"/>
              </a:ext>
            </a:extLst>
          </p:cNvPr>
          <p:cNvGraphicFramePr/>
          <p:nvPr/>
        </p:nvGraphicFramePr>
        <p:xfrm>
          <a:off x="-1148445" y="1999767"/>
          <a:ext cx="219456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7631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Get to Know Funders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2a3faf24c48_0_133"/>
          <p:cNvSpPr txBox="1"/>
          <p:nvPr/>
        </p:nvSpPr>
        <p:spPr>
          <a:xfrm>
            <a:off x="1763029" y="3052495"/>
            <a:ext cx="10318500" cy="5693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3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</a:pPr>
            <a:r>
              <a:rPr lang="en-US" sz="4400" dirty="0">
                <a:solidFill>
                  <a:schemeClr val="dk1"/>
                </a:solidFill>
              </a:rPr>
              <a:t>Research funders to get to know their:</a:t>
            </a:r>
          </a:p>
          <a:p>
            <a:pPr marL="63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</a:pPr>
            <a:endParaRPr lang="en-US" sz="4000" dirty="0">
              <a:solidFill>
                <a:schemeClr val="dk1"/>
              </a:solidFill>
            </a:endParaRPr>
          </a:p>
          <a:p>
            <a:pPr marL="457200" lvl="2" indent="-450850">
              <a:buClr>
                <a:schemeClr val="dk1"/>
              </a:buClr>
              <a:buSzPts val="3500"/>
              <a:buChar char="●"/>
            </a:pPr>
            <a:r>
              <a:rPr lang="en-US" sz="4000" b="1" dirty="0">
                <a:solidFill>
                  <a:schemeClr val="accent2"/>
                </a:solidFill>
              </a:rPr>
              <a:t>Purpose</a:t>
            </a:r>
            <a:r>
              <a:rPr lang="en-US" sz="4000" dirty="0">
                <a:solidFill>
                  <a:schemeClr val="dk1"/>
                </a:solidFill>
              </a:rPr>
              <a:t> (why do they exist?)</a:t>
            </a:r>
          </a:p>
          <a:p>
            <a:pPr marL="457200" lvl="2" indent="-450850">
              <a:buClr>
                <a:schemeClr val="dk1"/>
              </a:buClr>
              <a:buSzPts val="3500"/>
              <a:buChar char="●"/>
            </a:pPr>
            <a:r>
              <a:rPr lang="en-US" sz="4000" b="1" dirty="0">
                <a:solidFill>
                  <a:schemeClr val="accent1"/>
                </a:solidFill>
              </a:rPr>
              <a:t>Goals</a:t>
            </a:r>
            <a:r>
              <a:rPr lang="en-US" sz="4000" dirty="0">
                <a:solidFill>
                  <a:schemeClr val="dk1"/>
                </a:solidFill>
              </a:rPr>
              <a:t> (what causes do they care about?)</a:t>
            </a:r>
          </a:p>
          <a:p>
            <a:pPr marL="457200" lvl="2" indent="-450850">
              <a:buClr>
                <a:schemeClr val="dk1"/>
              </a:buClr>
              <a:buSzPts val="3500"/>
              <a:buChar char="●"/>
            </a:pPr>
            <a:r>
              <a:rPr lang="en-US" sz="4000" b="1" dirty="0">
                <a:solidFill>
                  <a:schemeClr val="accent2"/>
                </a:solidFill>
              </a:rPr>
              <a:t>Priorities</a:t>
            </a:r>
            <a:r>
              <a:rPr lang="en-US" sz="4000" dirty="0">
                <a:solidFill>
                  <a:schemeClr val="dk1"/>
                </a:solidFill>
              </a:rPr>
              <a:t> (what do they want to fund?)</a:t>
            </a:r>
          </a:p>
          <a:p>
            <a:pPr marL="457200" lvl="2" indent="-450850">
              <a:buClr>
                <a:schemeClr val="dk1"/>
              </a:buClr>
              <a:buSzPts val="3500"/>
              <a:buChar char="●"/>
            </a:pPr>
            <a:r>
              <a:rPr lang="en-US" sz="4000" b="1" dirty="0">
                <a:solidFill>
                  <a:schemeClr val="accent1"/>
                </a:solidFill>
              </a:rPr>
              <a:t>Funding Opportunities</a:t>
            </a:r>
          </a:p>
          <a:p>
            <a:pPr marL="457200" lvl="2" indent="-450850">
              <a:buClr>
                <a:schemeClr val="dk1"/>
              </a:buClr>
              <a:buSzPts val="3500"/>
              <a:buChar char="●"/>
            </a:pPr>
            <a:r>
              <a:rPr lang="en-US" sz="4000" b="1" dirty="0">
                <a:solidFill>
                  <a:schemeClr val="accent2"/>
                </a:solidFill>
              </a:rPr>
              <a:t>Typical Requirements</a:t>
            </a:r>
          </a:p>
          <a:p>
            <a:pPr marL="457200" lvl="2" indent="-450850">
              <a:buClr>
                <a:schemeClr val="dk1"/>
              </a:buClr>
              <a:buSzPts val="3500"/>
              <a:buChar char="●"/>
            </a:pPr>
            <a:r>
              <a:rPr lang="en-US" sz="4000" b="1" dirty="0">
                <a:solidFill>
                  <a:schemeClr val="accent1"/>
                </a:solidFill>
              </a:rPr>
              <a:t>Resources</a:t>
            </a:r>
            <a:r>
              <a:rPr lang="en-US" sz="4000" dirty="0">
                <a:solidFill>
                  <a:schemeClr val="dk1"/>
                </a:solidFill>
              </a:rPr>
              <a:t> (successful grant examples, contacts, newsletters)</a:t>
            </a:r>
            <a:endParaRPr sz="4000" dirty="0">
              <a:solidFill>
                <a:schemeClr val="dk1"/>
              </a:solidFill>
            </a:endParaRPr>
          </a:p>
        </p:txBody>
      </p:sp>
      <p:pic>
        <p:nvPicPr>
          <p:cNvPr id="4" name="Graphic 3" descr="Clipboard Checked outline">
            <a:extLst>
              <a:ext uri="{FF2B5EF4-FFF2-40B4-BE49-F238E27FC236}">
                <a16:creationId xmlns:a16="http://schemas.microsoft.com/office/drawing/2014/main" id="{2898A5A2-AB8E-172F-DF35-CE589F6BEA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58700" y="3690148"/>
            <a:ext cx="4637314" cy="463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23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2"/>
          <p:cNvGrpSpPr/>
          <p:nvPr/>
        </p:nvGrpSpPr>
        <p:grpSpPr>
          <a:xfrm>
            <a:off x="0" y="-144662"/>
            <a:ext cx="18288118" cy="3230403"/>
            <a:chOff x="0" y="-38100"/>
            <a:chExt cx="4816592" cy="850800"/>
          </a:xfrm>
        </p:grpSpPr>
        <p:sp>
          <p:nvSpPr>
            <p:cNvPr id="102" name="Google Shape;102;p2"/>
            <p:cNvSpPr/>
            <p:nvPr/>
          </p:nvSpPr>
          <p:spPr>
            <a:xfrm>
              <a:off x="0" y="0"/>
              <a:ext cx="4816592" cy="469246"/>
            </a:xfrm>
            <a:custGeom>
              <a:avLst/>
              <a:gdLst/>
              <a:ahLst/>
              <a:cxnLst/>
              <a:rect l="l" t="t" r="r" b="b"/>
              <a:pathLst>
                <a:path w="4816592" h="469246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4" name="Google Shape;10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83549" y="126899"/>
            <a:ext cx="2873801" cy="2873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"/>
          <p:cNvSpPr/>
          <p:nvPr/>
        </p:nvSpPr>
        <p:spPr>
          <a:xfrm>
            <a:off x="2185524" y="3125248"/>
            <a:ext cx="13639800" cy="5302478"/>
          </a:xfrm>
          <a:prstGeom prst="rect">
            <a:avLst/>
          </a:prstGeom>
          <a:solidFill>
            <a:srgbClr val="24449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244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-102436" y="618042"/>
            <a:ext cx="18257346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9"/>
              <a:buFont typeface="Arial"/>
              <a:buNone/>
            </a:pPr>
            <a:r>
              <a:rPr lang="en-US" sz="48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Our Mission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3915555" y="4866477"/>
            <a:ext cx="10352218" cy="97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22"/>
              <a:buFont typeface="Arial"/>
              <a:buNone/>
            </a:pPr>
            <a:r>
              <a:rPr lang="en-US" sz="3722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WV Economic Development Council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22"/>
              <a:buFont typeface="Arial"/>
              <a:buNone/>
            </a:pPr>
            <a:endParaRPr sz="372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3784701" y="5908802"/>
            <a:ext cx="10483072" cy="97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22"/>
              <a:buFont typeface="Arial"/>
              <a:buNone/>
            </a:pPr>
            <a:r>
              <a:rPr lang="en-US" sz="3722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WV Association of Counties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22"/>
              <a:buFont typeface="Arial"/>
              <a:buNone/>
            </a:pPr>
            <a:endParaRPr sz="372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 txBox="1"/>
          <p:nvPr/>
        </p:nvSpPr>
        <p:spPr>
          <a:xfrm>
            <a:off x="3784701" y="6968325"/>
            <a:ext cx="10483072" cy="97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22"/>
              <a:buFont typeface="Arial"/>
              <a:buNone/>
            </a:pPr>
            <a:r>
              <a:rPr lang="en-US" sz="3722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Appalachian Regional Commission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22"/>
              <a:buFont typeface="Arial"/>
              <a:buNone/>
            </a:pPr>
            <a:endParaRPr sz="372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2970833" y="3808401"/>
            <a:ext cx="13387891" cy="5302478"/>
          </a:xfrm>
          <a:prstGeom prst="rect">
            <a:avLst/>
          </a:prstGeom>
          <a:solidFill>
            <a:srgbClr val="2DA364"/>
          </a:solidFill>
          <a:ln w="9525" cap="flat" cmpd="sng">
            <a:solidFill>
              <a:srgbClr val="17BF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3355952" y="4429678"/>
            <a:ext cx="12397291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 help small communities and other eligible applicants maximize federal and private dollars from grant applications to support economic development initiatives across the state. </a:t>
            </a:r>
            <a:endParaRPr sz="4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is a free resource.</a:t>
            </a:r>
            <a:endParaRPr sz="4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Getting Grant Ready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6EC3166-A5F8-6754-9D6C-3EE5970F3F39}"/>
              </a:ext>
            </a:extLst>
          </p:cNvPr>
          <p:cNvGraphicFramePr/>
          <p:nvPr/>
        </p:nvGraphicFramePr>
        <p:xfrm>
          <a:off x="0" y="1846696"/>
          <a:ext cx="18288000" cy="8440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88848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Build and Maintain Partnerships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2a3faf24c48_0_133"/>
          <p:cNvSpPr txBox="1"/>
          <p:nvPr/>
        </p:nvSpPr>
        <p:spPr>
          <a:xfrm>
            <a:off x="6237057" y="4113853"/>
            <a:ext cx="10318500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solidFill>
                  <a:schemeClr val="dk1"/>
                </a:solidFill>
              </a:rPr>
              <a:t>Be aware of organizations doing similar or complementary work in your area</a:t>
            </a:r>
            <a:endParaRPr sz="4000" dirty="0">
              <a:solidFill>
                <a:schemeClr val="dk1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solidFill>
                  <a:schemeClr val="dk1"/>
                </a:solidFill>
              </a:rPr>
              <a:t>Identify types of organizations you would like to partner with</a:t>
            </a:r>
            <a:endParaRPr sz="4000" dirty="0">
              <a:solidFill>
                <a:schemeClr val="dk1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solidFill>
                  <a:schemeClr val="dk1"/>
                </a:solidFill>
              </a:rPr>
              <a:t>Check in with existing partners</a:t>
            </a:r>
            <a:endParaRPr sz="4000" dirty="0">
              <a:solidFill>
                <a:schemeClr val="dk1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solidFill>
                  <a:schemeClr val="dk1"/>
                </a:solidFill>
              </a:rPr>
              <a:t>Brainstorm with stakeholders</a:t>
            </a:r>
            <a:endParaRPr sz="4000" dirty="0">
              <a:solidFill>
                <a:schemeClr val="dk1"/>
              </a:solidFill>
            </a:endParaRPr>
          </a:p>
        </p:txBody>
      </p:sp>
      <p:pic>
        <p:nvPicPr>
          <p:cNvPr id="3" name="Graphic 2" descr="Group with solid fill">
            <a:extLst>
              <a:ext uri="{FF2B5EF4-FFF2-40B4-BE49-F238E27FC236}">
                <a16:creationId xmlns:a16="http://schemas.microsoft.com/office/drawing/2014/main" id="{83F908AE-77F5-0F0C-2BC1-906F92E8E3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0402" y="3647030"/>
            <a:ext cx="4719256" cy="471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222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Develop a SMART Project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2a3faf24c48_0_133"/>
          <p:cNvSpPr txBox="1"/>
          <p:nvPr/>
        </p:nvSpPr>
        <p:spPr>
          <a:xfrm>
            <a:off x="2800638" y="2676939"/>
            <a:ext cx="12686724" cy="643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tx1"/>
                </a:solidFill>
              </a:rPr>
              <a:t>Think through your project design carefully</a:t>
            </a:r>
            <a:endParaRPr sz="4400" b="1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1" dirty="0">
              <a:solidFill>
                <a:srgbClr val="1F497D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3600" dirty="0">
                <a:solidFill>
                  <a:schemeClr val="tx1"/>
                </a:solidFill>
              </a:rPr>
              <a:t>Choose a project that will contribute to the “</a:t>
            </a:r>
            <a:r>
              <a:rPr lang="en-US" sz="3600" b="1" dirty="0">
                <a:solidFill>
                  <a:schemeClr val="accent1"/>
                </a:solidFill>
              </a:rPr>
              <a:t>greater good</a:t>
            </a:r>
            <a:r>
              <a:rPr lang="en-US" sz="3600" dirty="0">
                <a:solidFill>
                  <a:schemeClr val="tx1"/>
                </a:solidFill>
              </a:rPr>
              <a:t>” and appeal to funders’ priorities</a:t>
            </a: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3600" b="1" dirty="0">
                <a:solidFill>
                  <a:schemeClr val="accent2"/>
                </a:solidFill>
              </a:rPr>
              <a:t>Visualize</a:t>
            </a:r>
            <a:r>
              <a:rPr lang="en-US" sz="3600" dirty="0">
                <a:solidFill>
                  <a:schemeClr val="dk1"/>
                </a:solidFill>
              </a:rPr>
              <a:t> your project and list all activities</a:t>
            </a:r>
            <a:endParaRPr sz="3600" dirty="0">
              <a:solidFill>
                <a:schemeClr val="dk1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3600" dirty="0">
                <a:solidFill>
                  <a:schemeClr val="dk1"/>
                </a:solidFill>
              </a:rPr>
              <a:t>Create a </a:t>
            </a:r>
            <a:r>
              <a:rPr lang="en-US" sz="3600" b="1" dirty="0">
                <a:solidFill>
                  <a:schemeClr val="accent1"/>
                </a:solidFill>
              </a:rPr>
              <a:t>rough</a:t>
            </a:r>
            <a:r>
              <a:rPr lang="en-US" sz="3600" dirty="0">
                <a:solidFill>
                  <a:schemeClr val="dk1"/>
                </a:solidFill>
              </a:rPr>
              <a:t> timeline (ex: 1 year, 18 months, summer start date)</a:t>
            </a:r>
            <a:endParaRPr sz="3600" dirty="0">
              <a:solidFill>
                <a:schemeClr val="dk1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3600" dirty="0">
                <a:solidFill>
                  <a:schemeClr val="dk1"/>
                </a:solidFill>
              </a:rPr>
              <a:t>Decide your overarching </a:t>
            </a:r>
            <a:r>
              <a:rPr lang="en-US" sz="3600" b="1" dirty="0">
                <a:solidFill>
                  <a:schemeClr val="accent2"/>
                </a:solidFill>
              </a:rPr>
              <a:t>goals</a:t>
            </a:r>
            <a:endParaRPr sz="3600" b="1" dirty="0">
              <a:solidFill>
                <a:schemeClr val="accent2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3600" dirty="0">
                <a:solidFill>
                  <a:schemeClr val="dk1"/>
                </a:solidFill>
              </a:rPr>
              <a:t>Draft SMART </a:t>
            </a:r>
            <a:r>
              <a:rPr lang="en-US" sz="3600" b="1" dirty="0">
                <a:solidFill>
                  <a:schemeClr val="accent1"/>
                </a:solidFill>
              </a:rPr>
              <a:t>objectives</a:t>
            </a:r>
            <a:endParaRPr sz="3600" dirty="0">
              <a:solidFill>
                <a:schemeClr val="accent1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3600" dirty="0">
                <a:solidFill>
                  <a:schemeClr val="dk1"/>
                </a:solidFill>
              </a:rPr>
              <a:t>Consider potential short-term and long-term </a:t>
            </a:r>
            <a:r>
              <a:rPr lang="en-US" sz="3600" b="1" dirty="0">
                <a:solidFill>
                  <a:schemeClr val="accent2"/>
                </a:solidFill>
              </a:rPr>
              <a:t>benefits</a:t>
            </a: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3600" dirty="0">
                <a:solidFill>
                  <a:schemeClr val="tx1"/>
                </a:solidFill>
              </a:rPr>
              <a:t>Narrow down </a:t>
            </a:r>
            <a:r>
              <a:rPr lang="en-US" sz="3600" b="1" dirty="0">
                <a:solidFill>
                  <a:schemeClr val="accent1"/>
                </a:solidFill>
              </a:rPr>
              <a:t>who</a:t>
            </a:r>
            <a:r>
              <a:rPr lang="en-US" sz="3600" dirty="0">
                <a:solidFill>
                  <a:schemeClr val="tx1"/>
                </a:solidFill>
              </a:rPr>
              <a:t> you will serve and how you will recruit</a:t>
            </a:r>
            <a:endParaRPr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3280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Complete Planning Activities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2a3faf24c48_0_133"/>
          <p:cNvSpPr txBox="1"/>
          <p:nvPr/>
        </p:nvSpPr>
        <p:spPr>
          <a:xfrm>
            <a:off x="1959429" y="3068825"/>
            <a:ext cx="13895614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3500" b="1" dirty="0">
                <a:solidFill>
                  <a:schemeClr val="accent2"/>
                </a:solidFill>
              </a:rPr>
              <a:t>Logic models</a:t>
            </a: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3500" dirty="0">
                <a:solidFill>
                  <a:schemeClr val="dk1"/>
                </a:solidFill>
              </a:rPr>
              <a:t>Construction projects will almost always require a </a:t>
            </a:r>
            <a:r>
              <a:rPr lang="en-US" sz="3500" b="1" dirty="0">
                <a:solidFill>
                  <a:schemeClr val="accent1"/>
                </a:solidFill>
              </a:rPr>
              <a:t>Preliminary Engineer Report</a:t>
            </a:r>
            <a:r>
              <a:rPr lang="en-US" sz="3500" dirty="0">
                <a:solidFill>
                  <a:schemeClr val="accent1"/>
                </a:solidFill>
              </a:rPr>
              <a:t> </a:t>
            </a:r>
            <a:r>
              <a:rPr lang="en-US" sz="3500" dirty="0">
                <a:solidFill>
                  <a:schemeClr val="dk1"/>
                </a:solidFill>
              </a:rPr>
              <a:t>(PER) or equivalent</a:t>
            </a:r>
            <a:endParaRPr sz="3500" dirty="0">
              <a:solidFill>
                <a:schemeClr val="dk1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3500" b="1" dirty="0">
                <a:solidFill>
                  <a:schemeClr val="accent2"/>
                </a:solidFill>
              </a:rPr>
              <a:t>Feasibility</a:t>
            </a:r>
            <a:r>
              <a:rPr lang="en-US" sz="3500" dirty="0">
                <a:solidFill>
                  <a:schemeClr val="dk1"/>
                </a:solidFill>
              </a:rPr>
              <a:t> studies and other assessments can help you prove the need for your project</a:t>
            </a:r>
            <a:endParaRPr sz="3500" dirty="0">
              <a:solidFill>
                <a:schemeClr val="dk1"/>
              </a:solidFill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3500" dirty="0">
                <a:solidFill>
                  <a:schemeClr val="dk1"/>
                </a:solidFill>
              </a:rPr>
              <a:t>Some projects require </a:t>
            </a:r>
            <a:r>
              <a:rPr lang="en-US" sz="3500" b="1" dirty="0">
                <a:solidFill>
                  <a:schemeClr val="accent1"/>
                </a:solidFill>
              </a:rPr>
              <a:t>energy</a:t>
            </a:r>
            <a:r>
              <a:rPr lang="en-US" sz="3500" dirty="0">
                <a:solidFill>
                  <a:schemeClr val="accent1"/>
                </a:solidFill>
              </a:rPr>
              <a:t>, </a:t>
            </a:r>
            <a:r>
              <a:rPr lang="en-US" sz="3500" b="1" dirty="0">
                <a:solidFill>
                  <a:schemeClr val="accent1"/>
                </a:solidFill>
              </a:rPr>
              <a:t>environmental</a:t>
            </a:r>
            <a:r>
              <a:rPr lang="en-US" sz="3500" dirty="0">
                <a:solidFill>
                  <a:schemeClr val="dk1"/>
                </a:solidFill>
              </a:rPr>
              <a:t>, and other types of assessments</a:t>
            </a:r>
            <a:endParaRPr sz="3500" dirty="0">
              <a:solidFill>
                <a:schemeClr val="dk1"/>
              </a:solidFill>
            </a:endParaRPr>
          </a:p>
          <a:p>
            <a:pPr marL="63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</a:pPr>
            <a:endParaRPr lang="en-US" sz="3500" dirty="0">
              <a:solidFill>
                <a:schemeClr val="dk1"/>
              </a:solidFill>
            </a:endParaRPr>
          </a:p>
          <a:p>
            <a:pPr marL="635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</a:pPr>
            <a:r>
              <a:rPr lang="en-US" sz="4000" dirty="0">
                <a:solidFill>
                  <a:schemeClr val="dk1"/>
                </a:solidFill>
              </a:rPr>
              <a:t>There are resources to help during this stage—from planning grants to technical assistance!</a:t>
            </a:r>
            <a:endParaRPr sz="40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43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Getting Grant Ready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6EC3166-A5F8-6754-9D6C-3EE5970F3F39}"/>
              </a:ext>
            </a:extLst>
          </p:cNvPr>
          <p:cNvGraphicFramePr/>
          <p:nvPr/>
        </p:nvGraphicFramePr>
        <p:xfrm>
          <a:off x="0" y="1846696"/>
          <a:ext cx="18288000" cy="8440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39406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Gather Your Documents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2a3faf24c48_0_133"/>
          <p:cNvSpPr txBox="1"/>
          <p:nvPr/>
        </p:nvSpPr>
        <p:spPr>
          <a:xfrm>
            <a:off x="5172220" y="2571324"/>
            <a:ext cx="7943559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tx1"/>
                </a:solidFill>
              </a:rPr>
              <a:t>Many funders will request…</a:t>
            </a:r>
            <a:endParaRPr sz="44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F3FC684-7E11-0432-B537-5E5C4D177CD6}"/>
              </a:ext>
            </a:extLst>
          </p:cNvPr>
          <p:cNvGraphicFramePr/>
          <p:nvPr/>
        </p:nvGraphicFramePr>
        <p:xfrm>
          <a:off x="503726" y="3024960"/>
          <a:ext cx="17280546" cy="6946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67495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a3faf24c48_0_14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48" name="Google Shape;148;g2a3faf24c48_0_14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49" name="Google Shape;149;g2a3faf24c48_0_14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g2a3faf24c48_0_14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1" name="Google Shape;151;g2a3faf24c48_0_143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Other Info to Have Ready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52" name="Google Shape;152;g2a3faf24c48_0_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g2a3faf24c48_0_143"/>
          <p:cNvSpPr txBox="1">
            <a:spLocks noGrp="1"/>
          </p:cNvSpPr>
          <p:nvPr>
            <p:ph type="body" idx="2"/>
          </p:nvPr>
        </p:nvSpPr>
        <p:spPr>
          <a:xfrm>
            <a:off x="1527551" y="3090150"/>
            <a:ext cx="7547057" cy="410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b="1" dirty="0">
                <a:solidFill>
                  <a:schemeClr val="accent2"/>
                </a:solidFill>
                <a:latin typeface="+mj-lt"/>
              </a:rPr>
              <a:t>Mission</a:t>
            </a:r>
            <a:r>
              <a:rPr lang="en-US" sz="4000" dirty="0">
                <a:solidFill>
                  <a:schemeClr val="dk1"/>
                </a:solidFill>
                <a:latin typeface="+mj-lt"/>
              </a:rPr>
              <a:t> statement and a brief </a:t>
            </a:r>
            <a:r>
              <a:rPr lang="en-US" sz="4000" b="1" dirty="0">
                <a:solidFill>
                  <a:schemeClr val="accent2"/>
                </a:solidFill>
                <a:latin typeface="+mj-lt"/>
              </a:rPr>
              <a:t>history</a:t>
            </a:r>
            <a:r>
              <a:rPr lang="en-US" sz="4000" dirty="0">
                <a:solidFill>
                  <a:schemeClr val="dk1"/>
                </a:solidFill>
                <a:latin typeface="+mj-lt"/>
              </a:rPr>
              <a:t> of your organization</a:t>
            </a: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solidFill>
                  <a:schemeClr val="dk1"/>
                </a:solidFill>
                <a:latin typeface="+mj-lt"/>
              </a:rPr>
              <a:t>List of </a:t>
            </a:r>
            <a:r>
              <a:rPr lang="en-US" sz="4000" b="1" dirty="0">
                <a:solidFill>
                  <a:schemeClr val="accent1"/>
                </a:solidFill>
                <a:latin typeface="+mj-lt"/>
              </a:rPr>
              <a:t>other grant-funded projects </a:t>
            </a:r>
            <a:r>
              <a:rPr lang="en-US" sz="4000" dirty="0">
                <a:solidFill>
                  <a:schemeClr val="dk1"/>
                </a:solidFill>
                <a:latin typeface="+mj-lt"/>
              </a:rPr>
              <a:t>your organization has undertaken and their results</a:t>
            </a: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b="1" dirty="0">
                <a:solidFill>
                  <a:schemeClr val="accent2"/>
                </a:solidFill>
                <a:latin typeface="+mj-lt"/>
              </a:rPr>
              <a:t>Sustainability</a:t>
            </a:r>
            <a:r>
              <a:rPr lang="en-US" sz="4000" dirty="0">
                <a:solidFill>
                  <a:schemeClr val="dk1"/>
                </a:solidFill>
                <a:latin typeface="+mj-lt"/>
              </a:rPr>
              <a:t> plan for the proposed project</a:t>
            </a:r>
          </a:p>
        </p:txBody>
      </p:sp>
      <p:sp>
        <p:nvSpPr>
          <p:cNvPr id="156" name="Google Shape;156;g2a3faf24c48_0_143"/>
          <p:cNvSpPr txBox="1">
            <a:spLocks noGrp="1"/>
          </p:cNvSpPr>
          <p:nvPr>
            <p:ph type="body" idx="2"/>
          </p:nvPr>
        </p:nvSpPr>
        <p:spPr>
          <a:xfrm>
            <a:off x="9144000" y="3904628"/>
            <a:ext cx="7679554" cy="410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solidFill>
                  <a:schemeClr val="dk1"/>
                </a:solidFill>
                <a:latin typeface="+mj-lt"/>
              </a:rPr>
              <a:t>A summary of your </a:t>
            </a:r>
            <a:r>
              <a:rPr lang="en-US" sz="4000" b="1" dirty="0">
                <a:solidFill>
                  <a:schemeClr val="accent2"/>
                </a:solidFill>
                <a:latin typeface="+mj-lt"/>
              </a:rPr>
              <a:t>organizational capacity</a:t>
            </a: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solidFill>
                  <a:schemeClr val="dk1"/>
                </a:solidFill>
                <a:latin typeface="+mj-lt"/>
              </a:rPr>
              <a:t>A detailed </a:t>
            </a:r>
            <a:r>
              <a:rPr lang="en-US" sz="4000" b="1" dirty="0">
                <a:solidFill>
                  <a:schemeClr val="accent1"/>
                </a:solidFill>
                <a:latin typeface="+mj-lt"/>
              </a:rPr>
              <a:t>budget</a:t>
            </a: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b="1" dirty="0">
                <a:solidFill>
                  <a:schemeClr val="accent2"/>
                </a:solidFill>
                <a:latin typeface="+mj-lt"/>
              </a:rPr>
              <a:t>Data</a:t>
            </a:r>
            <a:r>
              <a:rPr lang="en-US" sz="40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en-US" sz="4000" dirty="0">
                <a:solidFill>
                  <a:schemeClr val="dk1"/>
                </a:solidFill>
                <a:latin typeface="+mj-lt"/>
              </a:rPr>
              <a:t>about community needs and your project’s effectiveness</a:t>
            </a:r>
            <a:endParaRPr lang="en-US" sz="4000" b="1" dirty="0">
              <a:solidFill>
                <a:schemeClr val="dk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Getting Grant Ready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6EC3166-A5F8-6754-9D6C-3EE5970F3F39}"/>
              </a:ext>
            </a:extLst>
          </p:cNvPr>
          <p:cNvGraphicFramePr/>
          <p:nvPr/>
        </p:nvGraphicFramePr>
        <p:xfrm>
          <a:off x="0" y="1846696"/>
          <a:ext cx="18288000" cy="8440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46974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a3faf24c48_0_143"/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48" name="Google Shape;148;g2a3faf24c48_0_143"/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49" name="Google Shape;149;g2a3faf24c48_0_143"/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g2a3faf24c48_0_14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1" name="Google Shape;151;g2a3faf24c48_0_143"/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Keep Learning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52" name="Google Shape;152;g2a3faf24c48_0_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g2a3faf24c48_0_143"/>
          <p:cNvSpPr txBox="1">
            <a:spLocks noGrp="1"/>
          </p:cNvSpPr>
          <p:nvPr>
            <p:ph type="body" idx="2"/>
          </p:nvPr>
        </p:nvSpPr>
        <p:spPr>
          <a:xfrm>
            <a:off x="2984461" y="3024835"/>
            <a:ext cx="12319078" cy="595587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latin typeface="+mj-lt"/>
              </a:rPr>
              <a:t>Stay alert of </a:t>
            </a:r>
            <a:r>
              <a:rPr lang="en-US" sz="4000" b="1" dirty="0">
                <a:solidFill>
                  <a:schemeClr val="accent2"/>
                </a:solidFill>
                <a:latin typeface="+mj-lt"/>
              </a:rPr>
              <a:t>funding opportunities </a:t>
            </a:r>
            <a:r>
              <a:rPr lang="en-US" sz="4000" dirty="0">
                <a:latin typeface="+mj-lt"/>
              </a:rPr>
              <a:t>and </a:t>
            </a:r>
            <a:r>
              <a:rPr lang="en-US" sz="4000" b="1" dirty="0">
                <a:solidFill>
                  <a:schemeClr val="accent2"/>
                </a:solidFill>
                <a:latin typeface="+mj-lt"/>
              </a:rPr>
              <a:t>relevant legislation</a:t>
            </a: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latin typeface="+mj-lt"/>
              </a:rPr>
              <a:t>Learn from </a:t>
            </a:r>
            <a:r>
              <a:rPr lang="en-US" sz="4000" b="1" dirty="0">
                <a:solidFill>
                  <a:schemeClr val="accent1"/>
                </a:solidFill>
                <a:latin typeface="+mj-lt"/>
              </a:rPr>
              <a:t>other organizations </a:t>
            </a:r>
            <a:r>
              <a:rPr lang="en-US" sz="4000" dirty="0">
                <a:latin typeface="+mj-lt"/>
              </a:rPr>
              <a:t>doing similar work</a:t>
            </a: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US" sz="4000" dirty="0">
                <a:latin typeface="+mj-lt"/>
              </a:rPr>
              <a:t>Sharpen your </a:t>
            </a:r>
            <a:r>
              <a:rPr lang="en-US" sz="4000" b="1" dirty="0">
                <a:solidFill>
                  <a:schemeClr val="accent2"/>
                </a:solidFill>
                <a:latin typeface="+mj-lt"/>
              </a:rPr>
              <a:t>grant writing </a:t>
            </a:r>
            <a:r>
              <a:rPr lang="en-US" sz="4000" dirty="0">
                <a:latin typeface="+mj-lt"/>
              </a:rPr>
              <a:t>skills</a:t>
            </a:r>
          </a:p>
          <a:p>
            <a:pPr lvl="1" indent="-450850">
              <a:spcBef>
                <a:spcPts val="0"/>
              </a:spcBef>
              <a:buSzPts val="3500"/>
              <a:buChar char="●"/>
            </a:pPr>
            <a:r>
              <a:rPr lang="en-US" sz="3600" dirty="0">
                <a:latin typeface="+mj-lt"/>
              </a:rPr>
              <a:t>WVGRC offer bi-monthly Live Grant Assistance Sessions, Grants 101 Workshops, and Grant Writing Certifications</a:t>
            </a:r>
          </a:p>
          <a:p>
            <a:pPr lvl="1" indent="-450850">
              <a:spcBef>
                <a:spcPts val="0"/>
              </a:spcBef>
              <a:buSzPts val="3500"/>
              <a:buChar char="●"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Grant writing resources:</a:t>
            </a:r>
            <a:endParaRPr lang="en-US" sz="36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874713" marR="0" lvl="2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244494"/>
              </a:buClr>
              <a:buSzPts val="2800"/>
              <a:buFont typeface="Arial"/>
              <a:buChar char="•"/>
            </a:pPr>
            <a:r>
              <a:rPr lang="en-US" sz="3600" b="1" i="0" u="sng" strike="noStrike" cap="none" dirty="0" err="1">
                <a:solidFill>
                  <a:srgbClr val="244494"/>
                </a:solidFill>
                <a:latin typeface="+mj-lt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Instrumentl</a:t>
            </a:r>
            <a:endParaRPr lang="en-US" sz="3600" b="1" i="0" u="none" strike="noStrike" cap="none" dirty="0">
              <a:solidFill>
                <a:srgbClr val="244494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874713" marR="0" lvl="2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2CA364"/>
              </a:buClr>
              <a:buSzPts val="2800"/>
              <a:buFont typeface="Arial"/>
              <a:buChar char="•"/>
            </a:pPr>
            <a:r>
              <a:rPr lang="en-US" sz="3600" b="1" i="0" u="sng" strike="noStrike" cap="none" dirty="0">
                <a:solidFill>
                  <a:srgbClr val="2CA364"/>
                </a:solidFill>
                <a:latin typeface="+mj-lt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Grants.gov Grant Writing Basics</a:t>
            </a:r>
            <a:endParaRPr lang="en-US" sz="3600" dirty="0">
              <a:latin typeface="+mj-lt"/>
            </a:endParaRPr>
          </a:p>
          <a:p>
            <a:pPr lvl="1" indent="-450850">
              <a:spcBef>
                <a:spcPts val="0"/>
              </a:spcBef>
              <a:buSzPts val="3500"/>
              <a:buChar char="●"/>
            </a:pPr>
            <a:endParaRPr lang="en-US" sz="3600" dirty="0">
              <a:latin typeface="+mj-lt"/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endParaRPr lang="en-US" sz="4000" b="1" dirty="0">
              <a:latin typeface="+mj-lt"/>
            </a:endParaRPr>
          </a:p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endParaRPr lang="en-US" sz="4000" dirty="0">
              <a:solidFill>
                <a:schemeClr val="dk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393838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>
          <a:extLst>
            <a:ext uri="{FF2B5EF4-FFF2-40B4-BE49-F238E27FC236}">
              <a16:creationId xmlns:a16="http://schemas.microsoft.com/office/drawing/2014/main" id="{DED29EF7-FB7F-7BB5-889F-4FE13F8EC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15">
            <a:extLst>
              <a:ext uri="{FF2B5EF4-FFF2-40B4-BE49-F238E27FC236}">
                <a16:creationId xmlns:a16="http://schemas.microsoft.com/office/drawing/2014/main" id="{E091C2FF-63BC-63E9-1EF5-B5BE7B27E08E}"/>
              </a:ext>
            </a:extLst>
          </p:cNvPr>
          <p:cNvGrpSpPr/>
          <p:nvPr/>
        </p:nvGrpSpPr>
        <p:grpSpPr>
          <a:xfrm>
            <a:off x="0" y="-144949"/>
            <a:ext cx="18288076" cy="3230782"/>
            <a:chOff x="0" y="-38100"/>
            <a:chExt cx="4864885" cy="850900"/>
          </a:xfrm>
        </p:grpSpPr>
        <p:sp>
          <p:nvSpPr>
            <p:cNvPr id="431" name="Google Shape;431;p15">
              <a:extLst>
                <a:ext uri="{FF2B5EF4-FFF2-40B4-BE49-F238E27FC236}">
                  <a16:creationId xmlns:a16="http://schemas.microsoft.com/office/drawing/2014/main" id="{EE8F8330-902E-E126-66DA-7466C97E09D4}"/>
                </a:ext>
              </a:extLst>
            </p:cNvPr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5">
              <a:extLst>
                <a:ext uri="{FF2B5EF4-FFF2-40B4-BE49-F238E27FC236}">
                  <a16:creationId xmlns:a16="http://schemas.microsoft.com/office/drawing/2014/main" id="{2911DC98-7F3C-B4C8-751A-57F449702112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3" name="Google Shape;433;p15">
            <a:extLst>
              <a:ext uri="{FF2B5EF4-FFF2-40B4-BE49-F238E27FC236}">
                <a16:creationId xmlns:a16="http://schemas.microsoft.com/office/drawing/2014/main" id="{04D6C352-7378-4FD1-F2C1-A6E43AB464EA}"/>
              </a:ext>
            </a:extLst>
          </p:cNvPr>
          <p:cNvGrpSpPr/>
          <p:nvPr/>
        </p:nvGrpSpPr>
        <p:grpSpPr>
          <a:xfrm>
            <a:off x="0" y="8796507"/>
            <a:ext cx="18471359" cy="3230758"/>
            <a:chOff x="0" y="-38100"/>
            <a:chExt cx="4864885" cy="850900"/>
          </a:xfrm>
        </p:grpSpPr>
        <p:sp>
          <p:nvSpPr>
            <p:cNvPr id="434" name="Google Shape;434;p15">
              <a:extLst>
                <a:ext uri="{FF2B5EF4-FFF2-40B4-BE49-F238E27FC236}">
                  <a16:creationId xmlns:a16="http://schemas.microsoft.com/office/drawing/2014/main" id="{D7F802C4-CFFA-34ED-D2D9-BD49FB215073}"/>
                </a:ext>
              </a:extLst>
            </p:cNvPr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CA3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5">
              <a:extLst>
                <a:ext uri="{FF2B5EF4-FFF2-40B4-BE49-F238E27FC236}">
                  <a16:creationId xmlns:a16="http://schemas.microsoft.com/office/drawing/2014/main" id="{BB4F031F-3ED2-2558-25F8-5D66AE40F2A9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6" name="Google Shape;436;p15">
            <a:extLst>
              <a:ext uri="{FF2B5EF4-FFF2-40B4-BE49-F238E27FC236}">
                <a16:creationId xmlns:a16="http://schemas.microsoft.com/office/drawing/2014/main" id="{0F195E09-C302-F4F8-CC06-9F6269EF079A}"/>
              </a:ext>
            </a:extLst>
          </p:cNvPr>
          <p:cNvGrpSpPr/>
          <p:nvPr/>
        </p:nvGrpSpPr>
        <p:grpSpPr>
          <a:xfrm>
            <a:off x="0" y="6405732"/>
            <a:ext cx="4782869" cy="3230761"/>
            <a:chOff x="0" y="-38100"/>
            <a:chExt cx="1259686" cy="850900"/>
          </a:xfrm>
        </p:grpSpPr>
        <p:sp>
          <p:nvSpPr>
            <p:cNvPr id="437" name="Google Shape;437;p15">
              <a:extLst>
                <a:ext uri="{FF2B5EF4-FFF2-40B4-BE49-F238E27FC236}">
                  <a16:creationId xmlns:a16="http://schemas.microsoft.com/office/drawing/2014/main" id="{5E56630E-D001-B50D-5C06-D7DAB87533D5}"/>
                </a:ext>
              </a:extLst>
            </p:cNvPr>
            <p:cNvSpPr/>
            <p:nvPr/>
          </p:nvSpPr>
          <p:spPr>
            <a:xfrm>
              <a:off x="0" y="0"/>
              <a:ext cx="1259686" cy="697495"/>
            </a:xfrm>
            <a:custGeom>
              <a:avLst/>
              <a:gdLst/>
              <a:ahLst/>
              <a:cxnLst/>
              <a:rect l="l" t="t" r="r" b="b"/>
              <a:pathLst>
                <a:path w="1259686" h="697495" extrusionOk="0">
                  <a:moveTo>
                    <a:pt x="0" y="0"/>
                  </a:moveTo>
                  <a:lnTo>
                    <a:pt x="1259686" y="0"/>
                  </a:lnTo>
                  <a:lnTo>
                    <a:pt x="1259686" y="697495"/>
                  </a:lnTo>
                  <a:lnTo>
                    <a:pt x="0" y="697495"/>
                  </a:lnTo>
                  <a:close/>
                </a:path>
              </a:pathLst>
            </a:custGeom>
            <a:solidFill>
              <a:srgbClr val="2CA3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5">
              <a:extLst>
                <a:ext uri="{FF2B5EF4-FFF2-40B4-BE49-F238E27FC236}">
                  <a16:creationId xmlns:a16="http://schemas.microsoft.com/office/drawing/2014/main" id="{B4711519-4DA4-A001-F908-4915FC2C1761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39" name="Google Shape;439;p15">
            <a:extLst>
              <a:ext uri="{FF2B5EF4-FFF2-40B4-BE49-F238E27FC236}">
                <a16:creationId xmlns:a16="http://schemas.microsoft.com/office/drawing/2014/main" id="{4C4770FE-F09E-9A5B-D6F8-9C29AA21194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2112" y="7605571"/>
            <a:ext cx="2618681" cy="2618681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15">
            <a:extLst>
              <a:ext uri="{FF2B5EF4-FFF2-40B4-BE49-F238E27FC236}">
                <a16:creationId xmlns:a16="http://schemas.microsoft.com/office/drawing/2014/main" id="{41A95340-57DC-85EC-3951-AD23A77E882B}"/>
              </a:ext>
            </a:extLst>
          </p:cNvPr>
          <p:cNvSpPr txBox="1"/>
          <p:nvPr/>
        </p:nvSpPr>
        <p:spPr>
          <a:xfrm>
            <a:off x="0" y="453839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9"/>
              <a:buFont typeface="Arial"/>
              <a:buNone/>
            </a:pPr>
            <a:r>
              <a:rPr lang="en-US" sz="48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Visit Us Online!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5">
            <a:extLst>
              <a:ext uri="{FF2B5EF4-FFF2-40B4-BE49-F238E27FC236}">
                <a16:creationId xmlns:a16="http://schemas.microsoft.com/office/drawing/2014/main" id="{A383402A-7302-305F-6FB6-20FA3FD2A902}"/>
              </a:ext>
            </a:extLst>
          </p:cNvPr>
          <p:cNvSpPr txBox="1"/>
          <p:nvPr/>
        </p:nvSpPr>
        <p:spPr>
          <a:xfrm>
            <a:off x="1038821" y="2299666"/>
            <a:ext cx="8061600" cy="19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-US" sz="4100" b="1" i="0" u="none" strike="noStrike" cap="none">
                <a:solidFill>
                  <a:srgbClr val="2CA364"/>
                </a:solidFill>
                <a:latin typeface="Arial"/>
                <a:ea typeface="Arial"/>
                <a:cs typeface="Arial"/>
                <a:sym typeface="Arial"/>
              </a:rPr>
              <a:t>Need grant writing training </a:t>
            </a:r>
            <a:endParaRPr sz="4100" b="1" i="0" u="none" strike="noStrike" cap="none">
              <a:solidFill>
                <a:srgbClr val="2CA36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-US" sz="4100" b="1" i="0" u="none" strike="noStrike" cap="none">
                <a:solidFill>
                  <a:srgbClr val="2CA364"/>
                </a:solidFill>
                <a:latin typeface="Arial"/>
                <a:ea typeface="Arial"/>
                <a:cs typeface="Arial"/>
                <a:sym typeface="Arial"/>
              </a:rPr>
              <a:t>or assistance elevating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-US" sz="4100" b="1" i="0" u="none" strike="noStrike" cap="none">
                <a:solidFill>
                  <a:srgbClr val="2CA364"/>
                </a:solidFill>
                <a:latin typeface="Arial"/>
                <a:ea typeface="Arial"/>
                <a:cs typeface="Arial"/>
                <a:sym typeface="Arial"/>
              </a:rPr>
              <a:t>your proposal?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5">
            <a:extLst>
              <a:ext uri="{FF2B5EF4-FFF2-40B4-BE49-F238E27FC236}">
                <a16:creationId xmlns:a16="http://schemas.microsoft.com/office/drawing/2014/main" id="{7CC77DF7-358B-3FF1-B4E0-104D2938A6A9}"/>
              </a:ext>
            </a:extLst>
          </p:cNvPr>
          <p:cNvSpPr txBox="1"/>
          <p:nvPr/>
        </p:nvSpPr>
        <p:spPr>
          <a:xfrm>
            <a:off x="1038824" y="4472675"/>
            <a:ext cx="6671400" cy="16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7"/>
              <a:buFont typeface="Arial"/>
              <a:buNone/>
            </a:pPr>
            <a:r>
              <a:rPr lang="en-US" sz="2747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Apply today and subscribe to our newsletter to receive updates from the West Virginia Grant Resource Centers.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5">
            <a:extLst>
              <a:ext uri="{FF2B5EF4-FFF2-40B4-BE49-F238E27FC236}">
                <a16:creationId xmlns:a16="http://schemas.microsoft.com/office/drawing/2014/main" id="{A64CB5B6-8BBB-8283-AF78-64E146E78AE0}"/>
              </a:ext>
            </a:extLst>
          </p:cNvPr>
          <p:cNvSpPr txBox="1"/>
          <p:nvPr/>
        </p:nvSpPr>
        <p:spPr>
          <a:xfrm>
            <a:off x="992684" y="6872558"/>
            <a:ext cx="2797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7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BFCFC"/>
                </a:solidFill>
                <a:latin typeface="Arial"/>
                <a:ea typeface="Arial"/>
                <a:cs typeface="Arial"/>
                <a:sym typeface="Arial"/>
              </a:rPr>
              <a:t>SCAN HERE</a:t>
            </a:r>
            <a:endParaRPr sz="3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5">
            <a:extLst>
              <a:ext uri="{FF2B5EF4-FFF2-40B4-BE49-F238E27FC236}">
                <a16:creationId xmlns:a16="http://schemas.microsoft.com/office/drawing/2014/main" id="{DC026881-7585-8B91-5739-EC9914545D03}"/>
              </a:ext>
            </a:extLst>
          </p:cNvPr>
          <p:cNvSpPr txBox="1"/>
          <p:nvPr/>
        </p:nvSpPr>
        <p:spPr>
          <a:xfrm>
            <a:off x="7710224" y="9198694"/>
            <a:ext cx="10593505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4800" b="1" i="0" u="none" strike="noStrike" cap="none">
                <a:solidFill>
                  <a:srgbClr val="FBFCFC"/>
                </a:solidFill>
                <a:latin typeface="Arial"/>
                <a:ea typeface="Arial"/>
                <a:cs typeface="Arial"/>
                <a:sym typeface="Arial"/>
              </a:rPr>
              <a:t>www.wvgrantcenters.com</a:t>
            </a:r>
            <a:endParaRPr sz="4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5" name="Google Shape;445;p15">
            <a:extLst>
              <a:ext uri="{FF2B5EF4-FFF2-40B4-BE49-F238E27FC236}">
                <a16:creationId xmlns:a16="http://schemas.microsoft.com/office/drawing/2014/main" id="{1299FC72-EA94-CD58-6E7C-61B6BDCCC8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68076" y="2329176"/>
            <a:ext cx="8810127" cy="5893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8485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10"/>
          <p:cNvGrpSpPr/>
          <p:nvPr/>
        </p:nvGrpSpPr>
        <p:grpSpPr>
          <a:xfrm>
            <a:off x="0" y="-144662"/>
            <a:ext cx="18288118" cy="3230403"/>
            <a:chOff x="0" y="-38100"/>
            <a:chExt cx="4816592" cy="850800"/>
          </a:xfrm>
        </p:grpSpPr>
        <p:sp>
          <p:nvSpPr>
            <p:cNvPr id="229" name="Google Shape;229;p10"/>
            <p:cNvSpPr/>
            <p:nvPr/>
          </p:nvSpPr>
          <p:spPr>
            <a:xfrm>
              <a:off x="0" y="0"/>
              <a:ext cx="4816592" cy="469246"/>
            </a:xfrm>
            <a:custGeom>
              <a:avLst/>
              <a:gdLst/>
              <a:ahLst/>
              <a:cxnLst/>
              <a:rect l="l" t="t" r="r" b="b"/>
              <a:pathLst>
                <a:path w="4816592" h="469246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0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31" name="Google Shape;23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83549" y="126899"/>
            <a:ext cx="2873801" cy="287380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0"/>
          <p:cNvSpPr txBox="1"/>
          <p:nvPr/>
        </p:nvSpPr>
        <p:spPr>
          <a:xfrm>
            <a:off x="-68525" y="534874"/>
            <a:ext cx="18257346" cy="979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9"/>
              <a:buFont typeface="Arial"/>
              <a:buNone/>
            </a:pPr>
            <a:r>
              <a:rPr lang="en-US" sz="48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Economic Development Drives Us  </a:t>
            </a:r>
            <a:br>
              <a:rPr lang="en-US" sz="48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3" name="Google Shape;233;p10"/>
          <p:cNvGrpSpPr/>
          <p:nvPr/>
        </p:nvGrpSpPr>
        <p:grpSpPr>
          <a:xfrm>
            <a:off x="5489001" y="2170697"/>
            <a:ext cx="7166875" cy="3983128"/>
            <a:chOff x="0" y="0"/>
            <a:chExt cx="9555833" cy="5310838"/>
          </a:xfrm>
        </p:grpSpPr>
        <p:pic>
          <p:nvPicPr>
            <p:cNvPr id="234" name="Google Shape;234;p10"/>
            <p:cNvPicPr preferRelativeResize="0"/>
            <p:nvPr/>
          </p:nvPicPr>
          <p:blipFill rotWithShape="1">
            <a:blip r:embed="rId4">
              <a:alphaModFix/>
            </a:blip>
            <a:srcRect l="1105" r="1105"/>
            <a:stretch/>
          </p:blipFill>
          <p:spPr>
            <a:xfrm>
              <a:off x="0" y="0"/>
              <a:ext cx="5011395" cy="526123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5" name="Google Shape;235;p10"/>
            <p:cNvGrpSpPr/>
            <p:nvPr/>
          </p:nvGrpSpPr>
          <p:grpSpPr>
            <a:xfrm>
              <a:off x="338496" y="159822"/>
              <a:ext cx="4423033" cy="4442859"/>
              <a:chOff x="1813" y="0"/>
              <a:chExt cx="809173" cy="812800"/>
            </a:xfrm>
          </p:grpSpPr>
          <p:sp>
            <p:nvSpPr>
              <p:cNvPr id="236" name="Google Shape;236;p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 extrusionOk="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2DA3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1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8600" tIns="88600" rIns="88600" bIns="886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16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238" name="Google Shape;238;p1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22541" y="3035250"/>
              <a:ext cx="1566314" cy="9613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39" name="Google Shape;239;p10"/>
            <p:cNvCxnSpPr/>
            <p:nvPr/>
          </p:nvCxnSpPr>
          <p:spPr>
            <a:xfrm rot="36280">
              <a:off x="1437387" y="2699886"/>
              <a:ext cx="2221553" cy="0"/>
            </a:xfrm>
            <a:prstGeom prst="straightConnector1">
              <a:avLst/>
            </a:prstGeom>
            <a:noFill/>
            <a:ln w="635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40" name="Google Shape;240;p10"/>
            <p:cNvSpPr txBox="1"/>
            <p:nvPr/>
          </p:nvSpPr>
          <p:spPr>
            <a:xfrm>
              <a:off x="1011960" y="1092926"/>
              <a:ext cx="3031218" cy="1222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36"/>
                <a:buFont typeface="Arial"/>
                <a:buNone/>
              </a:pPr>
              <a:r>
                <a:rPr lang="en-US" sz="243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Workforce Development  &amp; Training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41" name="Google Shape;241;p10"/>
            <p:cNvPicPr preferRelativeResize="0"/>
            <p:nvPr/>
          </p:nvPicPr>
          <p:blipFill rotWithShape="1">
            <a:blip r:embed="rId4">
              <a:alphaModFix/>
            </a:blip>
            <a:srcRect l="1105" r="1105"/>
            <a:stretch/>
          </p:blipFill>
          <p:spPr>
            <a:xfrm>
              <a:off x="4544438" y="49601"/>
              <a:ext cx="5011395" cy="526123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42" name="Google Shape;242;p10"/>
            <p:cNvGrpSpPr/>
            <p:nvPr/>
          </p:nvGrpSpPr>
          <p:grpSpPr>
            <a:xfrm>
              <a:off x="4838615" y="196849"/>
              <a:ext cx="4423033" cy="4442859"/>
              <a:chOff x="1813" y="0"/>
              <a:chExt cx="809173" cy="812800"/>
            </a:xfrm>
          </p:grpSpPr>
          <p:sp>
            <p:nvSpPr>
              <p:cNvPr id="243" name="Google Shape;243;p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 extrusionOk="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2DA3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1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8600" tIns="88600" rIns="88600" bIns="886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16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245" name="Google Shape;245;p10"/>
            <p:cNvCxnSpPr/>
            <p:nvPr/>
          </p:nvCxnSpPr>
          <p:spPr>
            <a:xfrm rot="36280">
              <a:off x="5939358" y="2648469"/>
              <a:ext cx="2221553" cy="0"/>
            </a:xfrm>
            <a:prstGeom prst="straightConnector1">
              <a:avLst/>
            </a:prstGeom>
            <a:noFill/>
            <a:ln w="635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pic>
          <p:nvPicPr>
            <p:cNvPr id="246" name="Google Shape;246;p1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502408" y="2876866"/>
              <a:ext cx="1267509" cy="13380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" name="Google Shape;247;p10"/>
            <p:cNvSpPr txBox="1"/>
            <p:nvPr/>
          </p:nvSpPr>
          <p:spPr>
            <a:xfrm>
              <a:off x="5534526" y="1192127"/>
              <a:ext cx="3031218" cy="8292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36"/>
                <a:buFont typeface="Arial"/>
                <a:buNone/>
              </a:pPr>
              <a:r>
                <a:rPr lang="en-US" sz="243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Economic Development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0"/>
          <p:cNvGrpSpPr/>
          <p:nvPr/>
        </p:nvGrpSpPr>
        <p:grpSpPr>
          <a:xfrm>
            <a:off x="3874389" y="5695994"/>
            <a:ext cx="10579456" cy="3983128"/>
            <a:chOff x="0" y="0"/>
            <a:chExt cx="14105942" cy="5310838"/>
          </a:xfrm>
        </p:grpSpPr>
        <p:pic>
          <p:nvPicPr>
            <p:cNvPr id="249" name="Google Shape;249;p10"/>
            <p:cNvPicPr preferRelativeResize="0"/>
            <p:nvPr/>
          </p:nvPicPr>
          <p:blipFill rotWithShape="1">
            <a:blip r:embed="rId4">
              <a:alphaModFix/>
            </a:blip>
            <a:srcRect l="1105" r="1105"/>
            <a:stretch/>
          </p:blipFill>
          <p:spPr>
            <a:xfrm>
              <a:off x="4458833" y="49601"/>
              <a:ext cx="5011395" cy="526123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50" name="Google Shape;250;p10"/>
            <p:cNvGrpSpPr/>
            <p:nvPr/>
          </p:nvGrpSpPr>
          <p:grpSpPr>
            <a:xfrm>
              <a:off x="4847878" y="178305"/>
              <a:ext cx="4423033" cy="4442859"/>
              <a:chOff x="1813" y="0"/>
              <a:chExt cx="809173" cy="812800"/>
            </a:xfrm>
          </p:grpSpPr>
          <p:sp>
            <p:nvSpPr>
              <p:cNvPr id="251" name="Google Shape;251;p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 extrusionOk="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2DA3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1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8600" tIns="88600" rIns="88600" bIns="886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16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253" name="Google Shape;253;p10"/>
            <p:cNvCxnSpPr/>
            <p:nvPr/>
          </p:nvCxnSpPr>
          <p:spPr>
            <a:xfrm rot="36280">
              <a:off x="5944201" y="2698070"/>
              <a:ext cx="2221553" cy="0"/>
            </a:xfrm>
            <a:prstGeom prst="straightConnector1">
              <a:avLst/>
            </a:prstGeom>
            <a:noFill/>
            <a:ln w="635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pic>
          <p:nvPicPr>
            <p:cNvPr id="254" name="Google Shape;254;p1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445305" y="2975435"/>
              <a:ext cx="1228185" cy="12281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5" name="Google Shape;255;p10"/>
            <p:cNvSpPr txBox="1"/>
            <p:nvPr/>
          </p:nvSpPr>
          <p:spPr>
            <a:xfrm>
              <a:off x="5539370" y="1344618"/>
              <a:ext cx="3031200" cy="9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36"/>
                <a:buFont typeface="Arial"/>
                <a:buNone/>
              </a:pPr>
              <a:r>
                <a:rPr lang="en-US" sz="243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Job Creation &amp; Retention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6" name="Google Shape;256;p10"/>
            <p:cNvPicPr preferRelativeResize="0"/>
            <p:nvPr/>
          </p:nvPicPr>
          <p:blipFill rotWithShape="1">
            <a:blip r:embed="rId4">
              <a:alphaModFix/>
            </a:blip>
            <a:srcRect l="1105" r="1105"/>
            <a:stretch/>
          </p:blipFill>
          <p:spPr>
            <a:xfrm>
              <a:off x="0" y="0"/>
              <a:ext cx="5011395" cy="526123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57" name="Google Shape;257;p10"/>
            <p:cNvGrpSpPr/>
            <p:nvPr/>
          </p:nvGrpSpPr>
          <p:grpSpPr>
            <a:xfrm>
              <a:off x="294178" y="134674"/>
              <a:ext cx="4423033" cy="4442859"/>
              <a:chOff x="1813" y="0"/>
              <a:chExt cx="809173" cy="812800"/>
            </a:xfrm>
          </p:grpSpPr>
          <p:sp>
            <p:nvSpPr>
              <p:cNvPr id="258" name="Google Shape;258;p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 extrusionOk="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2DA3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1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8600" tIns="88600" rIns="88600" bIns="886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16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260" name="Google Shape;260;p10"/>
            <p:cNvCxnSpPr/>
            <p:nvPr/>
          </p:nvCxnSpPr>
          <p:spPr>
            <a:xfrm rot="36280">
              <a:off x="1394921" y="2706535"/>
              <a:ext cx="2221553" cy="0"/>
            </a:xfrm>
            <a:prstGeom prst="straightConnector1">
              <a:avLst/>
            </a:prstGeom>
            <a:noFill/>
            <a:ln w="635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pic>
          <p:nvPicPr>
            <p:cNvPr id="261" name="Google Shape;261;p1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926547" y="3088054"/>
              <a:ext cx="1158302" cy="10077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2" name="Google Shape;262;p10"/>
            <p:cNvSpPr txBox="1"/>
            <p:nvPr/>
          </p:nvSpPr>
          <p:spPr>
            <a:xfrm>
              <a:off x="183595" y="900055"/>
              <a:ext cx="4644196" cy="1439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36"/>
                <a:buFont typeface="Arial"/>
                <a:buNone/>
              </a:pPr>
              <a:r>
                <a:rPr lang="en-US" sz="243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Community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36"/>
                <a:buFont typeface="Arial"/>
                <a:buNone/>
              </a:pPr>
              <a:r>
                <a:rPr lang="en-US" sz="243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Development &amp;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36"/>
                <a:buFont typeface="Arial"/>
                <a:buNone/>
              </a:pPr>
              <a:r>
                <a:rPr lang="en-US" sz="243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Outdoor Recreation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3" name="Google Shape;263;p10"/>
            <p:cNvPicPr preferRelativeResize="0"/>
            <p:nvPr/>
          </p:nvPicPr>
          <p:blipFill rotWithShape="1">
            <a:blip r:embed="rId4">
              <a:alphaModFix/>
            </a:blip>
            <a:srcRect l="1105" r="1105"/>
            <a:stretch/>
          </p:blipFill>
          <p:spPr>
            <a:xfrm>
              <a:off x="9094547" y="49601"/>
              <a:ext cx="5011395" cy="526123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64" name="Google Shape;264;p10"/>
            <p:cNvGrpSpPr/>
            <p:nvPr/>
          </p:nvGrpSpPr>
          <p:grpSpPr>
            <a:xfrm>
              <a:off x="9388725" y="246449"/>
              <a:ext cx="4423033" cy="4442859"/>
              <a:chOff x="1813" y="0"/>
              <a:chExt cx="809173" cy="812800"/>
            </a:xfrm>
          </p:grpSpPr>
          <p:sp>
            <p:nvSpPr>
              <p:cNvPr id="265" name="Google Shape;265;p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 extrusionOk="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2DA3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1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8600" tIns="88600" rIns="88600" bIns="886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16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267" name="Google Shape;267;p10"/>
            <p:cNvCxnSpPr/>
            <p:nvPr/>
          </p:nvCxnSpPr>
          <p:spPr>
            <a:xfrm rot="36280">
              <a:off x="10575495" y="2727006"/>
              <a:ext cx="2221553" cy="0"/>
            </a:xfrm>
            <a:prstGeom prst="straightConnector1">
              <a:avLst/>
            </a:prstGeom>
            <a:noFill/>
            <a:ln w="635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pic>
          <p:nvPicPr>
            <p:cNvPr id="268" name="Google Shape;268;p1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1066074" y="3044246"/>
              <a:ext cx="1211362" cy="12113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9" name="Google Shape;269;p10"/>
            <p:cNvSpPr txBox="1"/>
            <p:nvPr/>
          </p:nvSpPr>
          <p:spPr>
            <a:xfrm>
              <a:off x="9817752" y="1303823"/>
              <a:ext cx="3737039" cy="1222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36"/>
                <a:buFont typeface="Arial"/>
                <a:buNone/>
              </a:pPr>
              <a:r>
                <a:rPr lang="en-US" sz="243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Infrastructure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36"/>
                <a:buFont typeface="Arial"/>
                <a:buNone/>
              </a:pPr>
              <a:r>
                <a:rPr lang="en-US" sz="243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&amp; Site Development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57E3B675-E3FD-AA99-F2EF-288A96BD9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3faf24c48_0_133">
            <a:extLst>
              <a:ext uri="{FF2B5EF4-FFF2-40B4-BE49-F238E27FC236}">
                <a16:creationId xmlns:a16="http://schemas.microsoft.com/office/drawing/2014/main" id="{838A1569-49FA-3802-3A16-5D9FF1BCEF63}"/>
              </a:ext>
            </a:extLst>
          </p:cNvPr>
          <p:cNvSpPr txBox="1"/>
          <p:nvPr/>
        </p:nvSpPr>
        <p:spPr>
          <a:xfrm>
            <a:off x="0" y="745744"/>
            <a:ext cx="18288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137" name="Google Shape;137;g2a3faf24c48_0_133">
            <a:extLst>
              <a:ext uri="{FF2B5EF4-FFF2-40B4-BE49-F238E27FC236}">
                <a16:creationId xmlns:a16="http://schemas.microsoft.com/office/drawing/2014/main" id="{F109F4EF-523A-CB7A-D121-77C6C72EE898}"/>
              </a:ext>
            </a:extLst>
          </p:cNvPr>
          <p:cNvGrpSpPr/>
          <p:nvPr/>
        </p:nvGrpSpPr>
        <p:grpSpPr>
          <a:xfrm>
            <a:off x="0" y="-191125"/>
            <a:ext cx="18288076" cy="3417408"/>
            <a:chOff x="0" y="-38100"/>
            <a:chExt cx="4864885" cy="850800"/>
          </a:xfrm>
        </p:grpSpPr>
        <p:sp>
          <p:nvSpPr>
            <p:cNvPr id="138" name="Google Shape;138;g2a3faf24c48_0_133">
              <a:extLst>
                <a:ext uri="{FF2B5EF4-FFF2-40B4-BE49-F238E27FC236}">
                  <a16:creationId xmlns:a16="http://schemas.microsoft.com/office/drawing/2014/main" id="{088ED379-4E76-1B05-B877-CC63A3AC1DE0}"/>
                </a:ext>
              </a:extLst>
            </p:cNvPr>
            <p:cNvSpPr/>
            <p:nvPr/>
          </p:nvSpPr>
          <p:spPr>
            <a:xfrm>
              <a:off x="0" y="0"/>
              <a:ext cx="4864885" cy="469246"/>
            </a:xfrm>
            <a:custGeom>
              <a:avLst/>
              <a:gdLst/>
              <a:ahLst/>
              <a:cxnLst/>
              <a:rect l="l" t="t" r="r" b="b"/>
              <a:pathLst>
                <a:path w="4864885" h="469246" extrusionOk="0">
                  <a:moveTo>
                    <a:pt x="0" y="0"/>
                  </a:moveTo>
                  <a:lnTo>
                    <a:pt x="4864885" y="0"/>
                  </a:lnTo>
                  <a:lnTo>
                    <a:pt x="4864885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2a3faf24c48_0_133">
              <a:extLst>
                <a:ext uri="{FF2B5EF4-FFF2-40B4-BE49-F238E27FC236}">
                  <a16:creationId xmlns:a16="http://schemas.microsoft.com/office/drawing/2014/main" id="{954844B5-CF88-9DBC-3BFA-ABC077EE17B3}"/>
                </a:ext>
              </a:extLst>
            </p:cNvPr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a3faf24c48_0_133">
            <a:extLst>
              <a:ext uri="{FF2B5EF4-FFF2-40B4-BE49-F238E27FC236}">
                <a16:creationId xmlns:a16="http://schemas.microsoft.com/office/drawing/2014/main" id="{D5172D28-6937-DE5A-2E3F-3C7E4198537B}"/>
              </a:ext>
            </a:extLst>
          </p:cNvPr>
          <p:cNvSpPr txBox="1"/>
          <p:nvPr/>
        </p:nvSpPr>
        <p:spPr>
          <a:xfrm>
            <a:off x="0" y="523558"/>
            <a:ext cx="18288000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99"/>
              <a:buFont typeface="Arial"/>
              <a:buNone/>
            </a:pPr>
            <a:r>
              <a:rPr lang="en-US" sz="4899" b="1" dirty="0">
                <a:solidFill>
                  <a:srgbClr val="FFFFFF"/>
                </a:solidFill>
              </a:rPr>
              <a:t>Questions?</a:t>
            </a:r>
            <a:endParaRPr sz="4899" b="1" dirty="0">
              <a:solidFill>
                <a:srgbClr val="FFFFFF"/>
              </a:solidFill>
            </a:endParaRPr>
          </a:p>
        </p:txBody>
      </p:sp>
      <p:pic>
        <p:nvPicPr>
          <p:cNvPr id="141" name="Google Shape;141;g2a3faf24c48_0_133">
            <a:extLst>
              <a:ext uri="{FF2B5EF4-FFF2-40B4-BE49-F238E27FC236}">
                <a16:creationId xmlns:a16="http://schemas.microsoft.com/office/drawing/2014/main" id="{533FDB50-C843-FECB-987C-9C8EB2F62D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6797" y="325461"/>
            <a:ext cx="3017520" cy="301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41;g2a3faf24c48_0_133">
            <a:extLst>
              <a:ext uri="{FF2B5EF4-FFF2-40B4-BE49-F238E27FC236}">
                <a16:creationId xmlns:a16="http://schemas.microsoft.com/office/drawing/2014/main" id="{81304259-75FC-21C7-1021-F61E153D7C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16986" y="3787930"/>
            <a:ext cx="3017520" cy="30175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560193-AE55-4BBF-4F3B-ADC89D5EF3CA}"/>
              </a:ext>
            </a:extLst>
          </p:cNvPr>
          <p:cNvSpPr txBox="1"/>
          <p:nvPr/>
        </p:nvSpPr>
        <p:spPr>
          <a:xfrm>
            <a:off x="7323066" y="4573415"/>
            <a:ext cx="92324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1"/>
                </a:solidFill>
                <a:latin typeface="+mj-lt"/>
                <a:ea typeface="Calibri"/>
                <a:cs typeface="Calibri"/>
                <a:sym typeface="Calibri"/>
              </a:rPr>
              <a:t>Katie Chaffins</a:t>
            </a:r>
          </a:p>
          <a:p>
            <a:r>
              <a:rPr lang="en-US" sz="4000" dirty="0"/>
              <a:t>katie.chaffins@marshall.edu</a:t>
            </a:r>
          </a:p>
        </p:txBody>
      </p:sp>
      <p:pic>
        <p:nvPicPr>
          <p:cNvPr id="5" name="Google Shape;418;p16">
            <a:extLst>
              <a:ext uri="{FF2B5EF4-FFF2-40B4-BE49-F238E27FC236}">
                <a16:creationId xmlns:a16="http://schemas.microsoft.com/office/drawing/2014/main" id="{7CB56D6D-CEC7-319C-26A4-CE22B28DFE8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2443" y="7998596"/>
            <a:ext cx="2332628" cy="1542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417;p16">
            <a:extLst>
              <a:ext uri="{FF2B5EF4-FFF2-40B4-BE49-F238E27FC236}">
                <a16:creationId xmlns:a16="http://schemas.microsoft.com/office/drawing/2014/main" id="{9F517E4A-D4AB-C6D4-676C-AC110D01922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748190" y="7776717"/>
            <a:ext cx="1807367" cy="1690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9560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Google Shape;274;p9"/>
          <p:cNvGrpSpPr/>
          <p:nvPr/>
        </p:nvGrpSpPr>
        <p:grpSpPr>
          <a:xfrm>
            <a:off x="0" y="-144662"/>
            <a:ext cx="18288118" cy="3230403"/>
            <a:chOff x="0" y="-38100"/>
            <a:chExt cx="4816592" cy="850800"/>
          </a:xfrm>
        </p:grpSpPr>
        <p:sp>
          <p:nvSpPr>
            <p:cNvPr id="275" name="Google Shape;275;p9"/>
            <p:cNvSpPr/>
            <p:nvPr/>
          </p:nvSpPr>
          <p:spPr>
            <a:xfrm>
              <a:off x="0" y="0"/>
              <a:ext cx="4816592" cy="469246"/>
            </a:xfrm>
            <a:custGeom>
              <a:avLst/>
              <a:gdLst/>
              <a:ahLst/>
              <a:cxnLst/>
              <a:rect l="l" t="t" r="r" b="b"/>
              <a:pathLst>
                <a:path w="4816592" h="469246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9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7" name="Google Shape;277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83549" y="126899"/>
            <a:ext cx="2873801" cy="2873801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9"/>
          <p:cNvSpPr txBox="1"/>
          <p:nvPr/>
        </p:nvSpPr>
        <p:spPr>
          <a:xfrm>
            <a:off x="-38027" y="510087"/>
            <a:ext cx="18257346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9"/>
              <a:buFont typeface="Arial"/>
              <a:buNone/>
            </a:pPr>
            <a:r>
              <a:rPr lang="en-US" sz="48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Pre-Award Process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9"/>
          <p:cNvSpPr/>
          <p:nvPr/>
        </p:nvSpPr>
        <p:spPr>
          <a:xfrm>
            <a:off x="1815243" y="3187204"/>
            <a:ext cx="3556824" cy="5801552"/>
          </a:xfrm>
          <a:prstGeom prst="roundRect">
            <a:avLst>
              <a:gd name="adj" fmla="val 10000"/>
            </a:avLst>
          </a:prstGeom>
          <a:solidFill>
            <a:srgbClr val="24449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9"/>
          <p:cNvSpPr txBox="1"/>
          <p:nvPr/>
        </p:nvSpPr>
        <p:spPr>
          <a:xfrm>
            <a:off x="1815243" y="5507824"/>
            <a:ext cx="3556824" cy="23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0" tIns="192000" rIns="192000" bIns="192000" anchor="t" anchorCtr="1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r>
              <a:rPr lang="en-US" sz="2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 Development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Char char="•"/>
            </a:pPr>
            <a:r>
              <a:rPr lang="en-US"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Partners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31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Char char="•"/>
            </a:pPr>
            <a:r>
              <a:rPr lang="en-US"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Challenge Statement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31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Char char="•"/>
            </a:pPr>
            <a:r>
              <a:rPr lang="en-US"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Goals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9"/>
          <p:cNvSpPr/>
          <p:nvPr/>
        </p:nvSpPr>
        <p:spPr>
          <a:xfrm>
            <a:off x="2631090" y="3535297"/>
            <a:ext cx="1931916" cy="193191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9"/>
          <p:cNvSpPr/>
          <p:nvPr/>
        </p:nvSpPr>
        <p:spPr>
          <a:xfrm>
            <a:off x="5482165" y="3187204"/>
            <a:ext cx="3556824" cy="5801552"/>
          </a:xfrm>
          <a:prstGeom prst="roundRect">
            <a:avLst>
              <a:gd name="adj" fmla="val 10000"/>
            </a:avLst>
          </a:prstGeom>
          <a:solidFill>
            <a:srgbClr val="17BF65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9"/>
          <p:cNvSpPr txBox="1"/>
          <p:nvPr/>
        </p:nvSpPr>
        <p:spPr>
          <a:xfrm>
            <a:off x="5482165" y="5507824"/>
            <a:ext cx="3556824" cy="23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0" tIns="192000" rIns="192000" bIns="192000" anchor="t" anchorCtr="1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r>
              <a:rPr lang="en-US" sz="2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Funding Source Identified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Char char="•"/>
            </a:pPr>
            <a:r>
              <a:rPr lang="en-US"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Agency/Foundation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31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Char char="•"/>
            </a:pPr>
            <a:r>
              <a:rPr lang="en-US"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State-led connection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31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Char char="•"/>
            </a:pPr>
            <a:r>
              <a:rPr lang="en-US"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Match required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9"/>
          <p:cNvSpPr/>
          <p:nvPr/>
        </p:nvSpPr>
        <p:spPr>
          <a:xfrm>
            <a:off x="6294619" y="3535297"/>
            <a:ext cx="1931916" cy="1931916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9"/>
          <p:cNvSpPr/>
          <p:nvPr/>
        </p:nvSpPr>
        <p:spPr>
          <a:xfrm>
            <a:off x="9145695" y="3187204"/>
            <a:ext cx="3556824" cy="5801552"/>
          </a:xfrm>
          <a:prstGeom prst="roundRect">
            <a:avLst>
              <a:gd name="adj" fmla="val 10000"/>
            </a:avLst>
          </a:prstGeom>
          <a:solidFill>
            <a:srgbClr val="758BB8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9"/>
          <p:cNvSpPr txBox="1"/>
          <p:nvPr/>
        </p:nvSpPr>
        <p:spPr>
          <a:xfrm>
            <a:off x="9145695" y="5507824"/>
            <a:ext cx="3556824" cy="23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0" tIns="192000" rIns="192000" bIns="192000" anchor="t" anchorCtr="1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r>
              <a:rPr lang="en-US" sz="2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Grant Prep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Char char="•"/>
            </a:pPr>
            <a:r>
              <a:rPr lang="en-US"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Requirements Identified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31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Char char="•"/>
            </a:pPr>
            <a:r>
              <a:rPr lang="en-US"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Metrics Identified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31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Char char="•"/>
            </a:pPr>
            <a:r>
              <a:rPr lang="en-US"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Letters of Support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9"/>
          <p:cNvSpPr/>
          <p:nvPr/>
        </p:nvSpPr>
        <p:spPr>
          <a:xfrm>
            <a:off x="9958149" y="3535297"/>
            <a:ext cx="1931916" cy="1931916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9"/>
          <p:cNvSpPr/>
          <p:nvPr/>
        </p:nvSpPr>
        <p:spPr>
          <a:xfrm>
            <a:off x="12809224" y="3187204"/>
            <a:ext cx="3556824" cy="5801552"/>
          </a:xfrm>
          <a:prstGeom prst="roundRect">
            <a:avLst>
              <a:gd name="adj" fmla="val 10000"/>
            </a:avLst>
          </a:prstGeom>
          <a:solidFill>
            <a:srgbClr val="2DA36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9"/>
          <p:cNvSpPr txBox="1"/>
          <p:nvPr/>
        </p:nvSpPr>
        <p:spPr>
          <a:xfrm>
            <a:off x="12809224" y="5507824"/>
            <a:ext cx="3556824" cy="23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0" tIns="192000" rIns="192000" bIns="192000" anchor="t" anchorCtr="1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r>
              <a:rPr lang="en-US" sz="2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Grant Submission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Char char="•"/>
            </a:pPr>
            <a:r>
              <a:rPr lang="en-US"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Requirements Met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31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Char char="•"/>
            </a:pPr>
            <a:r>
              <a:rPr lang="en-US"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Timeline </a:t>
            </a:r>
            <a:endParaRPr sz="2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31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Char char="•"/>
            </a:pPr>
            <a:r>
              <a:rPr lang="en-US"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Partners Updated </a:t>
            </a:r>
            <a:endParaRPr sz="2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9"/>
          <p:cNvSpPr/>
          <p:nvPr/>
        </p:nvSpPr>
        <p:spPr>
          <a:xfrm>
            <a:off x="13621678" y="3535297"/>
            <a:ext cx="1931916" cy="1931916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9"/>
          <p:cNvSpPr/>
          <p:nvPr/>
        </p:nvSpPr>
        <p:spPr>
          <a:xfrm>
            <a:off x="2397411" y="7828445"/>
            <a:ext cx="13389864" cy="870232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CDE1E8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9"/>
          <p:cNvSpPr txBox="1"/>
          <p:nvPr/>
        </p:nvSpPr>
        <p:spPr>
          <a:xfrm>
            <a:off x="4964906" y="8018859"/>
            <a:ext cx="85546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Assistance Every Step of the Way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3" descr="A diagram of a road with blue and green rectangl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6357" y="1946279"/>
            <a:ext cx="14797767" cy="83402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5" name="Google Shape;185;p33"/>
          <p:cNvGrpSpPr/>
          <p:nvPr/>
        </p:nvGrpSpPr>
        <p:grpSpPr>
          <a:xfrm>
            <a:off x="0" y="-144662"/>
            <a:ext cx="18288118" cy="3230403"/>
            <a:chOff x="0" y="-38100"/>
            <a:chExt cx="4816592" cy="850800"/>
          </a:xfrm>
        </p:grpSpPr>
        <p:sp>
          <p:nvSpPr>
            <p:cNvPr id="186" name="Google Shape;186;p33"/>
            <p:cNvSpPr/>
            <p:nvPr/>
          </p:nvSpPr>
          <p:spPr>
            <a:xfrm>
              <a:off x="0" y="0"/>
              <a:ext cx="4816592" cy="469246"/>
            </a:xfrm>
            <a:custGeom>
              <a:avLst/>
              <a:gdLst/>
              <a:ahLst/>
              <a:cxnLst/>
              <a:rect l="l" t="t" r="r" b="b"/>
              <a:pathLst>
                <a:path w="4816592" h="469246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33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8" name="Google Shape;188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383549" y="126899"/>
            <a:ext cx="2873801" cy="2873801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3"/>
          <p:cNvSpPr txBox="1"/>
          <p:nvPr/>
        </p:nvSpPr>
        <p:spPr>
          <a:xfrm>
            <a:off x="-38027" y="510087"/>
            <a:ext cx="18257346" cy="76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50"/>
              <a:buFont typeface="Arial"/>
              <a:buNone/>
            </a:pPr>
            <a:r>
              <a:rPr lang="en-US" sz="4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Working With Clients, Not For Clients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g2d9bf76478b_0_0"/>
          <p:cNvGrpSpPr/>
          <p:nvPr/>
        </p:nvGrpSpPr>
        <p:grpSpPr>
          <a:xfrm>
            <a:off x="0" y="-144662"/>
            <a:ext cx="18288118" cy="3230403"/>
            <a:chOff x="0" y="-38100"/>
            <a:chExt cx="4816592" cy="850800"/>
          </a:xfrm>
        </p:grpSpPr>
        <p:sp>
          <p:nvSpPr>
            <p:cNvPr id="350" name="Google Shape;350;g2d9bf76478b_0_0"/>
            <p:cNvSpPr/>
            <p:nvPr/>
          </p:nvSpPr>
          <p:spPr>
            <a:xfrm>
              <a:off x="0" y="0"/>
              <a:ext cx="4816592" cy="469246"/>
            </a:xfrm>
            <a:custGeom>
              <a:avLst/>
              <a:gdLst/>
              <a:ahLst/>
              <a:cxnLst/>
              <a:rect l="l" t="t" r="r" b="b"/>
              <a:pathLst>
                <a:path w="4816592" h="469246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g2d9bf76478b_0_0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2" name="Google Shape;352;g2d9bf76478b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83549" y="126899"/>
            <a:ext cx="2873801" cy="2873801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g2d9bf76478b_0_0"/>
          <p:cNvSpPr txBox="1"/>
          <p:nvPr/>
        </p:nvSpPr>
        <p:spPr>
          <a:xfrm>
            <a:off x="-856316" y="578365"/>
            <a:ext cx="182574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9"/>
              <a:buFont typeface="Arial"/>
              <a:buNone/>
            </a:pPr>
            <a:r>
              <a:rPr lang="en-US" sz="48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Growing Our Own: Upskilling Through Training 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2d9bf76478b_0_0"/>
          <p:cNvSpPr/>
          <p:nvPr/>
        </p:nvSpPr>
        <p:spPr>
          <a:xfrm>
            <a:off x="4301045" y="2983557"/>
            <a:ext cx="10435200" cy="1579800"/>
          </a:xfrm>
          <a:prstGeom prst="rect">
            <a:avLst/>
          </a:prstGeom>
          <a:solidFill>
            <a:srgbClr val="17BF65"/>
          </a:solidFill>
          <a:ln w="76200" cap="flat" cmpd="sng">
            <a:solidFill>
              <a:srgbClr val="2DA3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g2d9bf76478b_0_0"/>
          <p:cNvSpPr/>
          <p:nvPr/>
        </p:nvSpPr>
        <p:spPr>
          <a:xfrm>
            <a:off x="4301045" y="2831234"/>
            <a:ext cx="1717500" cy="1887900"/>
          </a:xfrm>
          <a:prstGeom prst="flowChartDelay">
            <a:avLst/>
          </a:prstGeom>
          <a:solidFill>
            <a:srgbClr val="92D050"/>
          </a:solidFill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" name="Google Shape;356;g2d9bf76478b_0_0"/>
          <p:cNvGrpSpPr/>
          <p:nvPr/>
        </p:nvGrpSpPr>
        <p:grpSpPr>
          <a:xfrm>
            <a:off x="4301096" y="3302237"/>
            <a:ext cx="11082924" cy="5492277"/>
            <a:chOff x="2043874" y="3515046"/>
            <a:chExt cx="13351312" cy="6118165"/>
          </a:xfrm>
        </p:grpSpPr>
        <p:sp>
          <p:nvSpPr>
            <p:cNvPr id="357" name="Google Shape;357;g2d9bf76478b_0_0"/>
            <p:cNvSpPr txBox="1"/>
            <p:nvPr/>
          </p:nvSpPr>
          <p:spPr>
            <a:xfrm>
              <a:off x="4568548" y="3557609"/>
              <a:ext cx="10826400" cy="102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-US" sz="3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Grants 101 Workshops hosted</a:t>
              </a:r>
              <a:endParaRPr sz="3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g2d9bf76478b_0_0"/>
            <p:cNvSpPr/>
            <p:nvPr/>
          </p:nvSpPr>
          <p:spPr>
            <a:xfrm>
              <a:off x="2043874" y="5432595"/>
              <a:ext cx="12571200" cy="1756800"/>
            </a:xfrm>
            <a:prstGeom prst="rect">
              <a:avLst/>
            </a:prstGeom>
            <a:solidFill>
              <a:srgbClr val="4F81BD"/>
            </a:solidFill>
            <a:ln w="76200" cap="flat" cmpd="sng">
              <a:solidFill>
                <a:srgbClr val="4F81B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g2d9bf76478b_0_0"/>
            <p:cNvSpPr txBox="1"/>
            <p:nvPr/>
          </p:nvSpPr>
          <p:spPr>
            <a:xfrm>
              <a:off x="4568548" y="5842109"/>
              <a:ext cx="9708600" cy="102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-US" sz="3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Live Grant Assistance Sessions hosted</a:t>
              </a:r>
              <a:endParaRPr sz="3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g2d9bf76478b_0_0"/>
            <p:cNvSpPr/>
            <p:nvPr/>
          </p:nvSpPr>
          <p:spPr>
            <a:xfrm>
              <a:off x="2043936" y="7717095"/>
              <a:ext cx="12571200" cy="1756800"/>
            </a:xfrm>
            <a:prstGeom prst="rect">
              <a:avLst/>
            </a:prstGeom>
            <a:solidFill>
              <a:srgbClr val="2D6D39"/>
            </a:solidFill>
            <a:ln w="76200" cap="flat" cmpd="sng">
              <a:solidFill>
                <a:srgbClr val="2CA36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g2d9bf76478b_0_0"/>
            <p:cNvSpPr txBox="1"/>
            <p:nvPr/>
          </p:nvSpPr>
          <p:spPr>
            <a:xfrm>
              <a:off x="4568486" y="8126609"/>
              <a:ext cx="10826700" cy="102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-US" sz="3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Microcredential Courses led</a:t>
              </a:r>
              <a:endParaRPr sz="3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g2d9bf76478b_0_0"/>
            <p:cNvSpPr/>
            <p:nvPr/>
          </p:nvSpPr>
          <p:spPr>
            <a:xfrm>
              <a:off x="2043874" y="5262877"/>
              <a:ext cx="2067600" cy="2105400"/>
            </a:xfrm>
            <a:prstGeom prst="flowChartDelay">
              <a:avLst/>
            </a:prstGeom>
            <a:solidFill>
              <a:srgbClr val="92D050"/>
            </a:solidFill>
            <a:ln w="762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g2d9bf76478b_0_0"/>
            <p:cNvSpPr/>
            <p:nvPr/>
          </p:nvSpPr>
          <p:spPr>
            <a:xfrm>
              <a:off x="2043874" y="7527811"/>
              <a:ext cx="2067600" cy="2105400"/>
            </a:xfrm>
            <a:prstGeom prst="flowChartDelay">
              <a:avLst/>
            </a:prstGeom>
            <a:solidFill>
              <a:srgbClr val="92D050"/>
            </a:solidFill>
            <a:ln w="762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g2d9bf76478b_0_0"/>
            <p:cNvSpPr txBox="1"/>
            <p:nvPr/>
          </p:nvSpPr>
          <p:spPr>
            <a:xfrm>
              <a:off x="2326793" y="3515046"/>
              <a:ext cx="1815000" cy="12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500"/>
                <a:buFont typeface="Arial"/>
                <a:buNone/>
              </a:pPr>
              <a:r>
                <a:rPr lang="en-US" sz="6500" b="1">
                  <a:solidFill>
                    <a:srgbClr val="244494"/>
                  </a:solidFill>
                </a:rPr>
                <a:t>32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g2d9bf76478b_0_0"/>
            <p:cNvSpPr txBox="1"/>
            <p:nvPr/>
          </p:nvSpPr>
          <p:spPr>
            <a:xfrm>
              <a:off x="2326793" y="5838144"/>
              <a:ext cx="1815000" cy="12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500"/>
                <a:buFont typeface="Arial"/>
                <a:buNone/>
              </a:pPr>
              <a:r>
                <a:rPr lang="en-US" sz="6500" b="1">
                  <a:solidFill>
                    <a:srgbClr val="244494"/>
                  </a:solidFill>
                </a:rPr>
                <a:t>63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g2d9bf76478b_0_0"/>
            <p:cNvSpPr txBox="1"/>
            <p:nvPr/>
          </p:nvSpPr>
          <p:spPr>
            <a:xfrm>
              <a:off x="2326793" y="8045889"/>
              <a:ext cx="1815000" cy="12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500"/>
                <a:buFont typeface="Arial"/>
                <a:buNone/>
              </a:pPr>
              <a:r>
                <a:rPr lang="en-US" sz="65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6500" b="1">
                  <a:solidFill>
                    <a:srgbClr val="244494"/>
                  </a:solidFill>
                </a:rPr>
                <a:t>5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7" name="Google Shape;367;g2d9bf76478b_0_0"/>
          <p:cNvSpPr txBox="1"/>
          <p:nvPr/>
        </p:nvSpPr>
        <p:spPr>
          <a:xfrm>
            <a:off x="13808505" y="9663800"/>
            <a:ext cx="405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Collected: January 1, 2023 – </a:t>
            </a:r>
            <a:r>
              <a:rPr lang="en-US" sz="1100" b="1" i="1"/>
              <a:t>November 10,</a:t>
            </a:r>
            <a:r>
              <a:rPr lang="en-US" sz="11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2025</a:t>
            </a:r>
            <a:endParaRPr sz="11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12"/>
          <p:cNvGrpSpPr/>
          <p:nvPr/>
        </p:nvGrpSpPr>
        <p:grpSpPr>
          <a:xfrm>
            <a:off x="0" y="-144662"/>
            <a:ext cx="18288118" cy="3230403"/>
            <a:chOff x="0" y="-38100"/>
            <a:chExt cx="4816592" cy="850800"/>
          </a:xfrm>
        </p:grpSpPr>
        <p:sp>
          <p:nvSpPr>
            <p:cNvPr id="298" name="Google Shape;298;p12"/>
            <p:cNvSpPr/>
            <p:nvPr/>
          </p:nvSpPr>
          <p:spPr>
            <a:xfrm>
              <a:off x="0" y="0"/>
              <a:ext cx="4816592" cy="469246"/>
            </a:xfrm>
            <a:custGeom>
              <a:avLst/>
              <a:gdLst/>
              <a:ahLst/>
              <a:cxnLst/>
              <a:rect l="l" t="t" r="r" b="b"/>
              <a:pathLst>
                <a:path w="4816592" h="469246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69246"/>
                  </a:lnTo>
                  <a:lnTo>
                    <a:pt x="0" y="469246"/>
                  </a:lnTo>
                  <a:close/>
                </a:path>
              </a:pathLst>
            </a:custGeom>
            <a:solidFill>
              <a:srgbClr val="2444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2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0" name="Google Shape;30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83549" y="126899"/>
            <a:ext cx="2873801" cy="2873801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12"/>
          <p:cNvSpPr txBox="1"/>
          <p:nvPr/>
        </p:nvSpPr>
        <p:spPr>
          <a:xfrm>
            <a:off x="150247" y="247639"/>
            <a:ext cx="17987400" cy="136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en-US" sz="4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Deliverables for the </a:t>
            </a:r>
            <a:endParaRPr sz="4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en-US" sz="4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West Virginia Grant Resource Centers  </a:t>
            </a:r>
            <a:endParaRPr sz="4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2" name="Google Shape;302;p12"/>
          <p:cNvGrpSpPr/>
          <p:nvPr/>
        </p:nvGrpSpPr>
        <p:grpSpPr>
          <a:xfrm>
            <a:off x="1094519" y="4107894"/>
            <a:ext cx="16098960" cy="4867127"/>
            <a:chOff x="4719" y="1038401"/>
            <a:chExt cx="16098960" cy="4867127"/>
          </a:xfrm>
        </p:grpSpPr>
        <p:sp>
          <p:nvSpPr>
            <p:cNvPr id="303" name="Google Shape;303;p12"/>
            <p:cNvSpPr/>
            <p:nvPr/>
          </p:nvSpPr>
          <p:spPr>
            <a:xfrm>
              <a:off x="4719" y="1038401"/>
              <a:ext cx="3743944" cy="2246366"/>
            </a:xfrm>
            <a:prstGeom prst="rect">
              <a:avLst/>
            </a:prstGeom>
            <a:solidFill>
              <a:srgbClr val="2CA364"/>
            </a:solidFill>
            <a:ln w="381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5294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3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2"/>
            <p:cNvSpPr txBox="1"/>
            <p:nvPr/>
          </p:nvSpPr>
          <p:spPr>
            <a:xfrm>
              <a:off x="4719" y="1038401"/>
              <a:ext cx="3743944" cy="2246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450" tIns="171450" rIns="171450" bIns="171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500"/>
                <a:buFont typeface="Calibri"/>
                <a:buNone/>
              </a:pPr>
              <a:r>
                <a:rPr lang="en-US" sz="3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Research &amp; Pull Stats</a:t>
              </a:r>
              <a:endParaRPr sz="3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2"/>
            <p:cNvSpPr/>
            <p:nvPr/>
          </p:nvSpPr>
          <p:spPr>
            <a:xfrm>
              <a:off x="4123057" y="1038401"/>
              <a:ext cx="3743944" cy="2246366"/>
            </a:xfrm>
            <a:prstGeom prst="rect">
              <a:avLst/>
            </a:prstGeom>
            <a:solidFill>
              <a:srgbClr val="2CA364"/>
            </a:solidFill>
            <a:ln w="381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5294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3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2"/>
            <p:cNvSpPr txBox="1"/>
            <p:nvPr/>
          </p:nvSpPr>
          <p:spPr>
            <a:xfrm>
              <a:off x="4123057" y="1038401"/>
              <a:ext cx="3743944" cy="2246366"/>
            </a:xfrm>
            <a:prstGeom prst="rect">
              <a:avLst/>
            </a:prstGeom>
            <a:solidFill>
              <a:srgbClr val="244494"/>
            </a:solidFill>
            <a:ln>
              <a:noFill/>
            </a:ln>
          </p:spPr>
          <p:txBody>
            <a:bodyPr spcFirstLastPara="1" wrap="square" lIns="171450" tIns="171450" rIns="171450" bIns="171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500"/>
                <a:buFont typeface="Calibri"/>
                <a:buNone/>
              </a:pPr>
              <a:r>
                <a:rPr lang="en-US" sz="3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Facilitate Connections</a:t>
              </a:r>
              <a:endParaRPr sz="3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2"/>
            <p:cNvSpPr/>
            <p:nvPr/>
          </p:nvSpPr>
          <p:spPr>
            <a:xfrm>
              <a:off x="8241396" y="1038401"/>
              <a:ext cx="3743944" cy="2246366"/>
            </a:xfrm>
            <a:prstGeom prst="rect">
              <a:avLst/>
            </a:prstGeom>
            <a:solidFill>
              <a:srgbClr val="2CA364"/>
            </a:solidFill>
            <a:ln w="381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5294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3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2"/>
            <p:cNvSpPr txBox="1"/>
            <p:nvPr/>
          </p:nvSpPr>
          <p:spPr>
            <a:xfrm>
              <a:off x="8241396" y="1038401"/>
              <a:ext cx="3743944" cy="2246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450" tIns="171450" rIns="171450" bIns="171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500"/>
                <a:buFont typeface="Calibri"/>
                <a:buNone/>
              </a:pPr>
              <a:r>
                <a:rPr lang="en-US" sz="3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Leverage University Assets   </a:t>
              </a:r>
              <a:endParaRPr sz="3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2"/>
            <p:cNvSpPr/>
            <p:nvPr/>
          </p:nvSpPr>
          <p:spPr>
            <a:xfrm>
              <a:off x="12359735" y="1038401"/>
              <a:ext cx="3743944" cy="2246366"/>
            </a:xfrm>
            <a:prstGeom prst="rect">
              <a:avLst/>
            </a:prstGeom>
            <a:solidFill>
              <a:srgbClr val="2CA364"/>
            </a:solidFill>
            <a:ln w="381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5294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3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2"/>
            <p:cNvSpPr txBox="1"/>
            <p:nvPr/>
          </p:nvSpPr>
          <p:spPr>
            <a:xfrm>
              <a:off x="12359735" y="1038401"/>
              <a:ext cx="3743944" cy="2246366"/>
            </a:xfrm>
            <a:prstGeom prst="rect">
              <a:avLst/>
            </a:prstGeom>
            <a:solidFill>
              <a:srgbClr val="244494"/>
            </a:solidFill>
            <a:ln>
              <a:noFill/>
            </a:ln>
          </p:spPr>
          <p:txBody>
            <a:bodyPr spcFirstLastPara="1" wrap="square" lIns="171450" tIns="171450" rIns="171450" bIns="171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500"/>
                <a:buFont typeface="Calibri"/>
                <a:buNone/>
              </a:pPr>
              <a:r>
                <a:rPr lang="en-US" sz="3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Build Grant Writing Capacity </a:t>
              </a:r>
              <a:endParaRPr sz="3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2"/>
            <p:cNvSpPr/>
            <p:nvPr/>
          </p:nvSpPr>
          <p:spPr>
            <a:xfrm>
              <a:off x="4719" y="3659162"/>
              <a:ext cx="3743944" cy="2246366"/>
            </a:xfrm>
            <a:prstGeom prst="rect">
              <a:avLst/>
            </a:prstGeom>
            <a:solidFill>
              <a:srgbClr val="2CA364"/>
            </a:solidFill>
            <a:ln w="381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5294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3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2"/>
            <p:cNvSpPr txBox="1"/>
            <p:nvPr/>
          </p:nvSpPr>
          <p:spPr>
            <a:xfrm>
              <a:off x="4719" y="3659162"/>
              <a:ext cx="3743944" cy="2246366"/>
            </a:xfrm>
            <a:prstGeom prst="rect">
              <a:avLst/>
            </a:prstGeom>
            <a:solidFill>
              <a:srgbClr val="244494"/>
            </a:solidFill>
            <a:ln>
              <a:noFill/>
            </a:ln>
          </p:spPr>
          <p:txBody>
            <a:bodyPr spcFirstLastPara="1" wrap="square" lIns="171450" tIns="171450" rIns="171450" bIns="171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500"/>
                <a:buFont typeface="Calibri"/>
                <a:buNone/>
              </a:pPr>
              <a:r>
                <a:rPr lang="en-US" sz="3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Host Workshops &amp; Convenings </a:t>
              </a:r>
              <a:endParaRPr sz="3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2"/>
            <p:cNvSpPr/>
            <p:nvPr/>
          </p:nvSpPr>
          <p:spPr>
            <a:xfrm>
              <a:off x="4123057" y="3659162"/>
              <a:ext cx="3743944" cy="2246366"/>
            </a:xfrm>
            <a:prstGeom prst="rect">
              <a:avLst/>
            </a:prstGeom>
            <a:solidFill>
              <a:srgbClr val="2CA364"/>
            </a:solidFill>
            <a:ln w="381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5294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3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2"/>
            <p:cNvSpPr txBox="1"/>
            <p:nvPr/>
          </p:nvSpPr>
          <p:spPr>
            <a:xfrm>
              <a:off x="4123057" y="3659162"/>
              <a:ext cx="3743944" cy="2246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450" tIns="171450" rIns="171450" bIns="171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500"/>
                <a:buFont typeface="Calibri"/>
                <a:buNone/>
              </a:pPr>
              <a:r>
                <a:rPr lang="en-US" sz="3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Develop State Fact Sheets</a:t>
              </a:r>
              <a:endParaRPr sz="3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2"/>
            <p:cNvSpPr/>
            <p:nvPr/>
          </p:nvSpPr>
          <p:spPr>
            <a:xfrm>
              <a:off x="8241396" y="3659162"/>
              <a:ext cx="3743944" cy="2246366"/>
            </a:xfrm>
            <a:prstGeom prst="rect">
              <a:avLst/>
            </a:prstGeom>
            <a:solidFill>
              <a:srgbClr val="2CA364"/>
            </a:solidFill>
            <a:ln w="381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5294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3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2"/>
            <p:cNvSpPr txBox="1"/>
            <p:nvPr/>
          </p:nvSpPr>
          <p:spPr>
            <a:xfrm>
              <a:off x="8241396" y="3659162"/>
              <a:ext cx="3743944" cy="2246366"/>
            </a:xfrm>
            <a:prstGeom prst="rect">
              <a:avLst/>
            </a:prstGeom>
            <a:solidFill>
              <a:srgbClr val="244494"/>
            </a:solidFill>
            <a:ln>
              <a:noFill/>
            </a:ln>
          </p:spPr>
          <p:txBody>
            <a:bodyPr spcFirstLastPara="1" wrap="square" lIns="171450" tIns="171450" rIns="171450" bIns="171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500"/>
                <a:buFont typeface="Calibri"/>
                <a:buNone/>
              </a:pPr>
              <a:r>
                <a:rPr lang="en-US" sz="3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Offer Grant Writing Certification </a:t>
              </a:r>
              <a:endParaRPr sz="3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2"/>
            <p:cNvSpPr/>
            <p:nvPr/>
          </p:nvSpPr>
          <p:spPr>
            <a:xfrm>
              <a:off x="12359735" y="3659162"/>
              <a:ext cx="3743944" cy="2246366"/>
            </a:xfrm>
            <a:prstGeom prst="rect">
              <a:avLst/>
            </a:prstGeom>
            <a:solidFill>
              <a:srgbClr val="2CA364"/>
            </a:solidFill>
            <a:ln w="381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5294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3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2"/>
            <p:cNvSpPr txBox="1"/>
            <p:nvPr/>
          </p:nvSpPr>
          <p:spPr>
            <a:xfrm>
              <a:off x="12359735" y="3659162"/>
              <a:ext cx="3743944" cy="2246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450" tIns="171450" rIns="171450" bIns="171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500"/>
                <a:buFont typeface="Calibri"/>
                <a:buNone/>
              </a:pPr>
              <a:r>
                <a:rPr lang="en-US" sz="3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Provide Annual Report </a:t>
              </a:r>
              <a:endParaRPr sz="3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9" name="Google Shape;319;p12"/>
          <p:cNvSpPr txBox="1"/>
          <p:nvPr/>
        </p:nvSpPr>
        <p:spPr>
          <a:xfrm>
            <a:off x="300600" y="2637602"/>
            <a:ext cx="17987400" cy="93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en-US"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Grant Writing &amp; Grant Training  </a:t>
            </a:r>
            <a:endParaRPr sz="6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8" title="040926 Data Highlight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4" title="WV Senate Seal.jpg"/>
          <p:cNvPicPr preferRelativeResize="0"/>
          <p:nvPr/>
        </p:nvPicPr>
        <p:blipFill rotWithShape="1">
          <a:blip r:embed="rId3">
            <a:alphaModFix/>
          </a:blip>
          <a:srcRect l="19108" r="19114"/>
          <a:stretch/>
        </p:blipFill>
        <p:spPr>
          <a:xfrm>
            <a:off x="7499425" y="1765137"/>
            <a:ext cx="3547919" cy="32304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4"/>
          <p:cNvSpPr/>
          <p:nvPr/>
        </p:nvSpPr>
        <p:spPr>
          <a:xfrm>
            <a:off x="-62" y="-16550"/>
            <a:ext cx="18291008" cy="1781962"/>
          </a:xfrm>
          <a:custGeom>
            <a:avLst/>
            <a:gdLst/>
            <a:ahLst/>
            <a:cxnLst/>
            <a:rect l="l" t="t" r="r" b="b"/>
            <a:pathLst>
              <a:path w="4816592" h="469246" extrusionOk="0">
                <a:moveTo>
                  <a:pt x="0" y="0"/>
                </a:moveTo>
                <a:lnTo>
                  <a:pt x="4816592" y="0"/>
                </a:lnTo>
                <a:lnTo>
                  <a:pt x="4816592" y="469246"/>
                </a:lnTo>
                <a:lnTo>
                  <a:pt x="0" y="469246"/>
                </a:lnTo>
                <a:close/>
              </a:path>
            </a:pathLst>
          </a:custGeom>
          <a:solidFill>
            <a:srgbClr val="24449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4"/>
          <p:cNvSpPr txBox="1"/>
          <p:nvPr/>
        </p:nvSpPr>
        <p:spPr>
          <a:xfrm>
            <a:off x="15300" y="515712"/>
            <a:ext cx="182574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9"/>
              <a:buFont typeface="Arial"/>
              <a:buNone/>
            </a:pPr>
            <a:r>
              <a:rPr lang="en-US" sz="48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Thank You to Our Partners!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5" name="Google Shape;375;p4" title="ARC_Logo_Horizontal.png"/>
          <p:cNvPicPr preferRelativeResize="0"/>
          <p:nvPr/>
        </p:nvPicPr>
        <p:blipFill rotWithShape="1">
          <a:blip r:embed="rId4">
            <a:alphaModFix/>
          </a:blip>
          <a:srcRect r="-442"/>
          <a:stretch/>
        </p:blipFill>
        <p:spPr>
          <a:xfrm>
            <a:off x="803375" y="1907575"/>
            <a:ext cx="6502799" cy="25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4" title="WV House of Delegates Seal.jpg"/>
          <p:cNvPicPr preferRelativeResize="0"/>
          <p:nvPr/>
        </p:nvPicPr>
        <p:blipFill rotWithShape="1">
          <a:blip r:embed="rId5">
            <a:alphaModFix/>
          </a:blip>
          <a:srcRect l="21826" r="21849"/>
          <a:stretch/>
        </p:blipFill>
        <p:spPr>
          <a:xfrm>
            <a:off x="11047338" y="1952737"/>
            <a:ext cx="2968902" cy="29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4"/>
          <p:cNvPicPr preferRelativeResize="0"/>
          <p:nvPr/>
        </p:nvPicPr>
        <p:blipFill rotWithShape="1">
          <a:blip r:embed="rId6">
            <a:alphaModFix/>
          </a:blip>
          <a:srcRect l="60693" b="45391"/>
          <a:stretch/>
        </p:blipFill>
        <p:spPr>
          <a:xfrm>
            <a:off x="7446088" y="6700125"/>
            <a:ext cx="3193522" cy="16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53131" y="8559550"/>
            <a:ext cx="4262718" cy="1645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4"/>
          <p:cNvPicPr preferRelativeResize="0"/>
          <p:nvPr/>
        </p:nvPicPr>
        <p:blipFill rotWithShape="1">
          <a:blip r:embed="rId6">
            <a:alphaModFix/>
          </a:blip>
          <a:srcRect l="21174" t="57162" r="42205"/>
          <a:stretch/>
        </p:blipFill>
        <p:spPr>
          <a:xfrm>
            <a:off x="3274556" y="6943593"/>
            <a:ext cx="3792702" cy="16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28362" y="4780375"/>
            <a:ext cx="2505794" cy="216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4"/>
          <p:cNvPicPr preferRelativeResize="0"/>
          <p:nvPr/>
        </p:nvPicPr>
        <p:blipFill rotWithShape="1">
          <a:blip r:embed="rId6">
            <a:alphaModFix/>
          </a:blip>
          <a:srcRect t="57162" r="80765"/>
          <a:stretch/>
        </p:blipFill>
        <p:spPr>
          <a:xfrm>
            <a:off x="213522" y="4388794"/>
            <a:ext cx="3314839" cy="2557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4"/>
          <p:cNvPicPr preferRelativeResize="0"/>
          <p:nvPr/>
        </p:nvPicPr>
        <p:blipFill rotWithShape="1">
          <a:blip r:embed="rId6">
            <a:alphaModFix/>
          </a:blip>
          <a:srcRect l="82054" t="57162"/>
          <a:stretch/>
        </p:blipFill>
        <p:spPr>
          <a:xfrm>
            <a:off x="5957750" y="4638059"/>
            <a:ext cx="2630432" cy="2329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4" title="CWBF_Logo_White.jpg"/>
          <p:cNvPicPr preferRelativeResize="0"/>
          <p:nvPr/>
        </p:nvPicPr>
        <p:blipFill rotWithShape="1">
          <a:blip r:embed="rId9">
            <a:alphaModFix/>
          </a:blip>
          <a:srcRect l="-520" r="520"/>
          <a:stretch/>
        </p:blipFill>
        <p:spPr>
          <a:xfrm>
            <a:off x="436227" y="7132613"/>
            <a:ext cx="2505799" cy="1482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"/>
          <p:cNvPicPr preferRelativeResize="0"/>
          <p:nvPr/>
        </p:nvPicPr>
        <p:blipFill rotWithShape="1">
          <a:blip r:embed="rId10">
            <a:alphaModFix/>
          </a:blip>
          <a:srcRect l="17354" t="26803" r="23718" b="43980"/>
          <a:stretch/>
        </p:blipFill>
        <p:spPr>
          <a:xfrm>
            <a:off x="7908173" y="5037524"/>
            <a:ext cx="5740713" cy="18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" title="SteeleyFoundation_Logo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3390100" y="4940937"/>
            <a:ext cx="4714164" cy="18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4" title="acologo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766438" y="8804550"/>
            <a:ext cx="3792700" cy="1345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4" title="IEDC_WestVirginia_Logo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83538" y="8801287"/>
            <a:ext cx="3522000" cy="1162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4" title="wvml_about.jp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6029112" y="6987850"/>
            <a:ext cx="1975350" cy="2915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4" title="WV State Seal 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4506175" y="1955325"/>
            <a:ext cx="2903189" cy="291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4" title="OneStopSeal25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7918924" y="8353200"/>
            <a:ext cx="1815000" cy="18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4" title="CCAWV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3619612" y="8396112"/>
            <a:ext cx="2272825" cy="1695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4" title="CHAS_AREA_ALLIANCE_LOGO_w_A_ICON-scaled.jpg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1114613" y="7204955"/>
            <a:ext cx="4262726" cy="11322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V Grant Resource Cent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44494"/>
      </a:accent1>
      <a:accent2>
        <a:srgbClr val="2CA46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1110</Words>
  <Application>Microsoft Office PowerPoint</Application>
  <PresentationFormat>Custom</PresentationFormat>
  <Paragraphs>229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Bruce, Brittany</dc:creator>
  <cp:lastModifiedBy>Behrang Bidadian</cp:lastModifiedBy>
  <cp:revision>6</cp:revision>
  <dcterms:created xsi:type="dcterms:W3CDTF">2006-08-16T00:00:00Z</dcterms:created>
  <dcterms:modified xsi:type="dcterms:W3CDTF">2026-07-17T17:51:09Z</dcterms:modified>
</cp:coreProperties>
</file>