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"/>
  </p:notesMasterIdLst>
  <p:sldIdLst>
    <p:sldId id="263" r:id="rId2"/>
    <p:sldId id="262" r:id="rId3"/>
  </p:sldIdLst>
  <p:sldSz cx="9144000" cy="5143500" type="screen16x9"/>
  <p:notesSz cx="6858000" cy="9144000"/>
  <p:embeddedFontLst>
    <p:embeddedFont>
      <p:font typeface="Dela Gothic One" panose="020B0604020202020204" charset="-128"/>
      <p:regular r:id="rId5"/>
    </p:embeddedFont>
    <p:embeddedFont>
      <p:font typeface="Bebas Neue" panose="020B0606020202050201" pitchFamily="34" charset="0"/>
      <p:regular r:id="rId6"/>
    </p:embeddedFont>
    <p:embeddedFont>
      <p:font typeface="PT Sans" panose="020B0503020203020204" pitchFamily="34" charset="0"/>
      <p:regular r:id="rId7"/>
      <p:bold r:id="rId8"/>
      <p:italic r:id="rId9"/>
      <p:boldItalic r:id="rId10"/>
    </p:embeddedFont>
    <p:embeddedFont>
      <p:font typeface="Roboto Condensed Light" panose="02000000000000000000" pitchFamily="2" charset="0"/>
      <p:regular r:id="rId11"/>
    </p:embeddedFont>
    <p:embeddedFont>
      <p:font typeface="Trispace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orient="horz" pos="24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3240"/>
        <p:guide orient="horz" pos="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B2034E56-6AA8-EFEA-BA42-1D020BDB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16e04b47b_2_66:notes">
            <a:extLst>
              <a:ext uri="{FF2B5EF4-FFF2-40B4-BE49-F238E27FC236}">
                <a16:creationId xmlns:a16="http://schemas.microsoft.com/office/drawing/2014/main" id="{29FC29ED-FB42-ACDF-BA03-5DE69B278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16e04b47b_2_66:notes">
            <a:extLst>
              <a:ext uri="{FF2B5EF4-FFF2-40B4-BE49-F238E27FC236}">
                <a16:creationId xmlns:a16="http://schemas.microsoft.com/office/drawing/2014/main" id="{07F5411C-B0A0-0E12-DB98-E9DB6789A3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19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16e04b47b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16e04b47b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20000"/>
          </a:blip>
          <a:srcRect l="7798" r="7806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286325" y="1784163"/>
            <a:ext cx="4939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784163"/>
            <a:ext cx="13986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286325" y="2829388"/>
            <a:ext cx="49392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 amt="20000"/>
          </a:blip>
          <a:srcRect l="7798" r="7806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713225" y="3439950"/>
            <a:ext cx="6735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713225" y="1263150"/>
            <a:ext cx="6735000" cy="20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 amt="20000"/>
          </a:blip>
          <a:srcRect l="15604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713225" y="1526075"/>
            <a:ext cx="361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713225" y="2098775"/>
            <a:ext cx="36138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 amt="20000"/>
          </a:blip>
          <a:srcRect l="7798" r="7806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13225" y="2580925"/>
            <a:ext cx="23979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713225" y="2999300"/>
            <a:ext cx="23979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3373058" y="2580925"/>
            <a:ext cx="23979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3373058" y="2999300"/>
            <a:ext cx="23979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"/>
          </p:nvPr>
        </p:nvSpPr>
        <p:spPr>
          <a:xfrm>
            <a:off x="6032874" y="2580925"/>
            <a:ext cx="23979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6032873" y="2999300"/>
            <a:ext cx="23979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 amt="20000"/>
          </a:blip>
          <a:srcRect r="15604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title" hasCustomPrompt="1"/>
          </p:nvPr>
        </p:nvSpPr>
        <p:spPr>
          <a:xfrm>
            <a:off x="713225" y="1017150"/>
            <a:ext cx="4696800" cy="8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13225" y="1920025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3733975" y="2784850"/>
            <a:ext cx="4696800" cy="8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3733975" y="3687725"/>
            <a:ext cx="46968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 amt="20000"/>
          </a:blip>
          <a:srcRect l="7798" r="7806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bg>
      <p:bgPr>
        <a:solidFill>
          <a:schemeClr val="accen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 rotWithShape="1">
          <a:blip r:embed="rId2">
            <a:alphaModFix amt="20000"/>
          </a:blip>
          <a:srcRect r="15604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 amt="20000"/>
          </a:blip>
          <a:srcRect r="15604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47634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1"/>
          </p:nvPr>
        </p:nvSpPr>
        <p:spPr>
          <a:xfrm>
            <a:off x="713100" y="1583788"/>
            <a:ext cx="4763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713100" y="3587800"/>
            <a:ext cx="47634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 </a:t>
            </a:r>
            <a:r>
              <a:rPr lang="en" sz="1200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 amt="20000"/>
          </a:blip>
          <a:srcRect l="18827" t="26128" r="18827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/>
          <p:nvPr/>
        </p:nvSpPr>
        <p:spPr>
          <a:xfrm>
            <a:off x="713225" y="3625075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713225" y="4166975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6355075" y="539500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Marketing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6355075" y="1081400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4198475" y="539500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 rotWithShape="1">
          <a:blip r:embed="rId2">
            <a:alphaModFix amt="20000"/>
          </a:blip>
          <a:srcRect l="12824" t="5954" r="12831" b="5954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6355075" y="3625075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Analysis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6355075" y="4166975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Strategy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4198475" y="4166975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4198475" y="3625075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Vision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6355075" y="3083175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Trispace"/>
                <a:ea typeface="Trispace"/>
                <a:cs typeface="Trispace"/>
                <a:sym typeface="Trispace"/>
              </a:rPr>
              <a:t>SOP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713225" y="539500"/>
            <a:ext cx="2075700" cy="44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rPr>
              <a:t>Goals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 amt="20000"/>
          </a:blip>
          <a:srcRect l="7798" r="7806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50" y="1081175"/>
            <a:ext cx="7717500" cy="3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0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 amt="20000"/>
          </a:blip>
          <a:srcRect l="7798" r="7806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797000" y="1171775"/>
            <a:ext cx="27426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2"/>
          </p:nvPr>
        </p:nvSpPr>
        <p:spPr>
          <a:xfrm>
            <a:off x="3797000" y="2730500"/>
            <a:ext cx="27426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3797000" y="3167025"/>
            <a:ext cx="27426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797000" y="1608300"/>
            <a:ext cx="27426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 rotWithShape="1">
          <a:blip r:embed="rId2">
            <a:alphaModFix amt="20000"/>
          </a:blip>
          <a:srcRect l="15604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20000" y="824225"/>
            <a:ext cx="5844900" cy="8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720000" y="1694475"/>
            <a:ext cx="5844900" cy="14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5134175" y="817425"/>
            <a:ext cx="3296400" cy="19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10000"/>
          </a:blip>
          <a:srcRect l="15604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 amt="10000"/>
          </a:blip>
          <a:srcRect l="15604"/>
          <a:stretch/>
        </p:blipFill>
        <p:spPr>
          <a:xfrm rot="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 amt="20000"/>
          </a:blip>
          <a:srcRect l="15604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206225"/>
            <a:ext cx="7134600" cy="18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713225" y="3198325"/>
            <a:ext cx="71346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 amt="20000"/>
          </a:blip>
          <a:srcRect l="7798" r="7806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437961" y="1345457"/>
            <a:ext cx="31341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437950" y="1643225"/>
            <a:ext cx="3134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45224"/>
            <a:ext cx="7248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/>
          </p:nvPr>
        </p:nvSpPr>
        <p:spPr>
          <a:xfrm>
            <a:off x="1437936" y="2511200"/>
            <a:ext cx="31341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1437925" y="2808750"/>
            <a:ext cx="3134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2511200"/>
            <a:ext cx="724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/>
          </p:nvPr>
        </p:nvSpPr>
        <p:spPr>
          <a:xfrm>
            <a:off x="1437961" y="3676733"/>
            <a:ext cx="3134100" cy="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1437950" y="3974275"/>
            <a:ext cx="3134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 hasCustomPrompt="1"/>
          </p:nvPr>
        </p:nvSpPr>
        <p:spPr>
          <a:xfrm>
            <a:off x="713225" y="3676500"/>
            <a:ext cx="724800" cy="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/>
          </p:nvPr>
        </p:nvSpPr>
        <p:spPr>
          <a:xfrm>
            <a:off x="5296727" y="1345457"/>
            <a:ext cx="31341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4"/>
          </p:nvPr>
        </p:nvSpPr>
        <p:spPr>
          <a:xfrm>
            <a:off x="5296725" y="1643225"/>
            <a:ext cx="3134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1991" y="1345224"/>
            <a:ext cx="7248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6"/>
          </p:nvPr>
        </p:nvSpPr>
        <p:spPr>
          <a:xfrm>
            <a:off x="5296701" y="2511433"/>
            <a:ext cx="31341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7"/>
          </p:nvPr>
        </p:nvSpPr>
        <p:spPr>
          <a:xfrm>
            <a:off x="5296700" y="2808750"/>
            <a:ext cx="3134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571990" y="2511200"/>
            <a:ext cx="7248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9"/>
          </p:nvPr>
        </p:nvSpPr>
        <p:spPr>
          <a:xfrm>
            <a:off x="5296727" y="3676733"/>
            <a:ext cx="3134100" cy="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0"/>
          </p:nvPr>
        </p:nvSpPr>
        <p:spPr>
          <a:xfrm>
            <a:off x="5296725" y="3974275"/>
            <a:ext cx="3134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571991" y="3676500"/>
            <a:ext cx="724800" cy="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 amt="20000"/>
          </a:blip>
          <a:srcRect l="15604"/>
          <a:stretch/>
        </p:blipFill>
        <p:spPr>
          <a:xfrm rot="-5400000">
            <a:off x="1995625" y="-2004900"/>
            <a:ext cx="5152750" cy="91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13225" y="1006650"/>
            <a:ext cx="6101700" cy="22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713225" y="3286500"/>
            <a:ext cx="6101700" cy="6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a Gothic One"/>
              <a:buNone/>
              <a:defRPr sz="28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●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○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ispace"/>
              <a:buChar char="■"/>
              <a:defRPr>
                <a:solidFill>
                  <a:schemeClr val="dk2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1C6763DD-8C92-ACD8-37D1-97CE72259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248571-9B4D-CE88-4E5F-AE682A349594}"/>
              </a:ext>
            </a:extLst>
          </p:cNvPr>
          <p:cNvGrpSpPr/>
          <p:nvPr/>
        </p:nvGrpSpPr>
        <p:grpSpPr>
          <a:xfrm>
            <a:off x="464400" y="0"/>
            <a:ext cx="8215200" cy="5143500"/>
            <a:chOff x="1310366" y="2417591"/>
            <a:chExt cx="6723561" cy="4071383"/>
          </a:xfrm>
        </p:grpSpPr>
        <p:pic>
          <p:nvPicPr>
            <p:cNvPr id="3" name="Picture 2" descr="A picture containing map, text, atlas&#10;&#10;Description automatically generated">
              <a:extLst>
                <a:ext uri="{FF2B5EF4-FFF2-40B4-BE49-F238E27FC236}">
                  <a16:creationId xmlns:a16="http://schemas.microsoft.com/office/drawing/2014/main" id="{D8400051-A74F-8743-56C2-E8319AE78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366" y="2417591"/>
              <a:ext cx="6723561" cy="40713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 descr="A picture containing text, font, screenshot&#10;&#10;Description automatically generated">
              <a:extLst>
                <a:ext uri="{FF2B5EF4-FFF2-40B4-BE49-F238E27FC236}">
                  <a16:creationId xmlns:a16="http://schemas.microsoft.com/office/drawing/2014/main" id="{F745BB57-D06B-0F0F-ADE4-D2DBA8A51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393" y="2559231"/>
              <a:ext cx="2179533" cy="932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9954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t="5818" b="5615"/>
          <a:stretch/>
        </p:blipFill>
        <p:spPr>
          <a:xfrm>
            <a:off x="607496" y="0"/>
            <a:ext cx="78823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keting Plan for Policies and Procedures by Slidesgo">
  <a:themeElements>
    <a:clrScheme name="Simple Light">
      <a:dk1>
        <a:srgbClr val="FFFFFF"/>
      </a:dk1>
      <a:lt1>
        <a:srgbClr val="647A54"/>
      </a:lt1>
      <a:dk2>
        <a:srgbClr val="35402F"/>
      </a:dk2>
      <a:lt2>
        <a:srgbClr val="CAD3CB"/>
      </a:lt2>
      <a:accent1>
        <a:srgbClr val="CE6E4C"/>
      </a:accent1>
      <a:accent2>
        <a:srgbClr val="A8533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Roboto Condensed Light</vt:lpstr>
      <vt:lpstr>Arial</vt:lpstr>
      <vt:lpstr>Trispace</vt:lpstr>
      <vt:lpstr>Bebas Neue</vt:lpstr>
      <vt:lpstr>PT Sans</vt:lpstr>
      <vt:lpstr>Dela Gothic One</vt:lpstr>
      <vt:lpstr>Marketing Plan for Policies and Procedures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 Flood Tool</dc:title>
  <dc:creator>Sara Lusher</dc:creator>
  <cp:lastModifiedBy>Behrang Bidadian</cp:lastModifiedBy>
  <cp:revision>6</cp:revision>
  <dcterms:modified xsi:type="dcterms:W3CDTF">2025-05-20T18:37:36Z</dcterms:modified>
</cp:coreProperties>
</file>