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57064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61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D8DF7-5955-490B-8037-263B0342E150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90D1D-83C1-4AE4-94DA-E608D1B84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4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Six targeted stakeholder groups for WVFRF tools and hazard library 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5E18AD-1A84-405F-B46B-1164BA0AC8A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2321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B0159-8E56-D053-A57A-997D7C0AF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4C4D6-F28C-7FFE-20C0-D23574824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01A60-BB73-AEAB-2E82-BBBFDEE06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648A9-2E08-9D94-79A5-B519F96A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76F61-6CC1-00E1-58DC-FFCE367A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9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41D69-5DC8-1F89-5256-1FED39609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0368A1-4A25-03F5-DC25-DC67F6481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55071-6ED6-EB8E-1379-BD07D550A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C32AF-D253-5943-BEF0-7044ED52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5270A-EAB5-7EF5-F068-CC44801E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58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8FC790-73AA-CA10-9277-38802F6C4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B99FD1-0DDF-23A1-CDCD-9E69C92D9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A73FB-7355-6E44-CF6A-659E609FA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CF3A3-BC35-85C5-5576-398148F98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09B7C-DFF0-BD57-9337-785E798B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8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4E0C4-654E-5FED-EC3C-38718724A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1F07C-40CA-B49A-0560-2480DC04A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E1B9D-44FA-713B-4FAE-762F9206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D06B8-430A-40D0-A4C8-789B1370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1C65D-1150-33E4-F4B0-4033A06F4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4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2D14D-50F7-4805-3221-0A77415B3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AED3E-89C1-9DDF-45E1-6E155A514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A8C73-F54A-1189-0DF5-E84EB823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5EDDA-516B-86BD-5AD7-F8DCD13A4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F42E5-5B9B-7A80-E5EE-7394D03A7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4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149AB-251D-C292-4ABA-2CBC7F6B9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F341F-DA67-1016-2A75-E859D6675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BD4CC-D78D-A376-58AA-7C28C4F03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C023D-B45C-AC07-EB9F-A116ABF11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71CB7-D122-294C-3A2B-23C712F4A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D2863-42D7-4439-79D4-85C028B7C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8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BE6EB-CB3A-9F72-FADC-63863F56C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57669-DA6B-FBC5-FD23-70513C95D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636BA9-D1FB-D401-0A26-333409D06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3C4D30-858E-059E-68FE-CD798621C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DBC27B-531A-C55C-6436-BE1DF0B12B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1E6991-97ED-79FC-22C3-C9F6542D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879EB9-B9AF-7FB2-B14A-665EA608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3E480B-38DC-E203-1754-DEC73997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7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6040C-6946-7A0B-CBCB-498A6BF43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7B9CB-DACC-0444-7AAA-FEA8C0F60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0A15F5-CF7D-4DCC-CE72-B3FCAD92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CE4D70-C129-D2BB-6A00-60345D0EC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7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29F540-0844-5432-954A-5E707004B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301CBD-ED56-851C-DFE5-8C902F577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89D473-6313-672E-0A91-43D49C921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4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C9DD6-3631-65EA-75B1-2C2DDB221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277FB-EFEF-2F00-362A-7D7534483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477DFF-2B86-8F38-4754-65A3A79F6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0CC96-C0C9-8136-9F4A-09BE951FD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82F3E1-99F7-FFAD-F072-A24AFA800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7894A-EC15-581F-9035-4C3FF2703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0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32768-08DF-81BF-078A-955893A4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0CB30C-EC5E-51A0-0178-F2A746B350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F460AC-89B4-3436-46DC-3E2CB9D9E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BFA79-2737-A914-7127-6907E510A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00D30-D006-CD0D-A861-AE5C6E36B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38395-E74F-9677-5776-5281BC9B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95D7DE-C7C8-A8CD-9B29-F3E2692F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A8D7D-2D14-8684-E6D2-B21759BF6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F9836-D9A6-8AF2-109A-28740F3DF3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DFABED-F3A1-40CB-AB9F-FB342D40C97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EE8AC-FB76-7A11-93C6-BDB61BB149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B48AA-F61F-DA34-E703-98FE99DE0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7137E6-8C57-40DB-85B2-2BDF95FD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7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CAE2A-DF85-C603-919E-8A26E5405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2A13D04D-14B6-474B-7B5F-CEAB7960083C}"/>
              </a:ext>
            </a:extLst>
          </p:cNvPr>
          <p:cNvGrpSpPr/>
          <p:nvPr/>
        </p:nvGrpSpPr>
        <p:grpSpPr>
          <a:xfrm>
            <a:off x="1873988" y="661024"/>
            <a:ext cx="8553374" cy="6219196"/>
            <a:chOff x="1972341" y="673506"/>
            <a:chExt cx="8553374" cy="621919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CD5A3F7-A7F3-6F46-35F4-B3B1CAE17C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79436" y="916646"/>
              <a:ext cx="5739184" cy="5747719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7C99A4B-5D07-2681-D0C4-783608B3EE40}"/>
                </a:ext>
              </a:extLst>
            </p:cNvPr>
            <p:cNvSpPr txBox="1"/>
            <p:nvPr/>
          </p:nvSpPr>
          <p:spPr>
            <a:xfrm>
              <a:off x="4725423" y="673506"/>
              <a:ext cx="30472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D91BA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Risk Reduction Associates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B276FF-AF53-ACF1-251A-98FD446C00E2}"/>
                </a:ext>
              </a:extLst>
            </p:cNvPr>
            <p:cNvSpPr txBox="1"/>
            <p:nvPr/>
          </p:nvSpPr>
          <p:spPr>
            <a:xfrm>
              <a:off x="8804828" y="2394126"/>
              <a:ext cx="172088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D91BA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Emergency Responders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4A9B401-B3BA-C615-26E9-D64C80124604}"/>
                </a:ext>
              </a:extLst>
            </p:cNvPr>
            <p:cNvSpPr txBox="1"/>
            <p:nvPr/>
          </p:nvSpPr>
          <p:spPr>
            <a:xfrm>
              <a:off x="1972341" y="4750157"/>
              <a:ext cx="172088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D91BA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Local/State Officials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7D5B855-73F1-97AD-D67D-9DC08046678F}"/>
                </a:ext>
              </a:extLst>
            </p:cNvPr>
            <p:cNvSpPr txBox="1"/>
            <p:nvPr/>
          </p:nvSpPr>
          <p:spPr>
            <a:xfrm>
              <a:off x="5388584" y="6554148"/>
              <a:ext cx="17208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D91BA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Public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F215F95-C455-5244-5843-2F60BFDD1FA6}"/>
                </a:ext>
              </a:extLst>
            </p:cNvPr>
            <p:cNvSpPr txBox="1"/>
            <p:nvPr/>
          </p:nvSpPr>
          <p:spPr>
            <a:xfrm>
              <a:off x="8804828" y="4873268"/>
              <a:ext cx="17208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D91BA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Volunteers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EB8F883-AB91-1C5A-B4F4-B3627A23C87A}"/>
                </a:ext>
              </a:extLst>
            </p:cNvPr>
            <p:cNvSpPr txBox="1"/>
            <p:nvPr/>
          </p:nvSpPr>
          <p:spPr>
            <a:xfrm>
              <a:off x="2039860" y="2395317"/>
              <a:ext cx="172088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D91BA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Floodplain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D91BA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Managers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2EFEBDE-BC3F-7F8A-A706-B618095C830A}"/>
                </a:ext>
              </a:extLst>
            </p:cNvPr>
            <p:cNvSpPr txBox="1"/>
            <p:nvPr/>
          </p:nvSpPr>
          <p:spPr>
            <a:xfrm>
              <a:off x="5317865" y="3590450"/>
              <a:ext cx="17208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Stakeholders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7F2AE10-9A0D-7A41-C2B6-3D465500435A}"/>
              </a:ext>
            </a:extLst>
          </p:cNvPr>
          <p:cNvGrpSpPr/>
          <p:nvPr/>
        </p:nvGrpSpPr>
        <p:grpSpPr>
          <a:xfrm>
            <a:off x="0" y="-15988"/>
            <a:ext cx="12192000" cy="630241"/>
            <a:chOff x="0" y="-15988"/>
            <a:chExt cx="12192000" cy="630241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D13A50BB-FB6D-5C3D-8FEE-EE1C458AB40A}"/>
                </a:ext>
              </a:extLst>
            </p:cNvPr>
            <p:cNvSpPr txBox="1">
              <a:spLocks/>
            </p:cNvSpPr>
            <p:nvPr/>
          </p:nvSpPr>
          <p:spPr>
            <a:xfrm>
              <a:off x="0" y="3"/>
              <a:ext cx="12192000" cy="614250"/>
            </a:xfrm>
            <a:prstGeom prst="rect">
              <a:avLst/>
            </a:prstGeom>
            <a:solidFill>
              <a:srgbClr val="203864"/>
            </a:solidFill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174625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Stakeholders</a:t>
              </a:r>
            </a:p>
          </p:txBody>
        </p:sp>
        <p:pic>
          <p:nvPicPr>
            <p:cNvPr id="4" name="Picture 3" descr="A hexagon with a yellow house and a river&#10;&#10;Description automatically generated">
              <a:extLst>
                <a:ext uri="{FF2B5EF4-FFF2-40B4-BE49-F238E27FC236}">
                  <a16:creationId xmlns:a16="http://schemas.microsoft.com/office/drawing/2014/main" id="{87FBE348-93D5-4DC9-DD0E-E68D6E5AF3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71414" y="-15988"/>
              <a:ext cx="690728" cy="6302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378371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1_Office Theme</vt:lpstr>
      <vt:lpstr>PowerPoint Presentation</vt:lpstr>
    </vt:vector>
  </TitlesOfParts>
  <Company>West Virginia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Behrang Bidadian</dc:creator>
  <cp:lastModifiedBy>Behrang Bidadian</cp:lastModifiedBy>
  <cp:revision>1</cp:revision>
  <dcterms:created xsi:type="dcterms:W3CDTF">2025-10-16T15:47:06Z</dcterms:created>
  <dcterms:modified xsi:type="dcterms:W3CDTF">2025-10-16T15:48:37Z</dcterms:modified>
</cp:coreProperties>
</file>