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2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AEB3F-6817-49DF-AA3B-3215BF4DBE0E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964A0-0696-4183-8A18-1D9A04026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3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1DBD47-1AA0-4509-BBD7-1D036EE8CA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3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7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5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0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3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0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4477C-B6BF-48FF-999C-934BA40D5749}" type="datetimeFigureOut">
              <a:rPr lang="en-US" smtClean="0"/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FCBD6-98D6-402B-ACB2-5B879E887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1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p1.msc.fema.gov/data/54/L/12-03-1803A-540129.pdf?LOC=5b3a57fd5ea7e8a4634dc59d10d9ef43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021" y="847726"/>
            <a:ext cx="7715250" cy="592455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2"/>
            <a:ext cx="12192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LOMA Coordinate and Address Inaccuracies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peech Bubble: Rectangle with Corners Rounded 14">
            <a:extLst>
              <a:ext uri="{FF2B5EF4-FFF2-40B4-BE49-F238E27FC236}">
                <a16:creationId xmlns:a16="http://schemas.microsoft.com/office/drawing/2014/main" id="{0ED1C770-B1D6-4603-BB25-A749DDCA06CF}"/>
              </a:ext>
            </a:extLst>
          </p:cNvPr>
          <p:cNvSpPr/>
          <p:nvPr/>
        </p:nvSpPr>
        <p:spPr>
          <a:xfrm flipH="1">
            <a:off x="4570336" y="3520376"/>
            <a:ext cx="2172678" cy="712600"/>
          </a:xfrm>
          <a:prstGeom prst="wedgeRoundRectCallout">
            <a:avLst>
              <a:gd name="adj1" fmla="val -44916"/>
              <a:gd name="adj2" fmla="val 85257"/>
              <a:gd name="adj3" fmla="val 16667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FEMA should update LOMA latitude/longitude with more accurate coordinates available from WV Flood Tool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9125" y="2594676"/>
            <a:ext cx="3829050" cy="3276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8547235" y="1771048"/>
            <a:ext cx="3205212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Verified LOMAs Coordinates on WV Flood Tool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Speech Bubble: Rectangle with Corners Rounded 14">
            <a:extLst>
              <a:ext uri="{FF2B5EF4-FFF2-40B4-BE49-F238E27FC236}">
                <a16:creationId xmlns:a16="http://schemas.microsoft.com/office/drawing/2014/main" id="{0ED1C770-B1D6-4603-BB25-A749DDCA06CF}"/>
              </a:ext>
            </a:extLst>
          </p:cNvPr>
          <p:cNvSpPr/>
          <p:nvPr/>
        </p:nvSpPr>
        <p:spPr>
          <a:xfrm flipH="1">
            <a:off x="683390" y="5178391"/>
            <a:ext cx="1876929" cy="1227087"/>
          </a:xfrm>
          <a:prstGeom prst="wedgeRoundRectCallout">
            <a:avLst>
              <a:gd name="adj1" fmla="val -69775"/>
              <a:gd name="adj2" fmla="val 33224"/>
              <a:gd name="adj3" fmla="val 16667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Old Street Address 3226 Patterson Creek still listed in Tax Assessor’s Database. Correct E-911 address is 3942 Patterson Creek Valley Pike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944223" y="1158058"/>
            <a:ext cx="2075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LOMA  </a:t>
            </a:r>
            <a:r>
              <a:rPr lang="en-US" u="sng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12-03-1803A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771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53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Kurt Donaldson</cp:lastModifiedBy>
  <cp:revision>4</cp:revision>
  <dcterms:created xsi:type="dcterms:W3CDTF">2023-07-30T19:16:26Z</dcterms:created>
  <dcterms:modified xsi:type="dcterms:W3CDTF">2023-07-31T14:33:11Z</dcterms:modified>
</cp:coreProperties>
</file>