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347_1F38AE11.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33A_90A352E2.xml" ContentType="application/vnd.ms-powerpoint.comments+xml"/>
  <Override PartName="/ppt/comments/modernComment_31F_F27B5BC4.xml" ContentType="application/vnd.ms-powerpoint.comments+xml"/>
  <Override PartName="/ppt/notesSlides/notesSlide11.xml" ContentType="application/vnd.openxmlformats-officedocument.presentationml.notesSlide+xml"/>
  <Override PartName="/ppt/comments/modernComment_320_EF0A2F0.xml" ContentType="application/vnd.ms-powerpoint.comments+xml"/>
  <Override PartName="/ppt/comments/modernComment_321_8D998144.xml" ContentType="application/vnd.ms-powerpoint.comments+xml"/>
  <Override PartName="/ppt/notesSlides/notesSlide12.xml" ContentType="application/vnd.openxmlformats-officedocument.presentationml.notesSlide+xml"/>
  <Override PartName="/ppt/comments/modernComment_322_1BA3DE8E.xml" ContentType="application/vnd.ms-powerpoint.comments+xml"/>
  <Override PartName="/ppt/comments/modernComment_2AF_B1BD44E6.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7" r:id="rId5"/>
  </p:sldMasterIdLst>
  <p:notesMasterIdLst>
    <p:notesMasterId r:id="rId53"/>
  </p:notesMasterIdLst>
  <p:handoutMasterIdLst>
    <p:handoutMasterId r:id="rId54"/>
  </p:handoutMasterIdLst>
  <p:sldIdLst>
    <p:sldId id="839" r:id="rId6"/>
    <p:sldId id="316" r:id="rId7"/>
    <p:sldId id="4232" r:id="rId8"/>
    <p:sldId id="318" r:id="rId9"/>
    <p:sldId id="319" r:id="rId10"/>
    <p:sldId id="4233" r:id="rId11"/>
    <p:sldId id="4234" r:id="rId12"/>
    <p:sldId id="789" r:id="rId13"/>
    <p:sldId id="320" r:id="rId14"/>
    <p:sldId id="321" r:id="rId15"/>
    <p:sldId id="322" r:id="rId16"/>
    <p:sldId id="4235" r:id="rId17"/>
    <p:sldId id="1470" r:id="rId18"/>
    <p:sldId id="4237" r:id="rId19"/>
    <p:sldId id="821" r:id="rId20"/>
    <p:sldId id="822" r:id="rId21"/>
    <p:sldId id="823" r:id="rId22"/>
    <p:sldId id="4242" r:id="rId23"/>
    <p:sldId id="4243" r:id="rId24"/>
    <p:sldId id="824" r:id="rId25"/>
    <p:sldId id="825" r:id="rId26"/>
    <p:sldId id="798" r:id="rId27"/>
    <p:sldId id="826" r:id="rId28"/>
    <p:sldId id="799" r:id="rId29"/>
    <p:sldId id="800" r:id="rId30"/>
    <p:sldId id="801" r:id="rId31"/>
    <p:sldId id="802" r:id="rId32"/>
    <p:sldId id="827" r:id="rId33"/>
    <p:sldId id="813" r:id="rId34"/>
    <p:sldId id="265" r:id="rId35"/>
    <p:sldId id="682" r:id="rId36"/>
    <p:sldId id="683" r:id="rId37"/>
    <p:sldId id="684" r:id="rId38"/>
    <p:sldId id="828" r:id="rId39"/>
    <p:sldId id="829" r:id="rId40"/>
    <p:sldId id="830" r:id="rId41"/>
    <p:sldId id="788" r:id="rId42"/>
    <p:sldId id="687" r:id="rId43"/>
    <p:sldId id="831" r:id="rId44"/>
    <p:sldId id="832" r:id="rId45"/>
    <p:sldId id="833" r:id="rId46"/>
    <p:sldId id="834" r:id="rId47"/>
    <p:sldId id="835" r:id="rId48"/>
    <p:sldId id="836" r:id="rId49"/>
    <p:sldId id="4244" r:id="rId50"/>
    <p:sldId id="4241" r:id="rId51"/>
    <p:sldId id="295" r:id="rId5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Notes" id="{4AF6B87E-9CA1-4D68-BF2F-1F189958DEDB}">
          <p14:sldIdLst/>
        </p14:section>
        <p14:section name="Welcome and Introductions" id="{9FAEE638-4477-44E2-9376-B39E35184794}">
          <p14:sldIdLst>
            <p14:sldId id="839"/>
            <p14:sldId id="316"/>
            <p14:sldId id="4232"/>
          </p14:sldIdLst>
        </p14:section>
        <p14:section name="Where We Are - Draft Maps" id="{A3BD2066-7022-4AF7-97D7-A20922401E88}">
          <p14:sldIdLst>
            <p14:sldId id="318"/>
            <p14:sldId id="319"/>
            <p14:sldId id="4233"/>
            <p14:sldId id="4234"/>
          </p14:sldIdLst>
        </p14:section>
        <p14:section name="Flood Study Update" id="{AD705BB0-9F81-4EA3-B1FD-0F100AC12C6B}">
          <p14:sldIdLst>
            <p14:sldId id="789"/>
            <p14:sldId id="320"/>
            <p14:sldId id="321"/>
            <p14:sldId id="322"/>
            <p14:sldId id="4235"/>
            <p14:sldId id="1470"/>
            <p14:sldId id="4237"/>
            <p14:sldId id="821"/>
            <p14:sldId id="822"/>
            <p14:sldId id="823"/>
            <p14:sldId id="4242"/>
            <p14:sldId id="4243"/>
            <p14:sldId id="824"/>
            <p14:sldId id="825"/>
          </p14:sldIdLst>
        </p14:section>
        <p14:section name="Study Impacts" id="{374180A8-539B-472C-9BFB-428C2957C5C3}">
          <p14:sldIdLst>
            <p14:sldId id="798"/>
            <p14:sldId id="826"/>
            <p14:sldId id="799"/>
            <p14:sldId id="800"/>
            <p14:sldId id="801"/>
            <p14:sldId id="802"/>
            <p14:sldId id="827"/>
          </p14:sldIdLst>
        </p14:section>
        <p14:section name="Using Flood Risk Data to Identify and Reduce Risk" id="{C8FE7409-D8C4-4D6C-B544-07CD67A124D6}">
          <p14:sldIdLst>
            <p14:sldId id="813"/>
            <p14:sldId id="265"/>
            <p14:sldId id="682"/>
            <p14:sldId id="683"/>
            <p14:sldId id="684"/>
            <p14:sldId id="828"/>
            <p14:sldId id="829"/>
            <p14:sldId id="830"/>
            <p14:sldId id="788"/>
            <p14:sldId id="687"/>
            <p14:sldId id="831"/>
          </p14:sldIdLst>
        </p14:section>
        <p14:section name="Floodplain Management" id="{B7ED76E3-D48B-4633-895E-315E184BA5EA}">
          <p14:sldIdLst>
            <p14:sldId id="832"/>
            <p14:sldId id="833"/>
            <p14:sldId id="834"/>
            <p14:sldId id="835"/>
          </p14:sldIdLst>
        </p14:section>
        <p14:section name="Discussion" id="{7C14E857-461B-4138-97F5-2E4DE13ADB79}">
          <p14:sldIdLst>
            <p14:sldId id="836"/>
            <p14:sldId id="4244"/>
            <p14:sldId id="4241"/>
            <p14:sldId id="295"/>
          </p14:sldIdLst>
        </p14:section>
      </p14:sectionLst>
    </p:ext>
    <p:ext uri="{EFAFB233-063F-42B5-8137-9DF3F51BA10A}">
      <p15:sldGuideLst xmlns:p15="http://schemas.microsoft.com/office/powerpoint/2012/main">
        <p15:guide id="1" orient="horz" pos="744" userDrawn="1">
          <p15:clr>
            <a:srgbClr val="A4A3A4"/>
          </p15:clr>
        </p15:guide>
        <p15:guide id="2" pos="528" userDrawn="1">
          <p15:clr>
            <a:srgbClr val="A4A3A4"/>
          </p15:clr>
        </p15:guide>
        <p15:guide id="3" orient="horz" pos="3528" userDrawn="1">
          <p15:clr>
            <a:srgbClr val="A4A3A4"/>
          </p15:clr>
        </p15:guide>
        <p15:guide id="4" pos="4056" userDrawn="1">
          <p15:clr>
            <a:srgbClr val="A4A3A4"/>
          </p15:clr>
        </p15:guide>
        <p15:guide id="5" orient="horz" pos="43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32E329-9BE8-AD00-07BD-C852474559FF}" name="Curtis, Danielle" initials="CD" userId="S::Danielle.Curtis@mbakerintl.com::a452cb02-25b3-4860-bfd8-09604b35b005" providerId="AD"/>
  <p188:author id="{38160193-4B13-CD6A-2516-5EA9C02518F0}" name="Mittman,Tamara" initials="M" userId="S::Tamara.Mittman@mbakerintl.com::0f46816e-7ae8-4e16-8780-444bfd476f5f" providerId="AD"/>
  <p188:author id="{9ACFC1DA-B0CA-7D8B-615D-3FA4A5002396}" name="Caricato-Michalke, Kara" initials="KC" userId="S::kara.caricatomichalke@wsp.com::cda6bd13-a977-46d7-9b84-9444947925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0146"/>
    <a:srgbClr val="006DFF"/>
    <a:srgbClr val="CCCC00"/>
    <a:srgbClr val="005188"/>
    <a:srgbClr val="005288"/>
    <a:srgbClr val="5A5B5D"/>
    <a:srgbClr val="C0C2C4"/>
    <a:srgbClr val="B0B1B3"/>
    <a:srgbClr val="8A8B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AB6CC4-EDE9-B301-8A5F-3F2F2628D232}" v="19" dt="2025-03-24T18:48:10.518"/>
    <p1510:client id="{526C67EE-4262-453B-91DD-7410F830B6E0}" v="184" dt="2025-03-24T19:50:19.386"/>
    <p1510:client id="{B506A2ED-5C1F-4F51-A7C3-94D5DF6F69F2}" v="1129" dt="2025-03-24T19:30:32.876"/>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44"/>
        <p:guide pos="528"/>
        <p:guide orient="horz" pos="3528"/>
        <p:guide pos="4056"/>
        <p:guide orient="horz" pos="432"/>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tis, Danielle" userId="a452cb02-25b3-4860-bfd8-09604b35b005" providerId="ADAL" clId="{5A0E816D-0BDC-4AC2-A6AE-F57FB512611F}"/>
    <pc:docChg chg="undo custSel addSld delSld modSld sldOrd addSection delSection modSection">
      <pc:chgData name="Curtis, Danielle" userId="a452cb02-25b3-4860-bfd8-09604b35b005" providerId="ADAL" clId="{5A0E816D-0BDC-4AC2-A6AE-F57FB512611F}" dt="2024-09-03T13:13:12.554" v="1218" actId="2696"/>
      <pc:docMkLst>
        <pc:docMk/>
      </pc:docMkLst>
      <pc:sldChg chg="del">
        <pc:chgData name="Curtis, Danielle" userId="a452cb02-25b3-4860-bfd8-09604b35b005" providerId="ADAL" clId="{5A0E816D-0BDC-4AC2-A6AE-F57FB512611F}" dt="2024-09-03T03:30:08.089" v="281" actId="47"/>
        <pc:sldMkLst>
          <pc:docMk/>
          <pc:sldMk cId="0" sldId="265"/>
        </pc:sldMkLst>
      </pc:sldChg>
      <pc:sldChg chg="modSp mod">
        <pc:chgData name="Curtis, Danielle" userId="a452cb02-25b3-4860-bfd8-09604b35b005" providerId="ADAL" clId="{5A0E816D-0BDC-4AC2-A6AE-F57FB512611F}" dt="2024-09-03T03:25:23.557" v="141" actId="27636"/>
        <pc:sldMkLst>
          <pc:docMk/>
          <pc:sldMk cId="1899357851" sldId="302"/>
        </pc:sldMkLst>
      </pc:sldChg>
      <pc:sldChg chg="addSp delSp modSp mod">
        <pc:chgData name="Curtis, Danielle" userId="a452cb02-25b3-4860-bfd8-09604b35b005" providerId="ADAL" clId="{5A0E816D-0BDC-4AC2-A6AE-F57FB512611F}" dt="2024-09-03T03:26:47.265" v="171" actId="1076"/>
        <pc:sldMkLst>
          <pc:docMk/>
          <pc:sldMk cId="1406361244" sldId="306"/>
        </pc:sldMkLst>
      </pc:sldChg>
      <pc:sldChg chg="modSp mod">
        <pc:chgData name="Curtis, Danielle" userId="a452cb02-25b3-4860-bfd8-09604b35b005" providerId="ADAL" clId="{5A0E816D-0BDC-4AC2-A6AE-F57FB512611F}" dt="2024-09-03T03:23:23.537" v="0"/>
        <pc:sldMkLst>
          <pc:docMk/>
          <pc:sldMk cId="4041677551" sldId="314"/>
        </pc:sldMkLst>
      </pc:sldChg>
      <pc:sldChg chg="del">
        <pc:chgData name="Curtis, Danielle" userId="a452cb02-25b3-4860-bfd8-09604b35b005" providerId="ADAL" clId="{5A0E816D-0BDC-4AC2-A6AE-F57FB512611F}" dt="2024-09-03T03:25:53.298" v="142" actId="2696"/>
        <pc:sldMkLst>
          <pc:docMk/>
          <pc:sldMk cId="1355424114" sldId="315"/>
        </pc:sldMkLst>
      </pc:sldChg>
      <pc:sldChg chg="modSp mod">
        <pc:chgData name="Curtis, Danielle" userId="a452cb02-25b3-4860-bfd8-09604b35b005" providerId="ADAL" clId="{5A0E816D-0BDC-4AC2-A6AE-F57FB512611F}" dt="2024-09-03T03:26:12.530" v="143"/>
        <pc:sldMkLst>
          <pc:docMk/>
          <pc:sldMk cId="1363941229" sldId="316"/>
        </pc:sldMkLst>
      </pc:sldChg>
      <pc:sldChg chg="modSp mod">
        <pc:chgData name="Curtis, Danielle" userId="a452cb02-25b3-4860-bfd8-09604b35b005" providerId="ADAL" clId="{5A0E816D-0BDC-4AC2-A6AE-F57FB512611F}" dt="2024-09-03T03:27:46.233" v="204" actId="20577"/>
        <pc:sldMkLst>
          <pc:docMk/>
          <pc:sldMk cId="1916981915" sldId="318"/>
        </pc:sldMkLst>
      </pc:sldChg>
      <pc:sldChg chg="addSp delSp modSp add del mod">
        <pc:chgData name="Curtis, Danielle" userId="a452cb02-25b3-4860-bfd8-09604b35b005" providerId="ADAL" clId="{5A0E816D-0BDC-4AC2-A6AE-F57FB512611F}" dt="2024-09-03T03:29:54.611" v="271" actId="47"/>
        <pc:sldMkLst>
          <pc:docMk/>
          <pc:sldMk cId="4090628967" sldId="319"/>
        </pc:sldMkLst>
      </pc:sldChg>
      <pc:sldChg chg="del">
        <pc:chgData name="Curtis, Danielle" userId="a452cb02-25b3-4860-bfd8-09604b35b005" providerId="ADAL" clId="{5A0E816D-0BDC-4AC2-A6AE-F57FB512611F}" dt="2024-09-03T03:29:57.095" v="272" actId="47"/>
        <pc:sldMkLst>
          <pc:docMk/>
          <pc:sldMk cId="591474503" sldId="320"/>
        </pc:sldMkLst>
      </pc:sldChg>
      <pc:sldChg chg="del">
        <pc:chgData name="Curtis, Danielle" userId="a452cb02-25b3-4860-bfd8-09604b35b005" providerId="ADAL" clId="{5A0E816D-0BDC-4AC2-A6AE-F57FB512611F}" dt="2024-09-03T03:29:58.899" v="273" actId="47"/>
        <pc:sldMkLst>
          <pc:docMk/>
          <pc:sldMk cId="1081100022" sldId="321"/>
        </pc:sldMkLst>
      </pc:sldChg>
      <pc:sldChg chg="del">
        <pc:chgData name="Curtis, Danielle" userId="a452cb02-25b3-4860-bfd8-09604b35b005" providerId="ADAL" clId="{5A0E816D-0BDC-4AC2-A6AE-F57FB512611F}" dt="2024-09-03T03:30:00.243" v="274" actId="47"/>
        <pc:sldMkLst>
          <pc:docMk/>
          <pc:sldMk cId="4153138201" sldId="322"/>
        </pc:sldMkLst>
      </pc:sldChg>
      <pc:sldChg chg="del">
        <pc:chgData name="Curtis, Danielle" userId="a452cb02-25b3-4860-bfd8-09604b35b005" providerId="ADAL" clId="{5A0E816D-0BDC-4AC2-A6AE-F57FB512611F}" dt="2024-09-03T03:30:00.926" v="275" actId="47"/>
        <pc:sldMkLst>
          <pc:docMk/>
          <pc:sldMk cId="1722767634" sldId="323"/>
        </pc:sldMkLst>
      </pc:sldChg>
      <pc:sldChg chg="del">
        <pc:chgData name="Curtis, Danielle" userId="a452cb02-25b3-4860-bfd8-09604b35b005" providerId="ADAL" clId="{5A0E816D-0BDC-4AC2-A6AE-F57FB512611F}" dt="2024-09-03T03:34:11.675" v="374" actId="47"/>
        <pc:sldMkLst>
          <pc:docMk/>
          <pc:sldMk cId="1072171528" sldId="324"/>
        </pc:sldMkLst>
      </pc:sldChg>
      <pc:sldChg chg="del">
        <pc:chgData name="Curtis, Danielle" userId="a452cb02-25b3-4860-bfd8-09604b35b005" providerId="ADAL" clId="{5A0E816D-0BDC-4AC2-A6AE-F57FB512611F}" dt="2024-09-03T03:30:02.673" v="277" actId="47"/>
        <pc:sldMkLst>
          <pc:docMk/>
          <pc:sldMk cId="3932903322" sldId="325"/>
        </pc:sldMkLst>
      </pc:sldChg>
      <pc:sldChg chg="del">
        <pc:chgData name="Curtis, Danielle" userId="a452cb02-25b3-4860-bfd8-09604b35b005" providerId="ADAL" clId="{5A0E816D-0BDC-4AC2-A6AE-F57FB512611F}" dt="2024-09-03T03:30:03.422" v="278" actId="47"/>
        <pc:sldMkLst>
          <pc:docMk/>
          <pc:sldMk cId="3605274684" sldId="326"/>
        </pc:sldMkLst>
      </pc:sldChg>
      <pc:sldChg chg="del">
        <pc:chgData name="Curtis, Danielle" userId="a452cb02-25b3-4860-bfd8-09604b35b005" providerId="ADAL" clId="{5A0E816D-0BDC-4AC2-A6AE-F57FB512611F}" dt="2024-09-03T03:30:05.024" v="279" actId="47"/>
        <pc:sldMkLst>
          <pc:docMk/>
          <pc:sldMk cId="1290277636" sldId="327"/>
        </pc:sldMkLst>
      </pc:sldChg>
      <pc:sldChg chg="del">
        <pc:chgData name="Curtis, Danielle" userId="a452cb02-25b3-4860-bfd8-09604b35b005" providerId="ADAL" clId="{5A0E816D-0BDC-4AC2-A6AE-F57FB512611F}" dt="2024-09-03T03:30:06.067" v="280" actId="47"/>
        <pc:sldMkLst>
          <pc:docMk/>
          <pc:sldMk cId="2681589020" sldId="328"/>
        </pc:sldMkLst>
      </pc:sldChg>
      <pc:sldChg chg="del">
        <pc:chgData name="Curtis, Danielle" userId="a452cb02-25b3-4860-bfd8-09604b35b005" providerId="ADAL" clId="{5A0E816D-0BDC-4AC2-A6AE-F57FB512611F}" dt="2024-09-03T12:55:04.213" v="769" actId="2696"/>
        <pc:sldMkLst>
          <pc:docMk/>
          <pc:sldMk cId="3066827348" sldId="371"/>
        </pc:sldMkLst>
      </pc:sldChg>
      <pc:sldChg chg="del">
        <pc:chgData name="Curtis, Danielle" userId="a452cb02-25b3-4860-bfd8-09604b35b005" providerId="ADAL" clId="{5A0E816D-0BDC-4AC2-A6AE-F57FB512611F}" dt="2024-09-03T03:30:09.737" v="282" actId="47"/>
        <pc:sldMkLst>
          <pc:docMk/>
          <pc:sldMk cId="0" sldId="682"/>
        </pc:sldMkLst>
      </pc:sldChg>
      <pc:sldChg chg="del">
        <pc:chgData name="Curtis, Danielle" userId="a452cb02-25b3-4860-bfd8-09604b35b005" providerId="ADAL" clId="{5A0E816D-0BDC-4AC2-A6AE-F57FB512611F}" dt="2024-09-03T03:30:10.590" v="283" actId="47"/>
        <pc:sldMkLst>
          <pc:docMk/>
          <pc:sldMk cId="1263944941" sldId="683"/>
        </pc:sldMkLst>
      </pc:sldChg>
      <pc:sldChg chg="del">
        <pc:chgData name="Curtis, Danielle" userId="a452cb02-25b3-4860-bfd8-09604b35b005" providerId="ADAL" clId="{5A0E816D-0BDC-4AC2-A6AE-F57FB512611F}" dt="2024-09-03T03:30:11.540" v="284" actId="47"/>
        <pc:sldMkLst>
          <pc:docMk/>
          <pc:sldMk cId="1265479672" sldId="684"/>
        </pc:sldMkLst>
      </pc:sldChg>
      <pc:sldChg chg="modSp mod">
        <pc:chgData name="Curtis, Danielle" userId="a452cb02-25b3-4860-bfd8-09604b35b005" providerId="ADAL" clId="{5A0E816D-0BDC-4AC2-A6AE-F57FB512611F}" dt="2024-09-03T13:03:43.266" v="925" actId="1076"/>
        <pc:sldMkLst>
          <pc:docMk/>
          <pc:sldMk cId="2981971174" sldId="687"/>
        </pc:sldMkLst>
      </pc:sldChg>
      <pc:sldChg chg="modSp mod">
        <pc:chgData name="Curtis, Danielle" userId="a452cb02-25b3-4860-bfd8-09604b35b005" providerId="ADAL" clId="{5A0E816D-0BDC-4AC2-A6AE-F57FB512611F}" dt="2024-09-03T12:46:44.301" v="638" actId="1076"/>
        <pc:sldMkLst>
          <pc:docMk/>
          <pc:sldMk cId="1497967878" sldId="731"/>
        </pc:sldMkLst>
      </pc:sldChg>
      <pc:sldChg chg="modSp mod">
        <pc:chgData name="Curtis, Danielle" userId="a452cb02-25b3-4860-bfd8-09604b35b005" providerId="ADAL" clId="{5A0E816D-0BDC-4AC2-A6AE-F57FB512611F}" dt="2024-09-03T12:46:22.386" v="637" actId="1076"/>
        <pc:sldMkLst>
          <pc:docMk/>
          <pc:sldMk cId="2948946284" sldId="732"/>
        </pc:sldMkLst>
      </pc:sldChg>
      <pc:sldChg chg="modSp mod">
        <pc:chgData name="Curtis, Danielle" userId="a452cb02-25b3-4860-bfd8-09604b35b005" providerId="ADAL" clId="{5A0E816D-0BDC-4AC2-A6AE-F57FB512611F}" dt="2024-09-03T12:45:17.088" v="636" actId="1076"/>
        <pc:sldMkLst>
          <pc:docMk/>
          <pc:sldMk cId="3406385365" sldId="737"/>
        </pc:sldMkLst>
      </pc:sldChg>
      <pc:sldChg chg="del">
        <pc:chgData name="Curtis, Danielle" userId="a452cb02-25b3-4860-bfd8-09604b35b005" providerId="ADAL" clId="{5A0E816D-0BDC-4AC2-A6AE-F57FB512611F}" dt="2024-09-03T03:30:15.179" v="288" actId="47"/>
        <pc:sldMkLst>
          <pc:docMk/>
          <pc:sldMk cId="3103657937" sldId="749"/>
        </pc:sldMkLst>
      </pc:sldChg>
      <pc:sldChg chg="del">
        <pc:chgData name="Curtis, Danielle" userId="a452cb02-25b3-4860-bfd8-09604b35b005" providerId="ADAL" clId="{5A0E816D-0BDC-4AC2-A6AE-F57FB512611F}" dt="2024-09-03T03:30:15.981" v="289" actId="47"/>
        <pc:sldMkLst>
          <pc:docMk/>
          <pc:sldMk cId="3418055569" sldId="750"/>
        </pc:sldMkLst>
      </pc:sldChg>
      <pc:sldChg chg="del">
        <pc:chgData name="Curtis, Danielle" userId="a452cb02-25b3-4860-bfd8-09604b35b005" providerId="ADAL" clId="{5A0E816D-0BDC-4AC2-A6AE-F57FB512611F}" dt="2024-09-03T03:30:12.721" v="285" actId="47"/>
        <pc:sldMkLst>
          <pc:docMk/>
          <pc:sldMk cId="2703035290" sldId="786"/>
        </pc:sldMkLst>
      </pc:sldChg>
      <pc:sldChg chg="del">
        <pc:chgData name="Curtis, Danielle" userId="a452cb02-25b3-4860-bfd8-09604b35b005" providerId="ADAL" clId="{5A0E816D-0BDC-4AC2-A6AE-F57FB512611F}" dt="2024-09-03T03:30:13.386" v="286" actId="47"/>
        <pc:sldMkLst>
          <pc:docMk/>
          <pc:sldMk cId="2958210033" sldId="787"/>
        </pc:sldMkLst>
      </pc:sldChg>
      <pc:sldChg chg="del">
        <pc:chgData name="Curtis, Danielle" userId="a452cb02-25b3-4860-bfd8-09604b35b005" providerId="ADAL" clId="{5A0E816D-0BDC-4AC2-A6AE-F57FB512611F}" dt="2024-09-03T03:30:14.160" v="287" actId="47"/>
        <pc:sldMkLst>
          <pc:docMk/>
          <pc:sldMk cId="176935759" sldId="788"/>
        </pc:sldMkLst>
      </pc:sldChg>
      <pc:sldChg chg="modSp mod">
        <pc:chgData name="Curtis, Danielle" userId="a452cb02-25b3-4860-bfd8-09604b35b005" providerId="ADAL" clId="{5A0E816D-0BDC-4AC2-A6AE-F57FB512611F}" dt="2024-09-03T03:32:33.355" v="372" actId="20577"/>
        <pc:sldMkLst>
          <pc:docMk/>
          <pc:sldMk cId="888634320" sldId="789"/>
        </pc:sldMkLst>
      </pc:sldChg>
      <pc:sldChg chg="del">
        <pc:chgData name="Curtis, Danielle" userId="a452cb02-25b3-4860-bfd8-09604b35b005" providerId="ADAL" clId="{5A0E816D-0BDC-4AC2-A6AE-F57FB512611F}" dt="2024-09-03T03:33:06.619" v="373" actId="47"/>
        <pc:sldMkLst>
          <pc:docMk/>
          <pc:sldMk cId="3488936553" sldId="790"/>
        </pc:sldMkLst>
      </pc:sldChg>
      <pc:sldChg chg="del">
        <pc:chgData name="Curtis, Danielle" userId="a452cb02-25b3-4860-bfd8-09604b35b005" providerId="ADAL" clId="{5A0E816D-0BDC-4AC2-A6AE-F57FB512611F}" dt="2024-09-03T12:34:36.372" v="460" actId="2696"/>
        <pc:sldMkLst>
          <pc:docMk/>
          <pc:sldMk cId="1215252089" sldId="791"/>
        </pc:sldMkLst>
      </pc:sldChg>
      <pc:sldChg chg="del">
        <pc:chgData name="Curtis, Danielle" userId="a452cb02-25b3-4860-bfd8-09604b35b005" providerId="ADAL" clId="{5A0E816D-0BDC-4AC2-A6AE-F57FB512611F}" dt="2024-09-03T12:34:40.582" v="461" actId="2696"/>
        <pc:sldMkLst>
          <pc:docMk/>
          <pc:sldMk cId="1154875930" sldId="792"/>
        </pc:sldMkLst>
      </pc:sldChg>
      <pc:sldChg chg="del">
        <pc:chgData name="Curtis, Danielle" userId="a452cb02-25b3-4860-bfd8-09604b35b005" providerId="ADAL" clId="{5A0E816D-0BDC-4AC2-A6AE-F57FB512611F}" dt="2024-09-03T12:34:42.737" v="462" actId="2696"/>
        <pc:sldMkLst>
          <pc:docMk/>
          <pc:sldMk cId="2588567372" sldId="793"/>
        </pc:sldMkLst>
      </pc:sldChg>
      <pc:sldChg chg="del">
        <pc:chgData name="Curtis, Danielle" userId="a452cb02-25b3-4860-bfd8-09604b35b005" providerId="ADAL" clId="{5A0E816D-0BDC-4AC2-A6AE-F57FB512611F}" dt="2024-09-03T12:34:45.828" v="463" actId="2696"/>
        <pc:sldMkLst>
          <pc:docMk/>
          <pc:sldMk cId="3171511144" sldId="794"/>
        </pc:sldMkLst>
      </pc:sldChg>
      <pc:sldChg chg="del">
        <pc:chgData name="Curtis, Danielle" userId="a452cb02-25b3-4860-bfd8-09604b35b005" providerId="ADAL" clId="{5A0E816D-0BDC-4AC2-A6AE-F57FB512611F}" dt="2024-09-03T12:34:50.812" v="464" actId="2696"/>
        <pc:sldMkLst>
          <pc:docMk/>
          <pc:sldMk cId="498319602" sldId="795"/>
        </pc:sldMkLst>
      </pc:sldChg>
      <pc:sldChg chg="del">
        <pc:chgData name="Curtis, Danielle" userId="a452cb02-25b3-4860-bfd8-09604b35b005" providerId="ADAL" clId="{5A0E816D-0BDC-4AC2-A6AE-F57FB512611F}" dt="2024-09-03T12:34:56.672" v="465" actId="2696"/>
        <pc:sldMkLst>
          <pc:docMk/>
          <pc:sldMk cId="1974949418" sldId="796"/>
        </pc:sldMkLst>
      </pc:sldChg>
      <pc:sldChg chg="del">
        <pc:chgData name="Curtis, Danielle" userId="a452cb02-25b3-4860-bfd8-09604b35b005" providerId="ADAL" clId="{5A0E816D-0BDC-4AC2-A6AE-F57FB512611F}" dt="2024-09-03T12:34:59.021" v="466" actId="2696"/>
        <pc:sldMkLst>
          <pc:docMk/>
          <pc:sldMk cId="2197423067" sldId="797"/>
        </pc:sldMkLst>
      </pc:sldChg>
      <pc:sldChg chg="modSp mod">
        <pc:chgData name="Curtis, Danielle" userId="a452cb02-25b3-4860-bfd8-09604b35b005" providerId="ADAL" clId="{5A0E816D-0BDC-4AC2-A6AE-F57FB512611F}" dt="2024-09-03T12:47:52.303" v="653" actId="20577"/>
        <pc:sldMkLst>
          <pc:docMk/>
          <pc:sldMk cId="2767208692" sldId="798"/>
        </pc:sldMkLst>
      </pc:sldChg>
      <pc:sldChg chg="addSp delSp modSp mod">
        <pc:chgData name="Curtis, Danielle" userId="a452cb02-25b3-4860-bfd8-09604b35b005" providerId="ADAL" clId="{5A0E816D-0BDC-4AC2-A6AE-F57FB512611F}" dt="2024-09-03T12:51:31.494" v="698" actId="478"/>
        <pc:sldMkLst>
          <pc:docMk/>
          <pc:sldMk cId="4068170692" sldId="799"/>
        </pc:sldMkLst>
      </pc:sldChg>
      <pc:sldChg chg="addSp delSp modSp mod modNotesTx">
        <pc:chgData name="Curtis, Danielle" userId="a452cb02-25b3-4860-bfd8-09604b35b005" providerId="ADAL" clId="{5A0E816D-0BDC-4AC2-A6AE-F57FB512611F}" dt="2024-09-03T12:52:18.721" v="705"/>
        <pc:sldMkLst>
          <pc:docMk/>
          <pc:sldMk cId="250651376" sldId="800"/>
        </pc:sldMkLst>
      </pc:sldChg>
      <pc:sldChg chg="addSp delSp modSp mod">
        <pc:chgData name="Curtis, Danielle" userId="a452cb02-25b3-4860-bfd8-09604b35b005" providerId="ADAL" clId="{5A0E816D-0BDC-4AC2-A6AE-F57FB512611F}" dt="2024-09-03T12:53:17.275" v="715" actId="1076"/>
        <pc:sldMkLst>
          <pc:docMk/>
          <pc:sldMk cId="2375647556" sldId="801"/>
        </pc:sldMkLst>
      </pc:sldChg>
      <pc:sldChg chg="addSp delSp modSp mod">
        <pc:chgData name="Curtis, Danielle" userId="a452cb02-25b3-4860-bfd8-09604b35b005" providerId="ADAL" clId="{5A0E816D-0BDC-4AC2-A6AE-F57FB512611F}" dt="2024-09-03T12:53:38.939" v="720" actId="1076"/>
        <pc:sldMkLst>
          <pc:docMk/>
          <pc:sldMk cId="463724174" sldId="802"/>
        </pc:sldMkLst>
      </pc:sldChg>
      <pc:sldChg chg="del">
        <pc:chgData name="Curtis, Danielle" userId="a452cb02-25b3-4860-bfd8-09604b35b005" providerId="ADAL" clId="{5A0E816D-0BDC-4AC2-A6AE-F57FB512611F}" dt="2024-09-03T12:53:47.276" v="721" actId="2696"/>
        <pc:sldMkLst>
          <pc:docMk/>
          <pc:sldMk cId="3139873811" sldId="803"/>
        </pc:sldMkLst>
      </pc:sldChg>
      <pc:sldChg chg="del">
        <pc:chgData name="Curtis, Danielle" userId="a452cb02-25b3-4860-bfd8-09604b35b005" providerId="ADAL" clId="{5A0E816D-0BDC-4AC2-A6AE-F57FB512611F}" dt="2024-09-03T12:53:49.665" v="722" actId="2696"/>
        <pc:sldMkLst>
          <pc:docMk/>
          <pc:sldMk cId="1559303156" sldId="804"/>
        </pc:sldMkLst>
      </pc:sldChg>
      <pc:sldChg chg="del">
        <pc:chgData name="Curtis, Danielle" userId="a452cb02-25b3-4860-bfd8-09604b35b005" providerId="ADAL" clId="{5A0E816D-0BDC-4AC2-A6AE-F57FB512611F}" dt="2024-09-03T12:55:32.541" v="771" actId="2696"/>
        <pc:sldMkLst>
          <pc:docMk/>
          <pc:sldMk cId="3335689761" sldId="805"/>
        </pc:sldMkLst>
      </pc:sldChg>
      <pc:sldChg chg="del">
        <pc:chgData name="Curtis, Danielle" userId="a452cb02-25b3-4860-bfd8-09604b35b005" providerId="ADAL" clId="{5A0E816D-0BDC-4AC2-A6AE-F57FB512611F}" dt="2024-09-03T12:55:32.541" v="771" actId="2696"/>
        <pc:sldMkLst>
          <pc:docMk/>
          <pc:sldMk cId="1350259044" sldId="806"/>
        </pc:sldMkLst>
      </pc:sldChg>
      <pc:sldChg chg="del">
        <pc:chgData name="Curtis, Danielle" userId="a452cb02-25b3-4860-bfd8-09604b35b005" providerId="ADAL" clId="{5A0E816D-0BDC-4AC2-A6AE-F57FB512611F}" dt="2024-09-03T12:55:32.541" v="771" actId="2696"/>
        <pc:sldMkLst>
          <pc:docMk/>
          <pc:sldMk cId="1082308647" sldId="807"/>
        </pc:sldMkLst>
      </pc:sldChg>
      <pc:sldChg chg="del">
        <pc:chgData name="Curtis, Danielle" userId="a452cb02-25b3-4860-bfd8-09604b35b005" providerId="ADAL" clId="{5A0E816D-0BDC-4AC2-A6AE-F57FB512611F}" dt="2024-09-03T12:55:32.541" v="771" actId="2696"/>
        <pc:sldMkLst>
          <pc:docMk/>
          <pc:sldMk cId="3306179645" sldId="808"/>
        </pc:sldMkLst>
      </pc:sldChg>
      <pc:sldChg chg="del">
        <pc:chgData name="Curtis, Danielle" userId="a452cb02-25b3-4860-bfd8-09604b35b005" providerId="ADAL" clId="{5A0E816D-0BDC-4AC2-A6AE-F57FB512611F}" dt="2024-09-03T12:55:32.541" v="771" actId="2696"/>
        <pc:sldMkLst>
          <pc:docMk/>
          <pc:sldMk cId="1038626597" sldId="809"/>
        </pc:sldMkLst>
      </pc:sldChg>
      <pc:sldChg chg="del">
        <pc:chgData name="Curtis, Danielle" userId="a452cb02-25b3-4860-bfd8-09604b35b005" providerId="ADAL" clId="{5A0E816D-0BDC-4AC2-A6AE-F57FB512611F}" dt="2024-09-03T12:55:32.541" v="771" actId="2696"/>
        <pc:sldMkLst>
          <pc:docMk/>
          <pc:sldMk cId="3123258847" sldId="810"/>
        </pc:sldMkLst>
      </pc:sldChg>
      <pc:sldChg chg="del">
        <pc:chgData name="Curtis, Danielle" userId="a452cb02-25b3-4860-bfd8-09604b35b005" providerId="ADAL" clId="{5A0E816D-0BDC-4AC2-A6AE-F57FB512611F}" dt="2024-09-03T12:55:32.541" v="771" actId="2696"/>
        <pc:sldMkLst>
          <pc:docMk/>
          <pc:sldMk cId="371280530" sldId="811"/>
        </pc:sldMkLst>
      </pc:sldChg>
      <pc:sldChg chg="del">
        <pc:chgData name="Curtis, Danielle" userId="a452cb02-25b3-4860-bfd8-09604b35b005" providerId="ADAL" clId="{5A0E816D-0BDC-4AC2-A6AE-F57FB512611F}" dt="2024-09-03T12:55:32.541" v="771" actId="2696"/>
        <pc:sldMkLst>
          <pc:docMk/>
          <pc:sldMk cId="1236835943" sldId="812"/>
        </pc:sldMkLst>
      </pc:sldChg>
      <pc:sldChg chg="modSp mod">
        <pc:chgData name="Curtis, Danielle" userId="a452cb02-25b3-4860-bfd8-09604b35b005" providerId="ADAL" clId="{5A0E816D-0BDC-4AC2-A6AE-F57FB512611F}" dt="2024-09-03T12:56:05.846" v="830" actId="20577"/>
        <pc:sldMkLst>
          <pc:docMk/>
          <pc:sldMk cId="1789553294" sldId="813"/>
        </pc:sldMkLst>
      </pc:sldChg>
      <pc:sldChg chg="del">
        <pc:chgData name="Curtis, Danielle" userId="a452cb02-25b3-4860-bfd8-09604b35b005" providerId="ADAL" clId="{5A0E816D-0BDC-4AC2-A6AE-F57FB512611F}" dt="2024-09-03T13:00:24.835" v="832" actId="2696"/>
        <pc:sldMkLst>
          <pc:docMk/>
          <pc:sldMk cId="347401507" sldId="814"/>
        </pc:sldMkLst>
      </pc:sldChg>
      <pc:sldChg chg="del">
        <pc:chgData name="Curtis, Danielle" userId="a452cb02-25b3-4860-bfd8-09604b35b005" providerId="ADAL" clId="{5A0E816D-0BDC-4AC2-A6AE-F57FB512611F}" dt="2024-09-03T13:13:12.554" v="1218" actId="2696"/>
        <pc:sldMkLst>
          <pc:docMk/>
          <pc:sldMk cId="1088185542" sldId="816"/>
        </pc:sldMkLst>
      </pc:sldChg>
      <pc:sldChg chg="addSp delSp modSp new mod">
        <pc:chgData name="Curtis, Danielle" userId="a452cb02-25b3-4860-bfd8-09604b35b005" providerId="ADAL" clId="{5A0E816D-0BDC-4AC2-A6AE-F57FB512611F}" dt="2024-09-03T03:31:34.792" v="350" actId="478"/>
        <pc:sldMkLst>
          <pc:docMk/>
          <pc:sldMk cId="1822890560" sldId="817"/>
        </pc:sldMkLst>
      </pc:sldChg>
      <pc:sldChg chg="addSp delSp modSp new mod">
        <pc:chgData name="Curtis, Danielle" userId="a452cb02-25b3-4860-bfd8-09604b35b005" providerId="ADAL" clId="{5A0E816D-0BDC-4AC2-A6AE-F57FB512611F}" dt="2024-09-03T03:32:06.622" v="353" actId="478"/>
        <pc:sldMkLst>
          <pc:docMk/>
          <pc:sldMk cId="624783823" sldId="818"/>
        </pc:sldMkLst>
      </pc:sldChg>
      <pc:sldChg chg="modSp new mod">
        <pc:chgData name="Curtis, Danielle" userId="a452cb02-25b3-4860-bfd8-09604b35b005" providerId="ADAL" clId="{5A0E816D-0BDC-4AC2-A6AE-F57FB512611F}" dt="2024-09-03T12:32:19.755" v="396" actId="13926"/>
        <pc:sldMkLst>
          <pc:docMk/>
          <pc:sldMk cId="1729325857" sldId="819"/>
        </pc:sldMkLst>
      </pc:sldChg>
      <pc:sldChg chg="modSp new mod">
        <pc:chgData name="Curtis, Danielle" userId="a452cb02-25b3-4860-bfd8-09604b35b005" providerId="ADAL" clId="{5A0E816D-0BDC-4AC2-A6AE-F57FB512611F}" dt="2024-09-03T12:33:34.531" v="432" actId="115"/>
        <pc:sldMkLst>
          <pc:docMk/>
          <pc:sldMk cId="4037086617" sldId="820"/>
        </pc:sldMkLst>
      </pc:sldChg>
      <pc:sldChg chg="addSp delSp modSp new mod">
        <pc:chgData name="Curtis, Danielle" userId="a452cb02-25b3-4860-bfd8-09604b35b005" providerId="ADAL" clId="{5A0E816D-0BDC-4AC2-A6AE-F57FB512611F}" dt="2024-09-03T12:34:28.511" v="459" actId="478"/>
        <pc:sldMkLst>
          <pc:docMk/>
          <pc:sldMk cId="3178075495" sldId="821"/>
        </pc:sldMkLst>
      </pc:sldChg>
      <pc:sldChg chg="addSp modSp new mod ord">
        <pc:chgData name="Curtis, Danielle" userId="a452cb02-25b3-4860-bfd8-09604b35b005" providerId="ADAL" clId="{5A0E816D-0BDC-4AC2-A6AE-F57FB512611F}" dt="2024-09-03T12:37:04.565" v="490" actId="1076"/>
        <pc:sldMkLst>
          <pc:docMk/>
          <pc:sldMk cId="915559183" sldId="822"/>
        </pc:sldMkLst>
      </pc:sldChg>
      <pc:sldChg chg="addSp modSp new mod modNotesTx">
        <pc:chgData name="Curtis, Danielle" userId="a452cb02-25b3-4860-bfd8-09604b35b005" providerId="ADAL" clId="{5A0E816D-0BDC-4AC2-A6AE-F57FB512611F}" dt="2024-09-03T12:38:22.349" v="519"/>
        <pc:sldMkLst>
          <pc:docMk/>
          <pc:sldMk cId="2489899218" sldId="823"/>
        </pc:sldMkLst>
      </pc:sldChg>
      <pc:sldChg chg="addSp modSp new mod">
        <pc:chgData name="Curtis, Danielle" userId="a452cb02-25b3-4860-bfd8-09604b35b005" providerId="ADAL" clId="{5A0E816D-0BDC-4AC2-A6AE-F57FB512611F}" dt="2024-09-03T12:39:53.120" v="563" actId="1076"/>
        <pc:sldMkLst>
          <pc:docMk/>
          <pc:sldMk cId="1916562214" sldId="824"/>
        </pc:sldMkLst>
      </pc:sldChg>
      <pc:sldChg chg="addSp modSp new mod">
        <pc:chgData name="Curtis, Danielle" userId="a452cb02-25b3-4860-bfd8-09604b35b005" providerId="ADAL" clId="{5A0E816D-0BDC-4AC2-A6AE-F57FB512611F}" dt="2024-09-03T12:42:09.779" v="621" actId="13926"/>
        <pc:sldMkLst>
          <pc:docMk/>
          <pc:sldMk cId="1353659099" sldId="825"/>
        </pc:sldMkLst>
      </pc:sldChg>
      <pc:sldChg chg="addSp modSp new mod">
        <pc:chgData name="Curtis, Danielle" userId="a452cb02-25b3-4860-bfd8-09604b35b005" providerId="ADAL" clId="{5A0E816D-0BDC-4AC2-A6AE-F57FB512611F}" dt="2024-09-03T12:49:13.684" v="695" actId="1076"/>
        <pc:sldMkLst>
          <pc:docMk/>
          <pc:sldMk cId="2426622690" sldId="826"/>
        </pc:sldMkLst>
      </pc:sldChg>
      <pc:sldChg chg="modSp new del mod">
        <pc:chgData name="Curtis, Danielle" userId="a452cb02-25b3-4860-bfd8-09604b35b005" providerId="ADAL" clId="{5A0E816D-0BDC-4AC2-A6AE-F57FB512611F}" dt="2024-09-03T12:46:49.440" v="639" actId="2696"/>
        <pc:sldMkLst>
          <pc:docMk/>
          <pc:sldMk cId="2997034810" sldId="826"/>
        </pc:sldMkLst>
      </pc:sldChg>
      <pc:sldChg chg="addSp modSp new mod">
        <pc:chgData name="Curtis, Danielle" userId="a452cb02-25b3-4860-bfd8-09604b35b005" providerId="ADAL" clId="{5A0E816D-0BDC-4AC2-A6AE-F57FB512611F}" dt="2024-09-03T12:54:42.811" v="768" actId="1076"/>
        <pc:sldMkLst>
          <pc:docMk/>
          <pc:sldMk cId="2068821439" sldId="827"/>
        </pc:sldMkLst>
      </pc:sldChg>
      <pc:sldChg chg="addSp modSp new mod">
        <pc:chgData name="Curtis, Danielle" userId="a452cb02-25b3-4860-bfd8-09604b35b005" providerId="ADAL" clId="{5A0E816D-0BDC-4AC2-A6AE-F57FB512611F}" dt="2024-09-03T13:01:13.463" v="869" actId="5793"/>
        <pc:sldMkLst>
          <pc:docMk/>
          <pc:sldMk cId="1979669316" sldId="828"/>
        </pc:sldMkLst>
      </pc:sldChg>
      <pc:sldChg chg="addSp modSp new mod">
        <pc:chgData name="Curtis, Danielle" userId="a452cb02-25b3-4860-bfd8-09604b35b005" providerId="ADAL" clId="{5A0E816D-0BDC-4AC2-A6AE-F57FB512611F}" dt="2024-09-03T13:02:04.391" v="905" actId="1076"/>
        <pc:sldMkLst>
          <pc:docMk/>
          <pc:sldMk cId="2365744759" sldId="829"/>
        </pc:sldMkLst>
      </pc:sldChg>
      <pc:sldChg chg="addSp modSp new mod">
        <pc:chgData name="Curtis, Danielle" userId="a452cb02-25b3-4860-bfd8-09604b35b005" providerId="ADAL" clId="{5A0E816D-0BDC-4AC2-A6AE-F57FB512611F}" dt="2024-09-03T13:02:55.729" v="923" actId="1076"/>
        <pc:sldMkLst>
          <pc:docMk/>
          <pc:sldMk cId="2311859336" sldId="830"/>
        </pc:sldMkLst>
      </pc:sldChg>
      <pc:sldChg chg="addSp delSp modSp new mod">
        <pc:chgData name="Curtis, Danielle" userId="a452cb02-25b3-4860-bfd8-09604b35b005" providerId="ADAL" clId="{5A0E816D-0BDC-4AC2-A6AE-F57FB512611F}" dt="2024-09-03T13:06:29.808" v="1011"/>
        <pc:sldMkLst>
          <pc:docMk/>
          <pc:sldMk cId="3889998180" sldId="831"/>
        </pc:sldMkLst>
      </pc:sldChg>
      <pc:sldChg chg="modSp mod">
        <pc:chgData name="Curtis, Danielle" userId="a452cb02-25b3-4860-bfd8-09604b35b005" providerId="ADAL" clId="{5A0E816D-0BDC-4AC2-A6AE-F57FB512611F}" dt="2024-09-03T13:05:42.404" v="1007" actId="20577"/>
        <pc:sldMkLst>
          <pc:docMk/>
          <pc:sldMk cId="398424895" sldId="832"/>
        </pc:sldMkLst>
      </pc:sldChg>
      <pc:sldChg chg="addSp modSp new mod">
        <pc:chgData name="Curtis, Danielle" userId="a452cb02-25b3-4860-bfd8-09604b35b005" providerId="ADAL" clId="{5A0E816D-0BDC-4AC2-A6AE-F57FB512611F}" dt="2024-09-03T13:07:33.478" v="1060" actId="1076"/>
        <pc:sldMkLst>
          <pc:docMk/>
          <pc:sldMk cId="2078204131" sldId="833"/>
        </pc:sldMkLst>
      </pc:sldChg>
      <pc:sldChg chg="addSp delSp modSp new mod modClrScheme chgLayout modNotesTx">
        <pc:chgData name="Curtis, Danielle" userId="a452cb02-25b3-4860-bfd8-09604b35b005" providerId="ADAL" clId="{5A0E816D-0BDC-4AC2-A6AE-F57FB512611F}" dt="2024-09-03T13:09:00.019" v="1103" actId="1076"/>
        <pc:sldMkLst>
          <pc:docMk/>
          <pc:sldMk cId="3413936303" sldId="834"/>
        </pc:sldMkLst>
      </pc:sldChg>
      <pc:sldChg chg="addSp modSp new mod modNotesTx">
        <pc:chgData name="Curtis, Danielle" userId="a452cb02-25b3-4860-bfd8-09604b35b005" providerId="ADAL" clId="{5A0E816D-0BDC-4AC2-A6AE-F57FB512611F}" dt="2024-09-03T13:09:49.171" v="1141"/>
        <pc:sldMkLst>
          <pc:docMk/>
          <pc:sldMk cId="4033461514" sldId="835"/>
        </pc:sldMkLst>
      </pc:sldChg>
      <pc:sldChg chg="modSp mod">
        <pc:chgData name="Curtis, Danielle" userId="a452cb02-25b3-4860-bfd8-09604b35b005" providerId="ADAL" clId="{5A0E816D-0BDC-4AC2-A6AE-F57FB512611F}" dt="2024-09-03T13:10:32.880" v="1153" actId="20577"/>
        <pc:sldMkLst>
          <pc:docMk/>
          <pc:sldMk cId="3544291141" sldId="836"/>
        </pc:sldMkLst>
      </pc:sldChg>
      <pc:sldChg chg="addSp delSp modSp new mod">
        <pc:chgData name="Curtis, Danielle" userId="a452cb02-25b3-4860-bfd8-09604b35b005" providerId="ADAL" clId="{5A0E816D-0BDC-4AC2-A6AE-F57FB512611F}" dt="2024-09-03T13:11:18.160" v="1183" actId="478"/>
        <pc:sldMkLst>
          <pc:docMk/>
          <pc:sldMk cId="823374492" sldId="837"/>
        </pc:sldMkLst>
      </pc:sldChg>
      <pc:sldChg chg="addSp modSp new mod">
        <pc:chgData name="Curtis, Danielle" userId="a452cb02-25b3-4860-bfd8-09604b35b005" providerId="ADAL" clId="{5A0E816D-0BDC-4AC2-A6AE-F57FB512611F}" dt="2024-09-03T13:12:10.857" v="1217" actId="1076"/>
        <pc:sldMkLst>
          <pc:docMk/>
          <pc:sldMk cId="2417035107" sldId="838"/>
        </pc:sldMkLst>
      </pc:sldChg>
    </pc:docChg>
  </pc:docChgLst>
  <pc:docChgLst>
    <pc:chgData name="Mittman,Tamara" userId="0f46816e-7ae8-4e16-8780-444bfd476f5f" providerId="ADAL" clId="{ADC7909F-1A94-4B94-9D43-2B9899FEA83A}"/>
    <pc:docChg chg="">
      <pc:chgData name="Mittman,Tamara" userId="0f46816e-7ae8-4e16-8780-444bfd476f5f" providerId="ADAL" clId="{ADC7909F-1A94-4B94-9D43-2B9899FEA83A}" dt="2024-11-25T14:18:56.444" v="0"/>
      <pc:docMkLst>
        <pc:docMk/>
      </pc:docMkLst>
      <pc:sldChg chg="modCm">
        <pc:chgData name="Mittman,Tamara" userId="0f46816e-7ae8-4e16-8780-444bfd476f5f" providerId="ADAL" clId="{ADC7909F-1A94-4B94-9D43-2B9899FEA83A}" dt="2024-11-25T14:18:56.444" v="0"/>
        <pc:sldMkLst>
          <pc:docMk/>
          <pc:sldMk cId="2647292800" sldId="815"/>
        </pc:sldMkLst>
        <pc:extLst>
          <p:ext xmlns:p="http://schemas.openxmlformats.org/presentationml/2006/main" uri="{D6D511B9-2390-475A-947B-AFAB55BFBCF1}">
            <pc226:cmChg xmlns:pc226="http://schemas.microsoft.com/office/powerpoint/2022/06/main/command" chg="mod">
              <pc226:chgData name="Mittman,Tamara" userId="0f46816e-7ae8-4e16-8780-444bfd476f5f" providerId="ADAL" clId="{ADC7909F-1A94-4B94-9D43-2B9899FEA83A}" dt="2024-11-25T14:18:56.444" v="0"/>
              <pc2:cmMkLst xmlns:pc2="http://schemas.microsoft.com/office/powerpoint/2019/9/main/command">
                <pc:docMk/>
                <pc:sldMk cId="2647292800" sldId="815"/>
                <pc2:cmMk id="{8CCEC3E2-3693-40FA-8794-8E73DAFB0934}"/>
              </pc2:cmMkLst>
            </pc226:cmChg>
          </p:ext>
        </pc:extLst>
      </pc:sldChg>
    </pc:docChg>
  </pc:docChgLst>
  <pc:docChgLst>
    <pc:chgData name="Curtis, Danielle" userId="a452cb02-25b3-4860-bfd8-09604b35b005" providerId="ADAL" clId="{006C0BEF-6055-477F-A304-1300788E9241}"/>
    <pc:docChg chg="undo custSel addSld delSld modSld modMainMaster modSection">
      <pc:chgData name="Curtis, Danielle" userId="a452cb02-25b3-4860-bfd8-09604b35b005" providerId="ADAL" clId="{006C0BEF-6055-477F-A304-1300788E9241}" dt="2024-09-03T17:00:15.761" v="49" actId="700"/>
      <pc:docMkLst>
        <pc:docMk/>
      </pc:docMkLst>
      <pc:sldChg chg="addCm">
        <pc:chgData name="Curtis, Danielle" userId="a452cb02-25b3-4860-bfd8-09604b35b005" providerId="ADAL" clId="{006C0BEF-6055-477F-A304-1300788E9241}" dt="2024-09-03T16:54:18.496" v="0"/>
        <pc:sldMkLst>
          <pc:docMk/>
          <pc:sldMk cId="1899357851" sldId="302"/>
        </pc:sldMkLst>
      </pc:sldChg>
      <pc:sldChg chg="modSp add mod modClrScheme addCm chgLayout">
        <pc:chgData name="Curtis, Danielle" userId="a452cb02-25b3-4860-bfd8-09604b35b005" providerId="ADAL" clId="{006C0BEF-6055-477F-A304-1300788E9241}" dt="2024-09-03T16:58:24.875" v="38" actId="255"/>
        <pc:sldMkLst>
          <pc:docMk/>
          <pc:sldMk cId="523808273" sldId="839"/>
        </pc:sldMkLst>
      </pc:sldChg>
      <pc:sldChg chg="modSp add del mod modClrScheme addCm chgLayout">
        <pc:chgData name="Curtis, Danielle" userId="a452cb02-25b3-4860-bfd8-09604b35b005" providerId="ADAL" clId="{006C0BEF-6055-477F-A304-1300788E9241}" dt="2024-09-03T16:59:39.941" v="43" actId="2696"/>
        <pc:sldMkLst>
          <pc:docMk/>
          <pc:sldMk cId="32810653" sldId="840"/>
        </pc:sldMkLst>
      </pc:sldChg>
      <pc:sldChg chg="modSp add mod modClrScheme addCm chgLayout">
        <pc:chgData name="Curtis, Danielle" userId="a452cb02-25b3-4860-bfd8-09604b35b005" providerId="ADAL" clId="{006C0BEF-6055-477F-A304-1300788E9241}" dt="2024-09-03T16:59:55.424" v="46" actId="700"/>
        <pc:sldMkLst>
          <pc:docMk/>
          <pc:sldMk cId="2790224440" sldId="841"/>
        </pc:sldMkLst>
      </pc:sldChg>
      <pc:sldChg chg="modSp add mod modClrScheme addCm chgLayout">
        <pc:chgData name="Curtis, Danielle" userId="a452cb02-25b3-4860-bfd8-09604b35b005" providerId="ADAL" clId="{006C0BEF-6055-477F-A304-1300788E9241}" dt="2024-09-03T17:00:15.761" v="49" actId="700"/>
        <pc:sldMkLst>
          <pc:docMk/>
          <pc:sldMk cId="2849029079" sldId="842"/>
        </pc:sldMkLst>
      </pc:sldChg>
      <pc:sldMasterChg chg="addSldLayout modSldLayout">
        <pc:chgData name="Curtis, Danielle" userId="a452cb02-25b3-4860-bfd8-09604b35b005" providerId="ADAL" clId="{006C0BEF-6055-477F-A304-1300788E9241}" dt="2024-09-03T16:57:22.817" v="30" actId="1076"/>
        <pc:sldMasterMkLst>
          <pc:docMk/>
          <pc:sldMasterMk cId="653636983" sldId="2147483648"/>
        </pc:sldMasterMkLst>
        <pc:sldLayoutChg chg="modSp add mod modTransition">
          <pc:chgData name="Curtis, Danielle" userId="a452cb02-25b3-4860-bfd8-09604b35b005" providerId="ADAL" clId="{006C0BEF-6055-477F-A304-1300788E9241}" dt="2024-09-03T16:55:42.284" v="7" actId="1076"/>
          <pc:sldLayoutMkLst>
            <pc:docMk/>
            <pc:sldMasterMk cId="653636983" sldId="2147483648"/>
            <pc:sldLayoutMk cId="1572664340" sldId="2147483673"/>
          </pc:sldLayoutMkLst>
        </pc:sldLayoutChg>
        <pc:sldLayoutChg chg="modSp add mod modTransition">
          <pc:chgData name="Curtis, Danielle" userId="a452cb02-25b3-4860-bfd8-09604b35b005" providerId="ADAL" clId="{006C0BEF-6055-477F-A304-1300788E9241}" dt="2024-09-03T16:56:36.982" v="21" actId="1076"/>
          <pc:sldLayoutMkLst>
            <pc:docMk/>
            <pc:sldMasterMk cId="653636983" sldId="2147483648"/>
            <pc:sldLayoutMk cId="1072033899" sldId="2147483674"/>
          </pc:sldLayoutMkLst>
        </pc:sldLayoutChg>
        <pc:sldLayoutChg chg="modSp add mod modTransition">
          <pc:chgData name="Curtis, Danielle" userId="a452cb02-25b3-4860-bfd8-09604b35b005" providerId="ADAL" clId="{006C0BEF-6055-477F-A304-1300788E9241}" dt="2024-09-03T16:56:57.207" v="24" actId="1076"/>
          <pc:sldLayoutMkLst>
            <pc:docMk/>
            <pc:sldMasterMk cId="653636983" sldId="2147483648"/>
            <pc:sldLayoutMk cId="1993475396" sldId="2147483675"/>
          </pc:sldLayoutMkLst>
        </pc:sldLayoutChg>
        <pc:sldLayoutChg chg="modSp add mod modTransition">
          <pc:chgData name="Curtis, Danielle" userId="a452cb02-25b3-4860-bfd8-09604b35b005" providerId="ADAL" clId="{006C0BEF-6055-477F-A304-1300788E9241}" dt="2024-09-03T16:57:22.817" v="30" actId="1076"/>
          <pc:sldLayoutMkLst>
            <pc:docMk/>
            <pc:sldMasterMk cId="653636983" sldId="2147483648"/>
            <pc:sldLayoutMk cId="1625122099" sldId="2147483676"/>
          </pc:sldLayoutMkLst>
        </pc:sldLayoutChg>
      </pc:sldMasterChg>
    </pc:docChg>
  </pc:docChgLst>
  <pc:docChgLst>
    <pc:chgData name="Cramer, Brandon" userId="S::brandon.cramer_wsp.com#ext#@mbakerintl.onmicrosoft.com::cef55825-f6c8-484c-8988-662121cdb0a1" providerId="AD" clId="Web-{6A2BB7EC-7C4D-2537-119B-4A53FCE4B4DB}"/>
    <pc:docChg chg="modSld">
      <pc:chgData name="Cramer, Brandon" userId="S::brandon.cramer_wsp.com#ext#@mbakerintl.onmicrosoft.com::cef55825-f6c8-484c-8988-662121cdb0a1" providerId="AD" clId="Web-{6A2BB7EC-7C4D-2537-119B-4A53FCE4B4DB}" dt="2025-03-21T16:15:03.974" v="14" actId="20577"/>
      <pc:docMkLst>
        <pc:docMk/>
      </pc:docMkLst>
      <pc:sldChg chg="modSp">
        <pc:chgData name="Cramer, Brandon" userId="S::brandon.cramer_wsp.com#ext#@mbakerintl.onmicrosoft.com::cef55825-f6c8-484c-8988-662121cdb0a1" providerId="AD" clId="Web-{6A2BB7EC-7C4D-2537-119B-4A53FCE4B4DB}" dt="2025-03-21T16:15:03.974" v="14" actId="20577"/>
        <pc:sldMkLst>
          <pc:docMk/>
          <pc:sldMk cId="4090628967" sldId="319"/>
        </pc:sldMkLst>
        <pc:spChg chg="mod">
          <ac:chgData name="Cramer, Brandon" userId="S::brandon.cramer_wsp.com#ext#@mbakerintl.onmicrosoft.com::cef55825-f6c8-484c-8988-662121cdb0a1" providerId="AD" clId="Web-{6A2BB7EC-7C4D-2537-119B-4A53FCE4B4DB}" dt="2025-03-21T16:15:03.974" v="14" actId="20577"/>
          <ac:spMkLst>
            <pc:docMk/>
            <pc:sldMk cId="4090628967" sldId="319"/>
            <ac:spMk id="2" creationId="{7C31920C-37A1-C1AC-96E0-B2F084F87C20}"/>
          </ac:spMkLst>
        </pc:spChg>
      </pc:sldChg>
    </pc:docChg>
  </pc:docChgLst>
  <pc:docChgLst>
    <pc:chgData name="Mittman,Tamara" userId="0f46816e-7ae8-4e16-8780-444bfd476f5f" providerId="ADAL" clId="{828DAAD5-FA65-49EE-A372-B7B6E0D16B48}"/>
    <pc:docChg chg="undo redo custSel addSld delSld modSld sldOrd delMainMaster modMainMaster modSection">
      <pc:chgData name="Mittman,Tamara" userId="0f46816e-7ae8-4e16-8780-444bfd476f5f" providerId="ADAL" clId="{828DAAD5-FA65-49EE-A372-B7B6E0D16B48}" dt="2024-09-12T20:12:56.960" v="3603" actId="2696"/>
      <pc:docMkLst>
        <pc:docMk/>
      </pc:docMkLst>
      <pc:sldChg chg="modSp mod">
        <pc:chgData name="Mittman,Tamara" userId="0f46816e-7ae8-4e16-8780-444bfd476f5f" providerId="ADAL" clId="{828DAAD5-FA65-49EE-A372-B7B6E0D16B48}" dt="2024-09-10T16:47:35.257" v="1936" actId="12789"/>
        <pc:sldMkLst>
          <pc:docMk/>
          <pc:sldMk cId="0" sldId="265"/>
        </pc:sldMkLst>
      </pc:sldChg>
      <pc:sldChg chg="addSp delSp modSp mod chgLayout modNotesTx">
        <pc:chgData name="Mittman,Tamara" userId="0f46816e-7ae8-4e16-8780-444bfd476f5f" providerId="ADAL" clId="{828DAAD5-FA65-49EE-A372-B7B6E0D16B48}" dt="2024-09-12T19:05:44.387" v="3587" actId="20577"/>
        <pc:sldMkLst>
          <pc:docMk/>
          <pc:sldMk cId="1899357851" sldId="302"/>
        </pc:sldMkLst>
      </pc:sldChg>
      <pc:sldChg chg="delSp del mod">
        <pc:chgData name="Mittman,Tamara" userId="0f46816e-7ae8-4e16-8780-444bfd476f5f" providerId="ADAL" clId="{828DAAD5-FA65-49EE-A372-B7B6E0D16B48}" dt="2024-09-10T14:09:49.467" v="224" actId="2696"/>
        <pc:sldMkLst>
          <pc:docMk/>
          <pc:sldMk cId="1406361244" sldId="306"/>
        </pc:sldMkLst>
      </pc:sldChg>
      <pc:sldChg chg="addSp delSp modSp mod modClrScheme chgLayout">
        <pc:chgData name="Mittman,Tamara" userId="0f46816e-7ae8-4e16-8780-444bfd476f5f" providerId="ADAL" clId="{828DAAD5-FA65-49EE-A372-B7B6E0D16B48}" dt="2024-09-10T18:15:44.119" v="2622" actId="27636"/>
        <pc:sldMkLst>
          <pc:docMk/>
          <pc:sldMk cId="4041677551" sldId="314"/>
        </pc:sldMkLst>
      </pc:sldChg>
      <pc:sldChg chg="addSp delSp modSp mod modClrScheme chgLayout">
        <pc:chgData name="Mittman,Tamara" userId="0f46816e-7ae8-4e16-8780-444bfd476f5f" providerId="ADAL" clId="{828DAAD5-FA65-49EE-A372-B7B6E0D16B48}" dt="2024-09-10T14:04:50.503" v="166" actId="404"/>
        <pc:sldMkLst>
          <pc:docMk/>
          <pc:sldMk cId="1363941229" sldId="316"/>
        </pc:sldMkLst>
      </pc:sldChg>
      <pc:sldChg chg="addSp delSp modSp mod chgLayout">
        <pc:chgData name="Mittman,Tamara" userId="0f46816e-7ae8-4e16-8780-444bfd476f5f" providerId="ADAL" clId="{828DAAD5-FA65-49EE-A372-B7B6E0D16B48}" dt="2024-09-10T18:29:29.173" v="2775" actId="20577"/>
        <pc:sldMkLst>
          <pc:docMk/>
          <pc:sldMk cId="4090628967" sldId="319"/>
        </pc:sldMkLst>
      </pc:sldChg>
      <pc:sldChg chg="addSp delSp modSp mod">
        <pc:chgData name="Mittman,Tamara" userId="0f46816e-7ae8-4e16-8780-444bfd476f5f" providerId="ADAL" clId="{828DAAD5-FA65-49EE-A372-B7B6E0D16B48}" dt="2024-09-12T19:41:46.916" v="3598" actId="164"/>
        <pc:sldMkLst>
          <pc:docMk/>
          <pc:sldMk cId="591474503" sldId="320"/>
        </pc:sldMkLst>
      </pc:sldChg>
      <pc:sldChg chg="addSp delSp modSp mod chgLayout">
        <pc:chgData name="Mittman,Tamara" userId="0f46816e-7ae8-4e16-8780-444bfd476f5f" providerId="ADAL" clId="{828DAAD5-FA65-49EE-A372-B7B6E0D16B48}" dt="2024-09-10T15:12:44.105" v="1687" actId="6264"/>
        <pc:sldMkLst>
          <pc:docMk/>
          <pc:sldMk cId="1081100022" sldId="321"/>
        </pc:sldMkLst>
      </pc:sldChg>
      <pc:sldChg chg="addSp delSp modSp mod chgLayout">
        <pc:chgData name="Mittman,Tamara" userId="0f46816e-7ae8-4e16-8780-444bfd476f5f" providerId="ADAL" clId="{828DAAD5-FA65-49EE-A372-B7B6E0D16B48}" dt="2024-09-10T15:12:49.119" v="1688" actId="6264"/>
        <pc:sldMkLst>
          <pc:docMk/>
          <pc:sldMk cId="4153138201" sldId="322"/>
        </pc:sldMkLst>
      </pc:sldChg>
      <pc:sldChg chg="del">
        <pc:chgData name="Mittman,Tamara" userId="0f46816e-7ae8-4e16-8780-444bfd476f5f" providerId="ADAL" clId="{828DAAD5-FA65-49EE-A372-B7B6E0D16B48}" dt="2024-09-10T14:53:00.444" v="1512" actId="2696"/>
        <pc:sldMkLst>
          <pc:docMk/>
          <pc:sldMk cId="1722767634" sldId="323"/>
        </pc:sldMkLst>
      </pc:sldChg>
      <pc:sldChg chg="modSp mod">
        <pc:chgData name="Mittman,Tamara" userId="0f46816e-7ae8-4e16-8780-444bfd476f5f" providerId="ADAL" clId="{828DAAD5-FA65-49EE-A372-B7B6E0D16B48}" dt="2024-09-10T15:10:47.158" v="1662" actId="27636"/>
        <pc:sldMkLst>
          <pc:docMk/>
          <pc:sldMk cId="1290277636" sldId="327"/>
        </pc:sldMkLst>
      </pc:sldChg>
      <pc:sldChg chg="modSp del mod ord modClrScheme chgLayout">
        <pc:chgData name="Mittman,Tamara" userId="0f46816e-7ae8-4e16-8780-444bfd476f5f" providerId="ADAL" clId="{828DAAD5-FA65-49EE-A372-B7B6E0D16B48}" dt="2024-09-10T18:10:59.734" v="2575" actId="2696"/>
        <pc:sldMkLst>
          <pc:docMk/>
          <pc:sldMk cId="4269801476" sldId="373"/>
        </pc:sldMkLst>
      </pc:sldChg>
      <pc:sldChg chg="addSp delSp modSp del mod ord modClrScheme chgLayout">
        <pc:chgData name="Mittman,Tamara" userId="0f46816e-7ae8-4e16-8780-444bfd476f5f" providerId="ADAL" clId="{828DAAD5-FA65-49EE-A372-B7B6E0D16B48}" dt="2024-09-10T18:12:04.517" v="2586" actId="2696"/>
        <pc:sldMkLst>
          <pc:docMk/>
          <pc:sldMk cId="338463850" sldId="374"/>
        </pc:sldMkLst>
      </pc:sldChg>
      <pc:sldChg chg="modSp del mod ord">
        <pc:chgData name="Mittman,Tamara" userId="0f46816e-7ae8-4e16-8780-444bfd476f5f" providerId="ADAL" clId="{828DAAD5-FA65-49EE-A372-B7B6E0D16B48}" dt="2024-09-10T18:13:23.759" v="2595" actId="2696"/>
        <pc:sldMkLst>
          <pc:docMk/>
          <pc:sldMk cId="3452853570" sldId="375"/>
        </pc:sldMkLst>
      </pc:sldChg>
      <pc:sldChg chg="addSp delSp modSp del mod ord modClrScheme chgLayout">
        <pc:chgData name="Mittman,Tamara" userId="0f46816e-7ae8-4e16-8780-444bfd476f5f" providerId="ADAL" clId="{828DAAD5-FA65-49EE-A372-B7B6E0D16B48}" dt="2024-09-10T18:14:25.918" v="2604" actId="2696"/>
        <pc:sldMkLst>
          <pc:docMk/>
          <pc:sldMk cId="1353767912" sldId="376"/>
        </pc:sldMkLst>
      </pc:sldChg>
      <pc:sldChg chg="addSp delSp modSp mod chgLayout">
        <pc:chgData name="Mittman,Tamara" userId="0f46816e-7ae8-4e16-8780-444bfd476f5f" providerId="ADAL" clId="{828DAAD5-FA65-49EE-A372-B7B6E0D16B48}" dt="2024-09-10T16:54:51.661" v="1984" actId="1076"/>
        <pc:sldMkLst>
          <pc:docMk/>
          <pc:sldMk cId="0" sldId="682"/>
        </pc:sldMkLst>
      </pc:sldChg>
      <pc:sldChg chg="addSp modSp mod">
        <pc:chgData name="Mittman,Tamara" userId="0f46816e-7ae8-4e16-8780-444bfd476f5f" providerId="ADAL" clId="{828DAAD5-FA65-49EE-A372-B7B6E0D16B48}" dt="2024-09-10T18:23:38.408" v="2715" actId="1076"/>
        <pc:sldMkLst>
          <pc:docMk/>
          <pc:sldMk cId="1263944941" sldId="683"/>
        </pc:sldMkLst>
      </pc:sldChg>
      <pc:sldChg chg="modSp mod">
        <pc:chgData name="Mittman,Tamara" userId="0f46816e-7ae8-4e16-8780-444bfd476f5f" providerId="ADAL" clId="{828DAAD5-FA65-49EE-A372-B7B6E0D16B48}" dt="2024-09-10T19:01:28.410" v="3181" actId="20577"/>
        <pc:sldMkLst>
          <pc:docMk/>
          <pc:sldMk cId="1265479672" sldId="684"/>
        </pc:sldMkLst>
      </pc:sldChg>
      <pc:sldChg chg="modSp mod modClrScheme modCm chgLayout">
        <pc:chgData name="Mittman,Tamara" userId="0f46816e-7ae8-4e16-8780-444bfd476f5f" providerId="ADAL" clId="{828DAAD5-FA65-49EE-A372-B7B6E0D16B48}" dt="2024-09-12T19:09:54.110" v="3594"/>
        <pc:sldMkLst>
          <pc:docMk/>
          <pc:sldMk cId="2981971174" sldId="687"/>
        </pc:sldMkLst>
      </pc:sldChg>
      <pc:sldChg chg="addSp delSp modSp mod chgLayout modNotesTx">
        <pc:chgData name="Mittman,Tamara" userId="0f46816e-7ae8-4e16-8780-444bfd476f5f" providerId="ADAL" clId="{828DAAD5-FA65-49EE-A372-B7B6E0D16B48}" dt="2024-09-12T19:06:26.285" v="3593" actId="20577"/>
        <pc:sldMkLst>
          <pc:docMk/>
          <pc:sldMk cId="1497967878" sldId="731"/>
        </pc:sldMkLst>
      </pc:sldChg>
      <pc:sldChg chg="addSp delSp modSp mod chgLayout">
        <pc:chgData name="Mittman,Tamara" userId="0f46816e-7ae8-4e16-8780-444bfd476f5f" providerId="ADAL" clId="{828DAAD5-FA65-49EE-A372-B7B6E0D16B48}" dt="2024-09-10T15:24:47.119" v="1820" actId="478"/>
        <pc:sldMkLst>
          <pc:docMk/>
          <pc:sldMk cId="2948946284" sldId="732"/>
        </pc:sldMkLst>
      </pc:sldChg>
      <pc:sldChg chg="delSp modSp mod">
        <pc:chgData name="Mittman,Tamara" userId="0f46816e-7ae8-4e16-8780-444bfd476f5f" providerId="ADAL" clId="{828DAAD5-FA65-49EE-A372-B7B6E0D16B48}" dt="2024-09-10T15:23:30.381" v="1818" actId="1035"/>
        <pc:sldMkLst>
          <pc:docMk/>
          <pc:sldMk cId="3406385365" sldId="737"/>
        </pc:sldMkLst>
      </pc:sldChg>
      <pc:sldChg chg="modSp mod modClrScheme chgLayout">
        <pc:chgData name="Mittman,Tamara" userId="0f46816e-7ae8-4e16-8780-444bfd476f5f" providerId="ADAL" clId="{828DAAD5-FA65-49EE-A372-B7B6E0D16B48}" dt="2024-09-10T17:43:42.554" v="2066" actId="700"/>
        <pc:sldMkLst>
          <pc:docMk/>
          <pc:sldMk cId="3103657937" sldId="749"/>
        </pc:sldMkLst>
      </pc:sldChg>
      <pc:sldChg chg="modSp mod modClrScheme chgLayout">
        <pc:chgData name="Mittman,Tamara" userId="0f46816e-7ae8-4e16-8780-444bfd476f5f" providerId="ADAL" clId="{828DAAD5-FA65-49EE-A372-B7B6E0D16B48}" dt="2024-09-10T17:43:49.450" v="2067" actId="700"/>
        <pc:sldMkLst>
          <pc:docMk/>
          <pc:sldMk cId="3418055569" sldId="750"/>
        </pc:sldMkLst>
      </pc:sldChg>
      <pc:sldChg chg="addSp delSp modSp mod modClrScheme modCm chgLayout">
        <pc:chgData name="Mittman,Tamara" userId="0f46816e-7ae8-4e16-8780-444bfd476f5f" providerId="ADAL" clId="{828DAAD5-FA65-49EE-A372-B7B6E0D16B48}" dt="2024-09-10T18:00:18.082" v="2242" actId="14100"/>
        <pc:sldMkLst>
          <pc:docMk/>
          <pc:sldMk cId="1993021641" sldId="764"/>
        </pc:sldMkLst>
      </pc:sldChg>
      <pc:sldChg chg="addSp delSp modSp mod modClrScheme chgLayout">
        <pc:chgData name="Mittman,Tamara" userId="0f46816e-7ae8-4e16-8780-444bfd476f5f" providerId="ADAL" clId="{828DAAD5-FA65-49EE-A372-B7B6E0D16B48}" dt="2024-09-10T17:43:14.473" v="2063" actId="700"/>
        <pc:sldMkLst>
          <pc:docMk/>
          <pc:sldMk cId="2703035290" sldId="786"/>
        </pc:sldMkLst>
      </pc:sldChg>
      <pc:sldChg chg="modSp mod modClrScheme chgLayout">
        <pc:chgData name="Mittman,Tamara" userId="0f46816e-7ae8-4e16-8780-444bfd476f5f" providerId="ADAL" clId="{828DAAD5-FA65-49EE-A372-B7B6E0D16B48}" dt="2024-09-10T17:43:19.971" v="2064" actId="700"/>
        <pc:sldMkLst>
          <pc:docMk/>
          <pc:sldMk cId="2958210033" sldId="787"/>
        </pc:sldMkLst>
      </pc:sldChg>
      <pc:sldChg chg="modSp mod modClrScheme chgLayout">
        <pc:chgData name="Mittman,Tamara" userId="0f46816e-7ae8-4e16-8780-444bfd476f5f" providerId="ADAL" clId="{828DAAD5-FA65-49EE-A372-B7B6E0D16B48}" dt="2024-09-10T17:43:37.815" v="2065" actId="700"/>
        <pc:sldMkLst>
          <pc:docMk/>
          <pc:sldMk cId="176935759" sldId="788"/>
        </pc:sldMkLst>
      </pc:sldChg>
      <pc:sldChg chg="del">
        <pc:chgData name="Mittman,Tamara" userId="0f46816e-7ae8-4e16-8780-444bfd476f5f" providerId="ADAL" clId="{828DAAD5-FA65-49EE-A372-B7B6E0D16B48}" dt="2024-09-12T20:12:56.960" v="3603" actId="2696"/>
        <pc:sldMkLst>
          <pc:docMk/>
          <pc:sldMk cId="1974949418" sldId="796"/>
        </pc:sldMkLst>
      </pc:sldChg>
      <pc:sldChg chg="addSp delSp modSp mod modClrScheme chgLayout">
        <pc:chgData name="Mittman,Tamara" userId="0f46816e-7ae8-4e16-8780-444bfd476f5f" providerId="ADAL" clId="{828DAAD5-FA65-49EE-A372-B7B6E0D16B48}" dt="2024-09-10T18:20:45.905" v="2652" actId="478"/>
        <pc:sldMkLst>
          <pc:docMk/>
          <pc:sldMk cId="4068170692" sldId="799"/>
        </pc:sldMkLst>
      </pc:sldChg>
      <pc:sldChg chg="addSp delSp modSp mod modClrScheme chgLayout">
        <pc:chgData name="Mittman,Tamara" userId="0f46816e-7ae8-4e16-8780-444bfd476f5f" providerId="ADAL" clId="{828DAAD5-FA65-49EE-A372-B7B6E0D16B48}" dt="2024-09-10T18:21:47.948" v="2660" actId="166"/>
        <pc:sldMkLst>
          <pc:docMk/>
          <pc:sldMk cId="250651376" sldId="800"/>
        </pc:sldMkLst>
      </pc:sldChg>
      <pc:sldChg chg="addSp delSp modSp mod modClrScheme chgLayout">
        <pc:chgData name="Mittman,Tamara" userId="0f46816e-7ae8-4e16-8780-444bfd476f5f" providerId="ADAL" clId="{828DAAD5-FA65-49EE-A372-B7B6E0D16B48}" dt="2024-09-10T18:22:18.804" v="2666" actId="478"/>
        <pc:sldMkLst>
          <pc:docMk/>
          <pc:sldMk cId="2375647556" sldId="801"/>
        </pc:sldMkLst>
      </pc:sldChg>
      <pc:sldChg chg="addSp delSp modSp mod modClrScheme chgLayout">
        <pc:chgData name="Mittman,Tamara" userId="0f46816e-7ae8-4e16-8780-444bfd476f5f" providerId="ADAL" clId="{828DAAD5-FA65-49EE-A372-B7B6E0D16B48}" dt="2024-09-10T18:22:50.360" v="2674" actId="166"/>
        <pc:sldMkLst>
          <pc:docMk/>
          <pc:sldMk cId="463724174" sldId="802"/>
        </pc:sldMkLst>
      </pc:sldChg>
      <pc:sldChg chg="delSp mod">
        <pc:chgData name="Mittman,Tamara" userId="0f46816e-7ae8-4e16-8780-444bfd476f5f" providerId="ADAL" clId="{828DAAD5-FA65-49EE-A372-B7B6E0D16B48}" dt="2024-09-10T15:30:29.499" v="1901" actId="478"/>
        <pc:sldMkLst>
          <pc:docMk/>
          <pc:sldMk cId="1789553294" sldId="813"/>
        </pc:sldMkLst>
      </pc:sldChg>
      <pc:sldChg chg="addSp delSp modSp mod modClrScheme chgLayout">
        <pc:chgData name="Mittman,Tamara" userId="0f46816e-7ae8-4e16-8780-444bfd476f5f" providerId="ADAL" clId="{828DAAD5-FA65-49EE-A372-B7B6E0D16B48}" dt="2024-09-10T18:09:06.883" v="2555" actId="207"/>
        <pc:sldMkLst>
          <pc:docMk/>
          <pc:sldMk cId="2647292800" sldId="815"/>
        </pc:sldMkLst>
      </pc:sldChg>
      <pc:sldChg chg="del">
        <pc:chgData name="Mittman,Tamara" userId="0f46816e-7ae8-4e16-8780-444bfd476f5f" providerId="ADAL" clId="{828DAAD5-FA65-49EE-A372-B7B6E0D16B48}" dt="2024-09-10T14:29:58.355" v="488" actId="2696"/>
        <pc:sldMkLst>
          <pc:docMk/>
          <pc:sldMk cId="1822890560" sldId="817"/>
        </pc:sldMkLst>
      </pc:sldChg>
      <pc:sldChg chg="modSp del mod">
        <pc:chgData name="Mittman,Tamara" userId="0f46816e-7ae8-4e16-8780-444bfd476f5f" providerId="ADAL" clId="{828DAAD5-FA65-49EE-A372-B7B6E0D16B48}" dt="2024-09-10T14:48:08.648" v="1405" actId="2696"/>
        <pc:sldMkLst>
          <pc:docMk/>
          <pc:sldMk cId="624783823" sldId="818"/>
        </pc:sldMkLst>
      </pc:sldChg>
      <pc:sldChg chg="modSp del mod">
        <pc:chgData name="Mittman,Tamara" userId="0f46816e-7ae8-4e16-8780-444bfd476f5f" providerId="ADAL" clId="{828DAAD5-FA65-49EE-A372-B7B6E0D16B48}" dt="2024-09-10T14:58:40.861" v="1558" actId="2696"/>
        <pc:sldMkLst>
          <pc:docMk/>
          <pc:sldMk cId="1729325857" sldId="819"/>
        </pc:sldMkLst>
      </pc:sldChg>
      <pc:sldChg chg="modSp add del mod">
        <pc:chgData name="Mittman,Tamara" userId="0f46816e-7ae8-4e16-8780-444bfd476f5f" providerId="ADAL" clId="{828DAAD5-FA65-49EE-A372-B7B6E0D16B48}" dt="2024-09-10T15:08:28.165" v="1641" actId="2696"/>
        <pc:sldMkLst>
          <pc:docMk/>
          <pc:sldMk cId="4037086617" sldId="820"/>
        </pc:sldMkLst>
      </pc:sldChg>
      <pc:sldChg chg="addSp delSp modSp mod modClrScheme chgLayout">
        <pc:chgData name="Mittman,Tamara" userId="0f46816e-7ae8-4e16-8780-444bfd476f5f" providerId="ADAL" clId="{828DAAD5-FA65-49EE-A372-B7B6E0D16B48}" dt="2024-09-12T19:46:38.360" v="3602" actId="20577"/>
        <pc:sldMkLst>
          <pc:docMk/>
          <pc:sldMk cId="3178075495" sldId="821"/>
        </pc:sldMkLst>
      </pc:sldChg>
      <pc:sldChg chg="modSp mod">
        <pc:chgData name="Mittman,Tamara" userId="0f46816e-7ae8-4e16-8780-444bfd476f5f" providerId="ADAL" clId="{828DAAD5-FA65-49EE-A372-B7B6E0D16B48}" dt="2024-09-10T15:14:38.478" v="1715" actId="1036"/>
        <pc:sldMkLst>
          <pc:docMk/>
          <pc:sldMk cId="915559183" sldId="822"/>
        </pc:sldMkLst>
      </pc:sldChg>
      <pc:sldChg chg="modSp mod">
        <pc:chgData name="Mittman,Tamara" userId="0f46816e-7ae8-4e16-8780-444bfd476f5f" providerId="ADAL" clId="{828DAAD5-FA65-49EE-A372-B7B6E0D16B48}" dt="2024-09-10T18:45:41.657" v="3168" actId="13926"/>
        <pc:sldMkLst>
          <pc:docMk/>
          <pc:sldMk cId="2489899218" sldId="823"/>
        </pc:sldMkLst>
      </pc:sldChg>
      <pc:sldChg chg="modSp mod">
        <pc:chgData name="Mittman,Tamara" userId="0f46816e-7ae8-4e16-8780-444bfd476f5f" providerId="ADAL" clId="{828DAAD5-FA65-49EE-A372-B7B6E0D16B48}" dt="2024-09-10T18:45:51.274" v="3170" actId="27636"/>
        <pc:sldMkLst>
          <pc:docMk/>
          <pc:sldMk cId="1916562214" sldId="824"/>
        </pc:sldMkLst>
      </pc:sldChg>
      <pc:sldChg chg="modSp mod">
        <pc:chgData name="Mittman,Tamara" userId="0f46816e-7ae8-4e16-8780-444bfd476f5f" providerId="ADAL" clId="{828DAAD5-FA65-49EE-A372-B7B6E0D16B48}" dt="2024-09-10T18:45:55.753" v="3171" actId="13926"/>
        <pc:sldMkLst>
          <pc:docMk/>
          <pc:sldMk cId="1353659099" sldId="825"/>
        </pc:sldMkLst>
      </pc:sldChg>
      <pc:sldChg chg="modSp mod">
        <pc:chgData name="Mittman,Tamara" userId="0f46816e-7ae8-4e16-8780-444bfd476f5f" providerId="ADAL" clId="{828DAAD5-FA65-49EE-A372-B7B6E0D16B48}" dt="2024-09-10T18:48:01.887" v="3180" actId="13926"/>
        <pc:sldMkLst>
          <pc:docMk/>
          <pc:sldMk cId="2426622690" sldId="826"/>
        </pc:sldMkLst>
      </pc:sldChg>
      <pc:sldChg chg="addSp delSp modSp mod modClrScheme chgLayout">
        <pc:chgData name="Mittman,Tamara" userId="0f46816e-7ae8-4e16-8780-444bfd476f5f" providerId="ADAL" clId="{828DAAD5-FA65-49EE-A372-B7B6E0D16B48}" dt="2024-09-10T15:30:19.056" v="1900" actId="207"/>
        <pc:sldMkLst>
          <pc:docMk/>
          <pc:sldMk cId="2068821439" sldId="827"/>
        </pc:sldMkLst>
      </pc:sldChg>
      <pc:sldChg chg="modSp mod">
        <pc:chgData name="Mittman,Tamara" userId="0f46816e-7ae8-4e16-8780-444bfd476f5f" providerId="ADAL" clId="{828DAAD5-FA65-49EE-A372-B7B6E0D16B48}" dt="2024-09-10T18:23:45.087" v="2716" actId="122"/>
        <pc:sldMkLst>
          <pc:docMk/>
          <pc:sldMk cId="1979669316" sldId="828"/>
        </pc:sldMkLst>
      </pc:sldChg>
      <pc:sldChg chg="addSp delSp modSp mod chgLayout">
        <pc:chgData name="Mittman,Tamara" userId="0f46816e-7ae8-4e16-8780-444bfd476f5f" providerId="ADAL" clId="{828DAAD5-FA65-49EE-A372-B7B6E0D16B48}" dt="2024-09-10T19:03:06.756" v="3232" actId="20577"/>
        <pc:sldMkLst>
          <pc:docMk/>
          <pc:sldMk cId="2365744759" sldId="829"/>
        </pc:sldMkLst>
      </pc:sldChg>
      <pc:sldChg chg="modSp mod">
        <pc:chgData name="Mittman,Tamara" userId="0f46816e-7ae8-4e16-8780-444bfd476f5f" providerId="ADAL" clId="{828DAAD5-FA65-49EE-A372-B7B6E0D16B48}" dt="2024-09-10T19:03:49.016" v="3296" actId="20577"/>
        <pc:sldMkLst>
          <pc:docMk/>
          <pc:sldMk cId="2311859336" sldId="830"/>
        </pc:sldMkLst>
      </pc:sldChg>
      <pc:sldChg chg="modSp mod">
        <pc:chgData name="Mittman,Tamara" userId="0f46816e-7ae8-4e16-8780-444bfd476f5f" providerId="ADAL" clId="{828DAAD5-FA65-49EE-A372-B7B6E0D16B48}" dt="2024-09-10T17:45:27.150" v="2074" actId="1076"/>
        <pc:sldMkLst>
          <pc:docMk/>
          <pc:sldMk cId="3889998180" sldId="831"/>
        </pc:sldMkLst>
      </pc:sldChg>
      <pc:sldChg chg="delSp mod">
        <pc:chgData name="Mittman,Tamara" userId="0f46816e-7ae8-4e16-8780-444bfd476f5f" providerId="ADAL" clId="{828DAAD5-FA65-49EE-A372-B7B6E0D16B48}" dt="2024-09-10T17:45:35.056" v="2075" actId="478"/>
        <pc:sldMkLst>
          <pc:docMk/>
          <pc:sldMk cId="398424895" sldId="832"/>
        </pc:sldMkLst>
      </pc:sldChg>
      <pc:sldChg chg="modSp mod">
        <pc:chgData name="Mittman,Tamara" userId="0f46816e-7ae8-4e16-8780-444bfd476f5f" providerId="ADAL" clId="{828DAAD5-FA65-49EE-A372-B7B6E0D16B48}" dt="2024-09-10T19:08:43.873" v="3505" actId="1038"/>
        <pc:sldMkLst>
          <pc:docMk/>
          <pc:sldMk cId="2078204131" sldId="833"/>
        </pc:sldMkLst>
      </pc:sldChg>
      <pc:sldChg chg="addSp modSp mod">
        <pc:chgData name="Mittman,Tamara" userId="0f46816e-7ae8-4e16-8780-444bfd476f5f" providerId="ADAL" clId="{828DAAD5-FA65-49EE-A372-B7B6E0D16B48}" dt="2024-09-10T19:09:14.591" v="3511" actId="20577"/>
        <pc:sldMkLst>
          <pc:docMk/>
          <pc:sldMk cId="3413936303" sldId="834"/>
        </pc:sldMkLst>
      </pc:sldChg>
      <pc:sldChg chg="modSp mod">
        <pc:chgData name="Mittman,Tamara" userId="0f46816e-7ae8-4e16-8780-444bfd476f5f" providerId="ADAL" clId="{828DAAD5-FA65-49EE-A372-B7B6E0D16B48}" dt="2024-09-10T17:55:18.885" v="2200" actId="403"/>
        <pc:sldMkLst>
          <pc:docMk/>
          <pc:sldMk cId="4033461514" sldId="835"/>
        </pc:sldMkLst>
      </pc:sldChg>
      <pc:sldChg chg="delSp mod">
        <pc:chgData name="Mittman,Tamara" userId="0f46816e-7ae8-4e16-8780-444bfd476f5f" providerId="ADAL" clId="{828DAAD5-FA65-49EE-A372-B7B6E0D16B48}" dt="2024-09-10T17:55:29.426" v="2201" actId="478"/>
        <pc:sldMkLst>
          <pc:docMk/>
          <pc:sldMk cId="3544291141" sldId="836"/>
        </pc:sldMkLst>
      </pc:sldChg>
      <pc:sldChg chg="modSp del mod">
        <pc:chgData name="Mittman,Tamara" userId="0f46816e-7ae8-4e16-8780-444bfd476f5f" providerId="ADAL" clId="{828DAAD5-FA65-49EE-A372-B7B6E0D16B48}" dt="2024-09-10T17:55:56.750" v="2205" actId="2696"/>
        <pc:sldMkLst>
          <pc:docMk/>
          <pc:sldMk cId="823374492" sldId="837"/>
        </pc:sldMkLst>
      </pc:sldChg>
      <pc:sldChg chg="addSp delSp modSp mod chgLayout">
        <pc:chgData name="Mittman,Tamara" userId="0f46816e-7ae8-4e16-8780-444bfd476f5f" providerId="ADAL" clId="{828DAAD5-FA65-49EE-A372-B7B6E0D16B48}" dt="2024-09-10T17:56:30.789" v="2208" actId="14100"/>
        <pc:sldMkLst>
          <pc:docMk/>
          <pc:sldMk cId="2417035107" sldId="838"/>
        </pc:sldMkLst>
      </pc:sldChg>
      <pc:sldChg chg="addSp delSp modSp mod modNotesTx">
        <pc:chgData name="Mittman,Tamara" userId="0f46816e-7ae8-4e16-8780-444bfd476f5f" providerId="ADAL" clId="{828DAAD5-FA65-49EE-A372-B7B6E0D16B48}" dt="2024-09-12T19:05:46.394" v="3588" actId="20577"/>
        <pc:sldMkLst>
          <pc:docMk/>
          <pc:sldMk cId="523808273" sldId="839"/>
        </pc:sldMkLst>
      </pc:sldChg>
      <pc:sldChg chg="addSp delSp modSp mod modNotesTx">
        <pc:chgData name="Mittman,Tamara" userId="0f46816e-7ae8-4e16-8780-444bfd476f5f" providerId="ADAL" clId="{828DAAD5-FA65-49EE-A372-B7B6E0D16B48}" dt="2024-09-12T19:05:48.543" v="3589" actId="20577"/>
        <pc:sldMkLst>
          <pc:docMk/>
          <pc:sldMk cId="32810653" sldId="840"/>
        </pc:sldMkLst>
      </pc:sldChg>
      <pc:sldChg chg="addSp delSp modSp mod modNotesTx">
        <pc:chgData name="Mittman,Tamara" userId="0f46816e-7ae8-4e16-8780-444bfd476f5f" providerId="ADAL" clId="{828DAAD5-FA65-49EE-A372-B7B6E0D16B48}" dt="2024-09-12T19:05:50.465" v="3590" actId="20577"/>
        <pc:sldMkLst>
          <pc:docMk/>
          <pc:sldMk cId="2790224440" sldId="841"/>
        </pc:sldMkLst>
      </pc:sldChg>
      <pc:sldChg chg="addSp delSp modSp mod modNotesTx">
        <pc:chgData name="Mittman,Tamara" userId="0f46816e-7ae8-4e16-8780-444bfd476f5f" providerId="ADAL" clId="{828DAAD5-FA65-49EE-A372-B7B6E0D16B48}" dt="2024-09-12T19:05:52.557" v="3591" actId="20577"/>
        <pc:sldMkLst>
          <pc:docMk/>
          <pc:sldMk cId="2849029079" sldId="842"/>
        </pc:sldMkLst>
      </pc:sldChg>
      <pc:sldChg chg="addSp delSp modSp del mod">
        <pc:chgData name="Mittman,Tamara" userId="0f46816e-7ae8-4e16-8780-444bfd476f5f" providerId="ADAL" clId="{828DAAD5-FA65-49EE-A372-B7B6E0D16B48}" dt="2024-09-10T14:35:28.116" v="642" actId="2696"/>
        <pc:sldMkLst>
          <pc:docMk/>
          <pc:sldMk cId="451600729" sldId="1458"/>
        </pc:sldMkLst>
      </pc:sldChg>
      <pc:sldChg chg="addSp delSp modSp mod chgLayout modNotesTx">
        <pc:chgData name="Mittman,Tamara" userId="0f46816e-7ae8-4e16-8780-444bfd476f5f" providerId="ADAL" clId="{828DAAD5-FA65-49EE-A372-B7B6E0D16B48}" dt="2024-09-10T18:41:41.025" v="3093" actId="20577"/>
        <pc:sldMkLst>
          <pc:docMk/>
          <pc:sldMk cId="4182813124" sldId="1470"/>
        </pc:sldMkLst>
      </pc:sldChg>
      <pc:sldChg chg="addSp delSp modSp mod chgLayout modNotesTx">
        <pc:chgData name="Mittman,Tamara" userId="0f46816e-7ae8-4e16-8780-444bfd476f5f" providerId="ADAL" clId="{828DAAD5-FA65-49EE-A372-B7B6E0D16B48}" dt="2024-09-12T19:05:29.713" v="3586" actId="20577"/>
        <pc:sldMkLst>
          <pc:docMk/>
          <pc:sldMk cId="3326813563" sldId="4232"/>
        </pc:sldMkLst>
      </pc:sldChg>
      <pc:sldChg chg="addSp delSp modSp add mod modNotesTx">
        <pc:chgData name="Mittman,Tamara" userId="0f46816e-7ae8-4e16-8780-444bfd476f5f" providerId="ADAL" clId="{828DAAD5-FA65-49EE-A372-B7B6E0D16B48}" dt="2024-09-10T18:38:49.775" v="3038" actId="20577"/>
        <pc:sldMkLst>
          <pc:docMk/>
          <pc:sldMk cId="273425265" sldId="4233"/>
        </pc:sldMkLst>
      </pc:sldChg>
      <pc:sldChg chg="addSp delSp modSp add mod">
        <pc:chgData name="Mittman,Tamara" userId="0f46816e-7ae8-4e16-8780-444bfd476f5f" providerId="ADAL" clId="{828DAAD5-FA65-49EE-A372-B7B6E0D16B48}" dt="2024-09-10T18:38:36.863" v="3024" actId="20577"/>
        <pc:sldMkLst>
          <pc:docMk/>
          <pc:sldMk cId="869642808" sldId="4234"/>
        </pc:sldMkLst>
      </pc:sldChg>
      <pc:sldChg chg="addSp modSp add mod modNotesTx">
        <pc:chgData name="Mittman,Tamara" userId="0f46816e-7ae8-4e16-8780-444bfd476f5f" providerId="ADAL" clId="{828DAAD5-FA65-49EE-A372-B7B6E0D16B48}" dt="2024-09-10T18:41:02.457" v="3080" actId="20577"/>
        <pc:sldMkLst>
          <pc:docMk/>
          <pc:sldMk cId="3618007796" sldId="4235"/>
        </pc:sldMkLst>
      </pc:sldChg>
      <pc:sldChg chg="delSp modSp add del mod">
        <pc:chgData name="Mittman,Tamara" userId="0f46816e-7ae8-4e16-8780-444bfd476f5f" providerId="ADAL" clId="{828DAAD5-FA65-49EE-A372-B7B6E0D16B48}" dt="2024-09-10T15:07:31.294" v="1632" actId="2696"/>
        <pc:sldMkLst>
          <pc:docMk/>
          <pc:sldMk cId="2686974128" sldId="4236"/>
        </pc:sldMkLst>
      </pc:sldChg>
      <pc:sldChg chg="modSp add mod modNotesTx">
        <pc:chgData name="Mittman,Tamara" userId="0f46816e-7ae8-4e16-8780-444bfd476f5f" providerId="ADAL" clId="{828DAAD5-FA65-49EE-A372-B7B6E0D16B48}" dt="2024-09-10T18:42:05.059" v="3111" actId="20577"/>
        <pc:sldMkLst>
          <pc:docMk/>
          <pc:sldMk cId="3169450246" sldId="4237"/>
        </pc:sldMkLst>
      </pc:sldChg>
      <pc:sldChg chg="add ord">
        <pc:chgData name="Mittman,Tamara" userId="0f46816e-7ae8-4e16-8780-444bfd476f5f" providerId="ADAL" clId="{828DAAD5-FA65-49EE-A372-B7B6E0D16B48}" dt="2024-09-10T17:55:51.085" v="2204"/>
        <pc:sldMkLst>
          <pc:docMk/>
          <pc:sldMk cId="2998505132" sldId="4238"/>
        </pc:sldMkLst>
      </pc:sldChg>
      <pc:sldChg chg="modSp add mod">
        <pc:chgData name="Mittman,Tamara" userId="0f46816e-7ae8-4e16-8780-444bfd476f5f" providerId="ADAL" clId="{828DAAD5-FA65-49EE-A372-B7B6E0D16B48}" dt="2024-09-10T18:10:55.158" v="2574"/>
        <pc:sldMkLst>
          <pc:docMk/>
          <pc:sldMk cId="2163915759" sldId="4239"/>
        </pc:sldMkLst>
      </pc:sldChg>
      <pc:sldChg chg="modSp add mod">
        <pc:chgData name="Mittman,Tamara" userId="0f46816e-7ae8-4e16-8780-444bfd476f5f" providerId="ADAL" clId="{828DAAD5-FA65-49EE-A372-B7B6E0D16B48}" dt="2024-09-10T18:12:00.476" v="2585" actId="20577"/>
        <pc:sldMkLst>
          <pc:docMk/>
          <pc:sldMk cId="3380653267" sldId="4240"/>
        </pc:sldMkLst>
      </pc:sldChg>
      <pc:sldChg chg="modSp add mod">
        <pc:chgData name="Mittman,Tamara" userId="0f46816e-7ae8-4e16-8780-444bfd476f5f" providerId="ADAL" clId="{828DAAD5-FA65-49EE-A372-B7B6E0D16B48}" dt="2024-09-10T18:13:20.129" v="2594"/>
        <pc:sldMkLst>
          <pc:docMk/>
          <pc:sldMk cId="962144616" sldId="4241"/>
        </pc:sldMkLst>
      </pc:sldChg>
      <pc:sldChg chg="modSp add mod">
        <pc:chgData name="Mittman,Tamara" userId="0f46816e-7ae8-4e16-8780-444bfd476f5f" providerId="ADAL" clId="{828DAAD5-FA65-49EE-A372-B7B6E0D16B48}" dt="2024-09-10T18:14:20.946" v="2603"/>
        <pc:sldMkLst>
          <pc:docMk/>
          <pc:sldMk cId="2327177110" sldId="4242"/>
        </pc:sldMkLst>
      </pc:sldChg>
      <pc:sldMasterChg chg="modSldLayout">
        <pc:chgData name="Mittman,Tamara" userId="0f46816e-7ae8-4e16-8780-444bfd476f5f" providerId="ADAL" clId="{828DAAD5-FA65-49EE-A372-B7B6E0D16B48}" dt="2024-09-10T17:42:50.033" v="2058" actId="1076"/>
        <pc:sldMasterMkLst>
          <pc:docMk/>
          <pc:sldMasterMk cId="653636983" sldId="2147483648"/>
        </pc:sldMasterMkLst>
        <pc:sldLayoutChg chg="addSp delSp modSp mod">
          <pc:chgData name="Mittman,Tamara" userId="0f46816e-7ae8-4e16-8780-444bfd476f5f" providerId="ADAL" clId="{828DAAD5-FA65-49EE-A372-B7B6E0D16B48}" dt="2024-09-10T15:12:27.806" v="1685" actId="1076"/>
          <pc:sldLayoutMkLst>
            <pc:docMk/>
            <pc:sldMasterMk cId="653636983" sldId="2147483648"/>
            <pc:sldLayoutMk cId="311397461" sldId="2147483650"/>
          </pc:sldLayoutMkLst>
        </pc:sldLayoutChg>
        <pc:sldLayoutChg chg="addSp delSp modSp mod">
          <pc:chgData name="Mittman,Tamara" userId="0f46816e-7ae8-4e16-8780-444bfd476f5f" providerId="ADAL" clId="{828DAAD5-FA65-49EE-A372-B7B6E0D16B48}" dt="2024-09-10T15:04:58.713" v="1614" actId="478"/>
          <pc:sldLayoutMkLst>
            <pc:docMk/>
            <pc:sldMasterMk cId="653636983" sldId="2147483648"/>
            <pc:sldLayoutMk cId="151882129" sldId="2147483651"/>
          </pc:sldLayoutMkLst>
        </pc:sldLayoutChg>
        <pc:sldLayoutChg chg="addSp delSp modSp mod">
          <pc:chgData name="Mittman,Tamara" userId="0f46816e-7ae8-4e16-8780-444bfd476f5f" providerId="ADAL" clId="{828DAAD5-FA65-49EE-A372-B7B6E0D16B48}" dt="2024-09-10T17:42:50.033" v="2058" actId="1076"/>
          <pc:sldLayoutMkLst>
            <pc:docMk/>
            <pc:sldMasterMk cId="653636983" sldId="2147483648"/>
            <pc:sldLayoutMk cId="1891941038" sldId="2147483652"/>
          </pc:sldLayoutMkLst>
        </pc:sldLayoutChg>
        <pc:sldLayoutChg chg="addSp delSp modSp mod">
          <pc:chgData name="Mittman,Tamara" userId="0f46816e-7ae8-4e16-8780-444bfd476f5f" providerId="ADAL" clId="{828DAAD5-FA65-49EE-A372-B7B6E0D16B48}" dt="2024-09-10T15:04:54.299" v="1609" actId="478"/>
          <pc:sldLayoutMkLst>
            <pc:docMk/>
            <pc:sldMasterMk cId="653636983" sldId="2147483648"/>
            <pc:sldLayoutMk cId="1460617192" sldId="2147483653"/>
          </pc:sldLayoutMkLst>
        </pc:sldLayoutChg>
        <pc:sldLayoutChg chg="modSp mod">
          <pc:chgData name="Mittman,Tamara" userId="0f46816e-7ae8-4e16-8780-444bfd476f5f" providerId="ADAL" clId="{828DAAD5-FA65-49EE-A372-B7B6E0D16B48}" dt="2024-09-10T15:12:35.661" v="1686" actId="1076"/>
          <pc:sldLayoutMkLst>
            <pc:docMk/>
            <pc:sldMasterMk cId="653636983" sldId="2147483648"/>
            <pc:sldLayoutMk cId="3199421114" sldId="2147483654"/>
          </pc:sldLayoutMkLst>
        </pc:sldLayoutChg>
        <pc:sldLayoutChg chg="addSp delSp modSp mod">
          <pc:chgData name="Mittman,Tamara" userId="0f46816e-7ae8-4e16-8780-444bfd476f5f" providerId="ADAL" clId="{828DAAD5-FA65-49EE-A372-B7B6E0D16B48}" dt="2024-09-10T15:04:54.775" v="1610" actId="478"/>
          <pc:sldLayoutMkLst>
            <pc:docMk/>
            <pc:sldMasterMk cId="653636983" sldId="2147483648"/>
            <pc:sldLayoutMk cId="1772071352" sldId="2147483668"/>
          </pc:sldLayoutMkLst>
        </pc:sldLayoutChg>
        <pc:sldLayoutChg chg="addSp delSp modSp mod">
          <pc:chgData name="Mittman,Tamara" userId="0f46816e-7ae8-4e16-8780-444bfd476f5f" providerId="ADAL" clId="{828DAAD5-FA65-49EE-A372-B7B6E0D16B48}" dt="2024-09-10T15:04:53.721" v="1608" actId="478"/>
          <pc:sldLayoutMkLst>
            <pc:docMk/>
            <pc:sldMasterMk cId="653636983" sldId="2147483648"/>
            <pc:sldLayoutMk cId="3032822026" sldId="2147483669"/>
          </pc:sldLayoutMkLst>
        </pc:sldLayoutChg>
        <pc:sldLayoutChg chg="addSp delSp modSp mod">
          <pc:chgData name="Mittman,Tamara" userId="0f46816e-7ae8-4e16-8780-444bfd476f5f" providerId="ADAL" clId="{828DAAD5-FA65-49EE-A372-B7B6E0D16B48}" dt="2024-09-10T15:04:57.590" v="1613" actId="478"/>
          <pc:sldLayoutMkLst>
            <pc:docMk/>
            <pc:sldMasterMk cId="653636983" sldId="2147483648"/>
            <pc:sldLayoutMk cId="4033641154" sldId="2147483670"/>
          </pc:sldLayoutMkLst>
        </pc:sldLayoutChg>
        <pc:sldLayoutChg chg="addSp delSp modSp mod">
          <pc:chgData name="Mittman,Tamara" userId="0f46816e-7ae8-4e16-8780-444bfd476f5f" providerId="ADAL" clId="{828DAAD5-FA65-49EE-A372-B7B6E0D16B48}" dt="2024-09-10T13:57:26.865" v="65" actId="478"/>
          <pc:sldLayoutMkLst>
            <pc:docMk/>
            <pc:sldMasterMk cId="653636983" sldId="2147483648"/>
            <pc:sldLayoutMk cId="3109640269" sldId="2147483671"/>
          </pc:sldLayoutMkLst>
        </pc:sldLayoutChg>
        <pc:sldLayoutChg chg="delSp modSp mod">
          <pc:chgData name="Mittman,Tamara" userId="0f46816e-7ae8-4e16-8780-444bfd476f5f" providerId="ADAL" clId="{828DAAD5-FA65-49EE-A372-B7B6E0D16B48}" dt="2024-09-10T13:57:35.040" v="68" actId="478"/>
          <pc:sldLayoutMkLst>
            <pc:docMk/>
            <pc:sldMasterMk cId="653636983" sldId="2147483648"/>
            <pc:sldLayoutMk cId="1572664340" sldId="2147483673"/>
          </pc:sldLayoutMkLst>
        </pc:sldLayoutChg>
        <pc:sldLayoutChg chg="delSp modSp mod">
          <pc:chgData name="Mittman,Tamara" userId="0f46816e-7ae8-4e16-8780-444bfd476f5f" providerId="ADAL" clId="{828DAAD5-FA65-49EE-A372-B7B6E0D16B48}" dt="2024-09-10T13:57:42.160" v="71" actId="478"/>
          <pc:sldLayoutMkLst>
            <pc:docMk/>
            <pc:sldMasterMk cId="653636983" sldId="2147483648"/>
            <pc:sldLayoutMk cId="1072033899" sldId="2147483674"/>
          </pc:sldLayoutMkLst>
        </pc:sldLayoutChg>
        <pc:sldLayoutChg chg="delSp modSp mod">
          <pc:chgData name="Mittman,Tamara" userId="0f46816e-7ae8-4e16-8780-444bfd476f5f" providerId="ADAL" clId="{828DAAD5-FA65-49EE-A372-B7B6E0D16B48}" dt="2024-09-10T13:57:47.902" v="74" actId="478"/>
          <pc:sldLayoutMkLst>
            <pc:docMk/>
            <pc:sldMasterMk cId="653636983" sldId="2147483648"/>
            <pc:sldLayoutMk cId="1993475396" sldId="2147483675"/>
          </pc:sldLayoutMkLst>
        </pc:sldLayoutChg>
        <pc:sldLayoutChg chg="delSp modSp mod">
          <pc:chgData name="Mittman,Tamara" userId="0f46816e-7ae8-4e16-8780-444bfd476f5f" providerId="ADAL" clId="{828DAAD5-FA65-49EE-A372-B7B6E0D16B48}" dt="2024-09-10T13:58:03.120" v="77" actId="478"/>
          <pc:sldLayoutMkLst>
            <pc:docMk/>
            <pc:sldMasterMk cId="653636983" sldId="2147483648"/>
            <pc:sldLayoutMk cId="1625122099" sldId="2147483676"/>
          </pc:sldLayoutMkLst>
        </pc:sldLayoutChg>
      </pc:sldMasterChg>
      <pc:sldMasterChg chg="modSldLayout">
        <pc:chgData name="Mittman,Tamara" userId="0f46816e-7ae8-4e16-8780-444bfd476f5f" providerId="ADAL" clId="{828DAAD5-FA65-49EE-A372-B7B6E0D16B48}" dt="2024-09-10T15:05:47.366" v="1622"/>
        <pc:sldMasterMkLst>
          <pc:docMk/>
          <pc:sldMasterMk cId="3455288431" sldId="2147483677"/>
        </pc:sldMasterMkLst>
        <pc:sldLayoutChg chg="addSp delSp modSp mod">
          <pc:chgData name="Mittman,Tamara" userId="0f46816e-7ae8-4e16-8780-444bfd476f5f" providerId="ADAL" clId="{828DAAD5-FA65-49EE-A372-B7B6E0D16B48}" dt="2024-09-10T15:05:47.366" v="1622"/>
          <pc:sldLayoutMkLst>
            <pc:docMk/>
            <pc:sldMasterMk cId="3455288431" sldId="2147483677"/>
            <pc:sldLayoutMk cId="256976377" sldId="2147483699"/>
          </pc:sldLayoutMkLst>
        </pc:sldLayoutChg>
      </pc:sldMasterChg>
      <pc:sldMasterChg chg="del delSldLayout">
        <pc:chgData name="Mittman,Tamara" userId="0f46816e-7ae8-4e16-8780-444bfd476f5f" providerId="ADAL" clId="{828DAAD5-FA65-49EE-A372-B7B6E0D16B48}" dt="2024-09-12T20:12:56.960" v="3603" actId="2696"/>
        <pc:sldMasterMkLst>
          <pc:docMk/>
          <pc:sldMasterMk cId="896560616" sldId="2147483706"/>
        </pc:sldMasterMkLst>
        <pc:sldLayoutChg chg="del">
          <pc:chgData name="Mittman,Tamara" userId="0f46816e-7ae8-4e16-8780-444bfd476f5f" providerId="ADAL" clId="{828DAAD5-FA65-49EE-A372-B7B6E0D16B48}" dt="2024-09-12T20:12:56.960" v="3603" actId="2696"/>
          <pc:sldLayoutMkLst>
            <pc:docMk/>
            <pc:sldMasterMk cId="896560616" sldId="2147483706"/>
            <pc:sldLayoutMk cId="822117648" sldId="2147483707"/>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457334858" sldId="2147483708"/>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1475406893" sldId="2147483709"/>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482652335" sldId="2147483710"/>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364449264" sldId="2147483711"/>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908706118" sldId="2147483712"/>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1871680820" sldId="2147483713"/>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166288466" sldId="2147483714"/>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660613587" sldId="2147483715"/>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4050674300" sldId="2147483716"/>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42911802" sldId="2147483717"/>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255299823" sldId="2147483718"/>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19214556" sldId="2147483719"/>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420935640" sldId="2147483720"/>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549839118" sldId="2147483721"/>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1283910437" sldId="2147483722"/>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554689179" sldId="2147483723"/>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197468427" sldId="2147483724"/>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88962835" sldId="2147483725"/>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038904168" sldId="2147483726"/>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1713683838" sldId="2147483727"/>
          </pc:sldLayoutMkLst>
        </pc:sldLayoutChg>
      </pc:sldMasterChg>
    </pc:docChg>
  </pc:docChgLst>
  <pc:docChgLst>
    <pc:chgData name="Cramer, Brandon" userId="S::brandon.cramer_wsp.com#ext#@mbakerintl.onmicrosoft.com::cef55825-f6c8-484c-8988-662121cdb0a1" providerId="AD" clId="Web-{44AB6CC4-EDE9-B301-8A5F-3F2F2628D232}"/>
    <pc:docChg chg="addSld modSld modSection">
      <pc:chgData name="Cramer, Brandon" userId="S::brandon.cramer_wsp.com#ext#@mbakerintl.onmicrosoft.com::cef55825-f6c8-484c-8988-662121cdb0a1" providerId="AD" clId="Web-{44AB6CC4-EDE9-B301-8A5F-3F2F2628D232}" dt="2025-03-24T18:48:08.675" v="16" actId="20577"/>
      <pc:docMkLst>
        <pc:docMk/>
      </pc:docMkLst>
      <pc:sldChg chg="addSp delSp modSp new">
        <pc:chgData name="Cramer, Brandon" userId="S::brandon.cramer_wsp.com#ext#@mbakerintl.onmicrosoft.com::cef55825-f6c8-484c-8988-662121cdb0a1" providerId="AD" clId="Web-{44AB6CC4-EDE9-B301-8A5F-3F2F2628D232}" dt="2025-03-24T18:48:08.675" v="16" actId="20577"/>
        <pc:sldMkLst>
          <pc:docMk/>
          <pc:sldMk cId="2283195802" sldId="4242"/>
        </pc:sldMkLst>
        <pc:spChg chg="del">
          <ac:chgData name="Cramer, Brandon" userId="S::brandon.cramer_wsp.com#ext#@mbakerintl.onmicrosoft.com::cef55825-f6c8-484c-8988-662121cdb0a1" providerId="AD" clId="Web-{44AB6CC4-EDE9-B301-8A5F-3F2F2628D232}" dt="2025-03-24T18:45:50.858" v="1"/>
          <ac:spMkLst>
            <pc:docMk/>
            <pc:sldMk cId="2283195802" sldId="4242"/>
            <ac:spMk id="2" creationId="{6240C3C9-F33F-AFFF-A7DC-D18F1FF11AC4}"/>
          </ac:spMkLst>
        </pc:spChg>
        <pc:spChg chg="mod">
          <ac:chgData name="Cramer, Brandon" userId="S::brandon.cramer_wsp.com#ext#@mbakerintl.onmicrosoft.com::cef55825-f6c8-484c-8988-662121cdb0a1" providerId="AD" clId="Web-{44AB6CC4-EDE9-B301-8A5F-3F2F2628D232}" dt="2025-03-24T18:48:08.675" v="16" actId="20577"/>
          <ac:spMkLst>
            <pc:docMk/>
            <pc:sldMk cId="2283195802" sldId="4242"/>
            <ac:spMk id="3" creationId="{67F61A97-D0C7-7C92-142D-91C6FA13D4EB}"/>
          </ac:spMkLst>
        </pc:spChg>
        <pc:picChg chg="add mod ord">
          <ac:chgData name="Cramer, Brandon" userId="S::brandon.cramer_wsp.com#ext#@mbakerintl.onmicrosoft.com::cef55825-f6c8-484c-8988-662121cdb0a1" providerId="AD" clId="Web-{44AB6CC4-EDE9-B301-8A5F-3F2F2628D232}" dt="2025-03-24T18:46:02.312" v="3" actId="14100"/>
          <ac:picMkLst>
            <pc:docMk/>
            <pc:sldMk cId="2283195802" sldId="4242"/>
            <ac:picMk id="4" creationId="{EACC549F-CCA6-C8D5-7CC0-D4026FC1D0A4}"/>
          </ac:picMkLst>
        </pc:picChg>
        <pc:picChg chg="add mod">
          <ac:chgData name="Cramer, Brandon" userId="S::brandon.cramer_wsp.com#ext#@mbakerintl.onmicrosoft.com::cef55825-f6c8-484c-8988-662121cdb0a1" providerId="AD" clId="Web-{44AB6CC4-EDE9-B301-8A5F-3F2F2628D232}" dt="2025-03-24T18:48:01.721" v="9" actId="1076"/>
          <ac:picMkLst>
            <pc:docMk/>
            <pc:sldMk cId="2283195802" sldId="4242"/>
            <ac:picMk id="5" creationId="{358EAF3D-6B09-4DAF-F190-1A1BB1C0AF0B}"/>
          </ac:picMkLst>
        </pc:picChg>
      </pc:sldChg>
    </pc:docChg>
  </pc:docChgLst>
  <pc:docChgLst>
    <pc:chgData name="Caricato-Michalke, Kara" userId="cda6bd13-a977-46d7-9b84-94449479254a" providerId="ADAL" clId="{526C67EE-4262-453B-91DD-7410F830B6E0}"/>
    <pc:docChg chg="undo custSel addSld delSld modSld modSection">
      <pc:chgData name="Caricato-Michalke, Kara" userId="cda6bd13-a977-46d7-9b84-94449479254a" providerId="ADAL" clId="{526C67EE-4262-453B-91DD-7410F830B6E0}" dt="2025-03-24T19:50:19.386" v="177" actId="1076"/>
      <pc:docMkLst>
        <pc:docMk/>
      </pc:docMkLst>
      <pc:sldChg chg="del">
        <pc:chgData name="Caricato-Michalke, Kara" userId="cda6bd13-a977-46d7-9b84-94449479254a" providerId="ADAL" clId="{526C67EE-4262-453B-91DD-7410F830B6E0}" dt="2025-03-24T18:20:35.329" v="0" actId="2696"/>
        <pc:sldMkLst>
          <pc:docMk/>
          <pc:sldMk cId="4041677551" sldId="314"/>
        </pc:sldMkLst>
      </pc:sldChg>
      <pc:sldChg chg="delSp modSp mod">
        <pc:chgData name="Caricato-Michalke, Kara" userId="cda6bd13-a977-46d7-9b84-94449479254a" providerId="ADAL" clId="{526C67EE-4262-453B-91DD-7410F830B6E0}" dt="2025-03-24T19:24:33.773" v="29" actId="14826"/>
        <pc:sldMkLst>
          <pc:docMk/>
          <pc:sldMk cId="591474503" sldId="320"/>
        </pc:sldMkLst>
        <pc:spChg chg="del mod topLvl">
          <ac:chgData name="Caricato-Michalke, Kara" userId="cda6bd13-a977-46d7-9b84-94449479254a" providerId="ADAL" clId="{526C67EE-4262-453B-91DD-7410F830B6E0}" dt="2025-03-24T19:24:28.300" v="28" actId="478"/>
          <ac:spMkLst>
            <pc:docMk/>
            <pc:sldMk cId="591474503" sldId="320"/>
            <ac:spMk id="5" creationId="{203DDBA3-43DB-C8DA-1B0A-ABA31769FEB9}"/>
          </ac:spMkLst>
        </pc:spChg>
        <pc:grpChg chg="del">
          <ac:chgData name="Caricato-Michalke, Kara" userId="cda6bd13-a977-46d7-9b84-94449479254a" providerId="ADAL" clId="{526C67EE-4262-453B-91DD-7410F830B6E0}" dt="2025-03-24T19:24:23.534" v="27" actId="165"/>
          <ac:grpSpMkLst>
            <pc:docMk/>
            <pc:sldMk cId="591474503" sldId="320"/>
            <ac:grpSpMk id="7" creationId="{DC958D65-B6B4-1438-E79F-A2CAA3B8A777}"/>
          </ac:grpSpMkLst>
        </pc:grpChg>
        <pc:picChg chg="mod topLvl">
          <ac:chgData name="Caricato-Michalke, Kara" userId="cda6bd13-a977-46d7-9b84-94449479254a" providerId="ADAL" clId="{526C67EE-4262-453B-91DD-7410F830B6E0}" dt="2025-03-24T19:24:33.773" v="29" actId="14826"/>
          <ac:picMkLst>
            <pc:docMk/>
            <pc:sldMk cId="591474503" sldId="320"/>
            <ac:picMk id="2" creationId="{EBCCDBF0-C3EF-FC80-8931-7FD0AB186AB6}"/>
          </ac:picMkLst>
        </pc:picChg>
        <pc:picChg chg="mod">
          <ac:chgData name="Caricato-Michalke, Kara" userId="cda6bd13-a977-46d7-9b84-94449479254a" providerId="ADAL" clId="{526C67EE-4262-453B-91DD-7410F830B6E0}" dt="2025-03-24T19:24:14.455" v="26" actId="14826"/>
          <ac:picMkLst>
            <pc:docMk/>
            <pc:sldMk cId="591474503" sldId="320"/>
            <ac:picMk id="6" creationId="{75479683-3F1F-E421-D4D0-BD4C8FF970EB}"/>
          </ac:picMkLst>
        </pc:picChg>
      </pc:sldChg>
      <pc:sldChg chg="addSp delSp modSp mod">
        <pc:chgData name="Caricato-Michalke, Kara" userId="cda6bd13-a977-46d7-9b84-94449479254a" providerId="ADAL" clId="{526C67EE-4262-453B-91DD-7410F830B6E0}" dt="2025-03-24T19:32:45.395" v="65" actId="1076"/>
        <pc:sldMkLst>
          <pc:docMk/>
          <pc:sldMk cId="1265479672" sldId="684"/>
        </pc:sldMkLst>
        <pc:picChg chg="del mod">
          <ac:chgData name="Caricato-Michalke, Kara" userId="cda6bd13-a977-46d7-9b84-94449479254a" providerId="ADAL" clId="{526C67EE-4262-453B-91DD-7410F830B6E0}" dt="2025-03-24T19:32:28.703" v="61" actId="478"/>
          <ac:picMkLst>
            <pc:docMk/>
            <pc:sldMk cId="1265479672" sldId="684"/>
            <ac:picMk id="4" creationId="{B0516EF4-B6BB-C3E5-5D6B-86DFFA62A98D}"/>
          </ac:picMkLst>
        </pc:picChg>
        <pc:picChg chg="add mod">
          <ac:chgData name="Caricato-Michalke, Kara" userId="cda6bd13-a977-46d7-9b84-94449479254a" providerId="ADAL" clId="{526C67EE-4262-453B-91DD-7410F830B6E0}" dt="2025-03-24T19:32:45.395" v="65" actId="1076"/>
          <ac:picMkLst>
            <pc:docMk/>
            <pc:sldMk cId="1265479672" sldId="684"/>
            <ac:picMk id="6" creationId="{AA8EC28A-FE1F-DC73-67B5-3AFE5B644D7F}"/>
          </ac:picMkLst>
        </pc:picChg>
      </pc:sldChg>
      <pc:sldChg chg="modSp mod">
        <pc:chgData name="Caricato-Michalke, Kara" userId="cda6bd13-a977-46d7-9b84-94449479254a" providerId="ADAL" clId="{526C67EE-4262-453B-91DD-7410F830B6E0}" dt="2025-03-24T19:46:15.904" v="112" actId="1076"/>
        <pc:sldMkLst>
          <pc:docMk/>
          <pc:sldMk cId="2981971174" sldId="687"/>
        </pc:sldMkLst>
        <pc:spChg chg="mod">
          <ac:chgData name="Caricato-Michalke, Kara" userId="cda6bd13-a977-46d7-9b84-94449479254a" providerId="ADAL" clId="{526C67EE-4262-453B-91DD-7410F830B6E0}" dt="2025-03-24T19:46:10.396" v="111" actId="1076"/>
          <ac:spMkLst>
            <pc:docMk/>
            <pc:sldMk cId="2981971174" sldId="687"/>
            <ac:spMk id="54" creationId="{E704E5C9-2976-4797-BB73-65D89D21EEC5}"/>
          </ac:spMkLst>
        </pc:spChg>
        <pc:spChg chg="mod">
          <ac:chgData name="Caricato-Michalke, Kara" userId="cda6bd13-a977-46d7-9b84-94449479254a" providerId="ADAL" clId="{526C67EE-4262-453B-91DD-7410F830B6E0}" dt="2025-03-24T19:46:15.904" v="112" actId="1076"/>
          <ac:spMkLst>
            <pc:docMk/>
            <pc:sldMk cId="2981971174" sldId="687"/>
            <ac:spMk id="56" creationId="{3BF82FC2-5830-4A51-84E6-BA659CE77B48}"/>
          </ac:spMkLst>
        </pc:spChg>
      </pc:sldChg>
      <pc:sldChg chg="del">
        <pc:chgData name="Caricato-Michalke, Kara" userId="cda6bd13-a977-46d7-9b84-94449479254a" providerId="ADAL" clId="{526C67EE-4262-453B-91DD-7410F830B6E0}" dt="2025-03-24T19:05:51.522" v="2" actId="2696"/>
        <pc:sldMkLst>
          <pc:docMk/>
          <pc:sldMk cId="1993021641" sldId="764"/>
        </pc:sldMkLst>
      </pc:sldChg>
      <pc:sldChg chg="del">
        <pc:chgData name="Caricato-Michalke, Kara" userId="cda6bd13-a977-46d7-9b84-94449479254a" providerId="ADAL" clId="{526C67EE-4262-453B-91DD-7410F830B6E0}" dt="2025-03-24T18:32:41.853" v="1" actId="2696"/>
        <pc:sldMkLst>
          <pc:docMk/>
          <pc:sldMk cId="2703035290" sldId="786"/>
        </pc:sldMkLst>
      </pc:sldChg>
      <pc:sldChg chg="addSp delSp modSp mod">
        <pc:chgData name="Caricato-Michalke, Kara" userId="cda6bd13-a977-46d7-9b84-94449479254a" providerId="ADAL" clId="{526C67EE-4262-453B-91DD-7410F830B6E0}" dt="2025-03-24T19:37:05.599" v="89" actId="14100"/>
        <pc:sldMkLst>
          <pc:docMk/>
          <pc:sldMk cId="1979669316" sldId="828"/>
        </pc:sldMkLst>
        <pc:grpChg chg="del mod">
          <ac:chgData name="Caricato-Michalke, Kara" userId="cda6bd13-a977-46d7-9b84-94449479254a" providerId="ADAL" clId="{526C67EE-4262-453B-91DD-7410F830B6E0}" dt="2025-03-24T19:35:28.406" v="75" actId="478"/>
          <ac:grpSpMkLst>
            <pc:docMk/>
            <pc:sldMk cId="1979669316" sldId="828"/>
            <ac:grpSpMk id="5" creationId="{9C73A0C3-8331-0444-EB32-ED38D425055A}"/>
          </ac:grpSpMkLst>
        </pc:grpChg>
        <pc:picChg chg="del">
          <ac:chgData name="Caricato-Michalke, Kara" userId="cda6bd13-a977-46d7-9b84-94449479254a" providerId="ADAL" clId="{526C67EE-4262-453B-91DD-7410F830B6E0}" dt="2025-03-24T19:35:36.285" v="79" actId="478"/>
          <ac:picMkLst>
            <pc:docMk/>
            <pc:sldMk cId="1979669316" sldId="828"/>
            <ac:picMk id="4" creationId="{68D22A75-B85A-11BF-61A0-0A382713AA4E}"/>
          </ac:picMkLst>
        </pc:picChg>
        <pc:picChg chg="add mod">
          <ac:chgData name="Caricato-Michalke, Kara" userId="cda6bd13-a977-46d7-9b84-94449479254a" providerId="ADAL" clId="{526C67EE-4262-453B-91DD-7410F830B6E0}" dt="2025-03-24T19:35:33.312" v="77" actId="1076"/>
          <ac:picMkLst>
            <pc:docMk/>
            <pc:sldMk cId="1979669316" sldId="828"/>
            <ac:picMk id="9" creationId="{E03EF439-078C-23EE-992A-04DAB4EA59F7}"/>
          </ac:picMkLst>
        </pc:picChg>
        <pc:picChg chg="add del mod modCrop">
          <ac:chgData name="Caricato-Michalke, Kara" userId="cda6bd13-a977-46d7-9b84-94449479254a" providerId="ADAL" clId="{526C67EE-4262-453B-91DD-7410F830B6E0}" dt="2025-03-24T19:36:49.853" v="83" actId="478"/>
          <ac:picMkLst>
            <pc:docMk/>
            <pc:sldMk cId="1979669316" sldId="828"/>
            <ac:picMk id="11" creationId="{09455DC5-1A5E-0143-BE77-69D6F994EB93}"/>
          </ac:picMkLst>
        </pc:picChg>
        <pc:picChg chg="add mod">
          <ac:chgData name="Caricato-Michalke, Kara" userId="cda6bd13-a977-46d7-9b84-94449479254a" providerId="ADAL" clId="{526C67EE-4262-453B-91DD-7410F830B6E0}" dt="2025-03-24T19:37:05.599" v="89" actId="14100"/>
          <ac:picMkLst>
            <pc:docMk/>
            <pc:sldMk cId="1979669316" sldId="828"/>
            <ac:picMk id="13" creationId="{8F6A57B4-6EF1-BF8C-2968-8435E0C4EFC4}"/>
          </ac:picMkLst>
        </pc:picChg>
      </pc:sldChg>
      <pc:sldChg chg="modSp mod">
        <pc:chgData name="Caricato-Michalke, Kara" userId="cda6bd13-a977-46d7-9b84-94449479254a" providerId="ADAL" clId="{526C67EE-4262-453B-91DD-7410F830B6E0}" dt="2025-03-24T19:19:31.392" v="25" actId="13926"/>
        <pc:sldMkLst>
          <pc:docMk/>
          <pc:sldMk cId="273425265" sldId="4233"/>
        </pc:sldMkLst>
        <pc:spChg chg="mod">
          <ac:chgData name="Caricato-Michalke, Kara" userId="cda6bd13-a977-46d7-9b84-94449479254a" providerId="ADAL" clId="{526C67EE-4262-453B-91DD-7410F830B6E0}" dt="2025-03-24T19:19:31.392" v="25" actId="13926"/>
          <ac:spMkLst>
            <pc:docMk/>
            <pc:sldMk cId="273425265" sldId="4233"/>
            <ac:spMk id="32" creationId="{FE8D85C7-0577-7158-D6F6-F2FC83939AAB}"/>
          </ac:spMkLst>
        </pc:spChg>
      </pc:sldChg>
      <pc:sldChg chg="del">
        <pc:chgData name="Caricato-Michalke, Kara" userId="cda6bd13-a977-46d7-9b84-94449479254a" providerId="ADAL" clId="{526C67EE-4262-453B-91DD-7410F830B6E0}" dt="2025-03-24T19:46:59.790" v="114" actId="2696"/>
        <pc:sldMkLst>
          <pc:docMk/>
          <pc:sldMk cId="2998505132" sldId="4238"/>
        </pc:sldMkLst>
      </pc:sldChg>
      <pc:sldChg chg="addSp modSp mod">
        <pc:chgData name="Caricato-Michalke, Kara" userId="cda6bd13-a977-46d7-9b84-94449479254a" providerId="ADAL" clId="{526C67EE-4262-453B-91DD-7410F830B6E0}" dt="2025-03-24T19:50:19.386" v="177" actId="1076"/>
        <pc:sldMkLst>
          <pc:docMk/>
          <pc:sldMk cId="962144616" sldId="4241"/>
        </pc:sldMkLst>
        <pc:spChg chg="add mod">
          <ac:chgData name="Caricato-Michalke, Kara" userId="cda6bd13-a977-46d7-9b84-94449479254a" providerId="ADAL" clId="{526C67EE-4262-453B-91DD-7410F830B6E0}" dt="2025-03-24T19:50:10.589" v="176" actId="1076"/>
          <ac:spMkLst>
            <pc:docMk/>
            <pc:sldMk cId="962144616" sldId="4241"/>
            <ac:spMk id="2" creationId="{DD6F464E-35A4-62AC-E156-448D5AA7F54B}"/>
          </ac:spMkLst>
        </pc:spChg>
        <pc:spChg chg="mod">
          <ac:chgData name="Caricato-Michalke, Kara" userId="cda6bd13-a977-46d7-9b84-94449479254a" providerId="ADAL" clId="{526C67EE-4262-453B-91DD-7410F830B6E0}" dt="2025-03-24T19:50:19.386" v="177" actId="1076"/>
          <ac:spMkLst>
            <pc:docMk/>
            <pc:sldMk cId="962144616" sldId="4241"/>
            <ac:spMk id="19" creationId="{FE2E9FEC-CFBA-BF36-BCE4-74ACBDB47E9D}"/>
          </ac:spMkLst>
        </pc:spChg>
      </pc:sldChg>
      <pc:sldChg chg="addSp delSp modSp mod">
        <pc:chgData name="Caricato-Michalke, Kara" userId="cda6bd13-a977-46d7-9b84-94449479254a" providerId="ADAL" clId="{526C67EE-4262-453B-91DD-7410F830B6E0}" dt="2025-03-24T19:26:33.915" v="56" actId="478"/>
        <pc:sldMkLst>
          <pc:docMk/>
          <pc:sldMk cId="2283195802" sldId="4242"/>
        </pc:sldMkLst>
        <pc:spChg chg="add del mod">
          <ac:chgData name="Caricato-Michalke, Kara" userId="cda6bd13-a977-46d7-9b84-94449479254a" providerId="ADAL" clId="{526C67EE-4262-453B-91DD-7410F830B6E0}" dt="2025-03-24T19:26:33.915" v="56" actId="478"/>
          <ac:spMkLst>
            <pc:docMk/>
            <pc:sldMk cId="2283195802" sldId="4242"/>
            <ac:spMk id="2" creationId="{19A0BC10-BD5B-6301-A413-935B3C28E780}"/>
          </ac:spMkLst>
        </pc:spChg>
        <pc:picChg chg="mod">
          <ac:chgData name="Caricato-Michalke, Kara" userId="cda6bd13-a977-46d7-9b84-94449479254a" providerId="ADAL" clId="{526C67EE-4262-453B-91DD-7410F830B6E0}" dt="2025-03-24T19:26:14.146" v="51" actId="1076"/>
          <ac:picMkLst>
            <pc:docMk/>
            <pc:sldMk cId="2283195802" sldId="4242"/>
            <ac:picMk id="5" creationId="{358EAF3D-6B09-4DAF-F190-1A1BB1C0AF0B}"/>
          </ac:picMkLst>
        </pc:picChg>
      </pc:sldChg>
      <pc:sldChg chg="add">
        <pc:chgData name="Caricato-Michalke, Kara" userId="cda6bd13-a977-46d7-9b84-94449479254a" providerId="ADAL" clId="{526C67EE-4262-453B-91DD-7410F830B6E0}" dt="2025-03-24T19:46:51.757" v="113"/>
        <pc:sldMkLst>
          <pc:docMk/>
          <pc:sldMk cId="4042118843" sldId="4244"/>
        </pc:sldMkLst>
      </pc:sldChg>
    </pc:docChg>
  </pc:docChgLst>
  <pc:docChgLst>
    <pc:chgData name="Cramer, Brandon" userId="417aa184-de4a-4478-a8e5-00b4148c290c" providerId="ADAL" clId="{B506A2ED-5C1F-4F51-A7C3-94D5DF6F69F2}"/>
    <pc:docChg chg="undo custSel addSld delSld modSld modSection">
      <pc:chgData name="Cramer, Brandon" userId="417aa184-de4a-4478-a8e5-00b4148c290c" providerId="ADAL" clId="{B506A2ED-5C1F-4F51-A7C3-94D5DF6F69F2}" dt="2025-03-24T19:30:32.876" v="2297" actId="20577"/>
      <pc:docMkLst>
        <pc:docMk/>
      </pc:docMkLst>
      <pc:sldChg chg="modSp del mod">
        <pc:chgData name="Cramer, Brandon" userId="417aa184-de4a-4478-a8e5-00b4148c290c" providerId="ADAL" clId="{B506A2ED-5C1F-4F51-A7C3-94D5DF6F69F2}" dt="2025-03-21T16:35:02.501" v="35" actId="2696"/>
        <pc:sldMkLst>
          <pc:docMk/>
          <pc:sldMk cId="1899357851" sldId="302"/>
        </pc:sldMkLst>
      </pc:sldChg>
      <pc:sldChg chg="modSp mod">
        <pc:chgData name="Cramer, Brandon" userId="417aa184-de4a-4478-a8e5-00b4148c290c" providerId="ADAL" clId="{B506A2ED-5C1F-4F51-A7C3-94D5DF6F69F2}" dt="2025-03-21T16:35:53.285" v="77" actId="13926"/>
        <pc:sldMkLst>
          <pc:docMk/>
          <pc:sldMk cId="4090628967" sldId="319"/>
        </pc:sldMkLst>
        <pc:spChg chg="mod">
          <ac:chgData name="Cramer, Brandon" userId="417aa184-de4a-4478-a8e5-00b4148c290c" providerId="ADAL" clId="{B506A2ED-5C1F-4F51-A7C3-94D5DF6F69F2}" dt="2025-03-21T16:35:53.285" v="77" actId="13926"/>
          <ac:spMkLst>
            <pc:docMk/>
            <pc:sldMk cId="4090628967" sldId="319"/>
            <ac:spMk id="2" creationId="{7C31920C-37A1-C1AC-96E0-B2F084F87C20}"/>
          </ac:spMkLst>
        </pc:spChg>
      </pc:sldChg>
      <pc:sldChg chg="del">
        <pc:chgData name="Cramer, Brandon" userId="417aa184-de4a-4478-a8e5-00b4148c290c" providerId="ADAL" clId="{B506A2ED-5C1F-4F51-A7C3-94D5DF6F69F2}" dt="2025-03-21T16:36:32.464" v="78" actId="2696"/>
        <pc:sldMkLst>
          <pc:docMk/>
          <pc:sldMk cId="3932903322" sldId="325"/>
        </pc:sldMkLst>
      </pc:sldChg>
      <pc:sldChg chg="del">
        <pc:chgData name="Cramer, Brandon" userId="417aa184-de4a-4478-a8e5-00b4148c290c" providerId="ADAL" clId="{B506A2ED-5C1F-4F51-A7C3-94D5DF6F69F2}" dt="2025-03-21T16:36:32.464" v="78" actId="2696"/>
        <pc:sldMkLst>
          <pc:docMk/>
          <pc:sldMk cId="3605274684" sldId="326"/>
        </pc:sldMkLst>
      </pc:sldChg>
      <pc:sldChg chg="del">
        <pc:chgData name="Cramer, Brandon" userId="417aa184-de4a-4478-a8e5-00b4148c290c" providerId="ADAL" clId="{B506A2ED-5C1F-4F51-A7C3-94D5DF6F69F2}" dt="2025-03-21T16:36:38.568" v="79" actId="2696"/>
        <pc:sldMkLst>
          <pc:docMk/>
          <pc:sldMk cId="1290277636" sldId="327"/>
        </pc:sldMkLst>
      </pc:sldChg>
      <pc:sldChg chg="del">
        <pc:chgData name="Cramer, Brandon" userId="417aa184-de4a-4478-a8e5-00b4148c290c" providerId="ADAL" clId="{B506A2ED-5C1F-4F51-A7C3-94D5DF6F69F2}" dt="2025-03-24T04:12:11.003" v="1031" actId="2696"/>
        <pc:sldMkLst>
          <pc:docMk/>
          <pc:sldMk cId="1497967878" sldId="731"/>
        </pc:sldMkLst>
      </pc:sldChg>
      <pc:sldChg chg="del">
        <pc:chgData name="Cramer, Brandon" userId="417aa184-de4a-4478-a8e5-00b4148c290c" providerId="ADAL" clId="{B506A2ED-5C1F-4F51-A7C3-94D5DF6F69F2}" dt="2025-03-24T04:12:06.746" v="1030" actId="2696"/>
        <pc:sldMkLst>
          <pc:docMk/>
          <pc:sldMk cId="2948946284" sldId="732"/>
        </pc:sldMkLst>
      </pc:sldChg>
      <pc:sldChg chg="del">
        <pc:chgData name="Cramer, Brandon" userId="417aa184-de4a-4478-a8e5-00b4148c290c" providerId="ADAL" clId="{B506A2ED-5C1F-4F51-A7C3-94D5DF6F69F2}" dt="2025-03-24T04:12:03.627" v="1029" actId="2696"/>
        <pc:sldMkLst>
          <pc:docMk/>
          <pc:sldMk cId="3406385365" sldId="737"/>
        </pc:sldMkLst>
      </pc:sldChg>
      <pc:sldChg chg="del">
        <pc:chgData name="Cramer, Brandon" userId="417aa184-de4a-4478-a8e5-00b4148c290c" providerId="ADAL" clId="{B506A2ED-5C1F-4F51-A7C3-94D5DF6F69F2}" dt="2025-03-24T04:12:33.492" v="1032" actId="2696"/>
        <pc:sldMkLst>
          <pc:docMk/>
          <pc:sldMk cId="3103657937" sldId="749"/>
        </pc:sldMkLst>
      </pc:sldChg>
      <pc:sldChg chg="del">
        <pc:chgData name="Cramer, Brandon" userId="417aa184-de4a-4478-a8e5-00b4148c290c" providerId="ADAL" clId="{B506A2ED-5C1F-4F51-A7C3-94D5DF6F69F2}" dt="2025-03-24T04:12:36.828" v="1033" actId="2696"/>
        <pc:sldMkLst>
          <pc:docMk/>
          <pc:sldMk cId="3418055569" sldId="750"/>
        </pc:sldMkLst>
      </pc:sldChg>
      <pc:sldChg chg="del">
        <pc:chgData name="Cramer, Brandon" userId="417aa184-de4a-4478-a8e5-00b4148c290c" providerId="ADAL" clId="{B506A2ED-5C1F-4F51-A7C3-94D5DF6F69F2}" dt="2025-03-24T04:12:44.854" v="1034" actId="2696"/>
        <pc:sldMkLst>
          <pc:docMk/>
          <pc:sldMk cId="2958210033" sldId="787"/>
        </pc:sldMkLst>
      </pc:sldChg>
      <pc:sldChg chg="del">
        <pc:chgData name="Cramer, Brandon" userId="417aa184-de4a-4478-a8e5-00b4148c290c" providerId="ADAL" clId="{B506A2ED-5C1F-4F51-A7C3-94D5DF6F69F2}" dt="2025-03-24T04:13:14.878" v="1036" actId="2696"/>
        <pc:sldMkLst>
          <pc:docMk/>
          <pc:sldMk cId="2647292800" sldId="815"/>
        </pc:sldMkLst>
      </pc:sldChg>
      <pc:sldChg chg="addSp delSp modSp mod">
        <pc:chgData name="Cramer, Brandon" userId="417aa184-de4a-4478-a8e5-00b4148c290c" providerId="ADAL" clId="{B506A2ED-5C1F-4F51-A7C3-94D5DF6F69F2}" dt="2025-03-24T18:57:35.341" v="1320" actId="1076"/>
        <pc:sldMkLst>
          <pc:docMk/>
          <pc:sldMk cId="3178075495" sldId="821"/>
        </pc:sldMkLst>
        <pc:spChg chg="add mod ord">
          <ac:chgData name="Cramer, Brandon" userId="417aa184-de4a-4478-a8e5-00b4148c290c" providerId="ADAL" clId="{B506A2ED-5C1F-4F51-A7C3-94D5DF6F69F2}" dt="2025-03-24T18:57:35.341" v="1320" actId="1076"/>
          <ac:spMkLst>
            <pc:docMk/>
            <pc:sldMk cId="3178075495" sldId="821"/>
            <ac:spMk id="3" creationId="{D5C711E2-A962-535E-FA69-4E59C1DCC50F}"/>
          </ac:spMkLst>
        </pc:spChg>
        <pc:spChg chg="add del mod">
          <ac:chgData name="Cramer, Brandon" userId="417aa184-de4a-4478-a8e5-00b4148c290c" providerId="ADAL" clId="{B506A2ED-5C1F-4F51-A7C3-94D5DF6F69F2}" dt="2025-03-24T04:01:19.480" v="996"/>
          <ac:spMkLst>
            <pc:docMk/>
            <pc:sldMk cId="3178075495" sldId="821"/>
            <ac:spMk id="5" creationId="{7D12F646-C3BA-B9EF-A8AB-23E70C07FE28}"/>
          </ac:spMkLst>
        </pc:spChg>
        <pc:spChg chg="del">
          <ac:chgData name="Cramer, Brandon" userId="417aa184-de4a-4478-a8e5-00b4148c290c" providerId="ADAL" clId="{B506A2ED-5C1F-4F51-A7C3-94D5DF6F69F2}" dt="2025-03-24T04:00:51.895" v="985" actId="478"/>
          <ac:spMkLst>
            <pc:docMk/>
            <pc:sldMk cId="3178075495" sldId="821"/>
            <ac:spMk id="7" creationId="{DA949F01-E8D4-1A15-27CF-208AC4A4BC6B}"/>
          </ac:spMkLst>
        </pc:spChg>
        <pc:spChg chg="add mod">
          <ac:chgData name="Cramer, Brandon" userId="417aa184-de4a-4478-a8e5-00b4148c290c" providerId="ADAL" clId="{B506A2ED-5C1F-4F51-A7C3-94D5DF6F69F2}" dt="2025-03-24T18:53:42.002" v="1285" actId="207"/>
          <ac:spMkLst>
            <pc:docMk/>
            <pc:sldMk cId="3178075495" sldId="821"/>
            <ac:spMk id="10" creationId="{D76E8985-B014-684A-E081-2942F7FE32C9}"/>
          </ac:spMkLst>
        </pc:spChg>
        <pc:spChg chg="add mod">
          <ac:chgData name="Cramer, Brandon" userId="417aa184-de4a-4478-a8e5-00b4148c290c" providerId="ADAL" clId="{B506A2ED-5C1F-4F51-A7C3-94D5DF6F69F2}" dt="2025-03-24T18:53:44.304" v="1286" actId="207"/>
          <ac:spMkLst>
            <pc:docMk/>
            <pc:sldMk cId="3178075495" sldId="821"/>
            <ac:spMk id="11" creationId="{47B91030-31A2-6ECD-F1C8-C63AA9E9CCDE}"/>
          </ac:spMkLst>
        </pc:spChg>
        <pc:picChg chg="add mod">
          <ac:chgData name="Cramer, Brandon" userId="417aa184-de4a-4478-a8e5-00b4148c290c" providerId="ADAL" clId="{B506A2ED-5C1F-4F51-A7C3-94D5DF6F69F2}" dt="2025-03-24T18:48:47.342" v="1212" actId="1076"/>
          <ac:picMkLst>
            <pc:docMk/>
            <pc:sldMk cId="3178075495" sldId="821"/>
            <ac:picMk id="4" creationId="{0BFFF2C9-9880-1446-2C1D-0AA704970E80}"/>
          </ac:picMkLst>
        </pc:picChg>
        <pc:picChg chg="del">
          <ac:chgData name="Cramer, Brandon" userId="417aa184-de4a-4478-a8e5-00b4148c290c" providerId="ADAL" clId="{B506A2ED-5C1F-4F51-A7C3-94D5DF6F69F2}" dt="2025-03-24T04:00:19.864" v="977" actId="478"/>
          <ac:picMkLst>
            <pc:docMk/>
            <pc:sldMk cId="3178075495" sldId="821"/>
            <ac:picMk id="8" creationId="{3D145041-0D5B-9263-F56B-F2B3485B7C66}"/>
          </ac:picMkLst>
        </pc:picChg>
        <pc:picChg chg="del">
          <ac:chgData name="Cramer, Brandon" userId="417aa184-de4a-4478-a8e5-00b4148c290c" providerId="ADAL" clId="{B506A2ED-5C1F-4F51-A7C3-94D5DF6F69F2}" dt="2025-03-24T03:42:29.350" v="976" actId="478"/>
          <ac:picMkLst>
            <pc:docMk/>
            <pc:sldMk cId="3178075495" sldId="821"/>
            <ac:picMk id="9" creationId="{97193DC8-382B-AB1D-F0CB-4691B6B9A867}"/>
          </ac:picMkLst>
        </pc:picChg>
        <pc:cxnChg chg="add mod">
          <ac:chgData name="Cramer, Brandon" userId="417aa184-de4a-4478-a8e5-00b4148c290c" providerId="ADAL" clId="{B506A2ED-5C1F-4F51-A7C3-94D5DF6F69F2}" dt="2025-03-24T18:49:00.362" v="1213" actId="1076"/>
          <ac:cxnSpMkLst>
            <pc:docMk/>
            <pc:sldMk cId="3178075495" sldId="821"/>
            <ac:cxnSpMk id="13" creationId="{B1C87961-D6A8-CBF9-B096-2CD339453B50}"/>
          </ac:cxnSpMkLst>
        </pc:cxnChg>
        <pc:cxnChg chg="add mod">
          <ac:chgData name="Cramer, Brandon" userId="417aa184-de4a-4478-a8e5-00b4148c290c" providerId="ADAL" clId="{B506A2ED-5C1F-4F51-A7C3-94D5DF6F69F2}" dt="2025-03-24T18:49:33.442" v="1219" actId="1036"/>
          <ac:cxnSpMkLst>
            <pc:docMk/>
            <pc:sldMk cId="3178075495" sldId="821"/>
            <ac:cxnSpMk id="14" creationId="{ED7501E7-219D-B393-E53D-84BDE0BD08AB}"/>
          </ac:cxnSpMkLst>
        </pc:cxnChg>
      </pc:sldChg>
      <pc:sldChg chg="modSp mod">
        <pc:chgData name="Cramer, Brandon" userId="417aa184-de4a-4478-a8e5-00b4148c290c" providerId="ADAL" clId="{B506A2ED-5C1F-4F51-A7C3-94D5DF6F69F2}" dt="2025-03-24T04:08:08.225" v="1016" actId="13926"/>
        <pc:sldMkLst>
          <pc:docMk/>
          <pc:sldMk cId="915559183" sldId="822"/>
        </pc:sldMkLst>
        <pc:spChg chg="mod">
          <ac:chgData name="Cramer, Brandon" userId="417aa184-de4a-4478-a8e5-00b4148c290c" providerId="ADAL" clId="{B506A2ED-5C1F-4F51-A7C3-94D5DF6F69F2}" dt="2025-03-24T04:08:08.225" v="1016" actId="13926"/>
          <ac:spMkLst>
            <pc:docMk/>
            <pc:sldMk cId="915559183" sldId="822"/>
            <ac:spMk id="2" creationId="{2F6FA766-B25C-7005-16BE-7A5649622B92}"/>
          </ac:spMkLst>
        </pc:spChg>
      </pc:sldChg>
      <pc:sldChg chg="modSp mod">
        <pc:chgData name="Cramer, Brandon" userId="417aa184-de4a-4478-a8e5-00b4148c290c" providerId="ADAL" clId="{B506A2ED-5C1F-4F51-A7C3-94D5DF6F69F2}" dt="2025-03-24T04:09:38.982" v="1028" actId="13926"/>
        <pc:sldMkLst>
          <pc:docMk/>
          <pc:sldMk cId="1916562214" sldId="824"/>
        </pc:sldMkLst>
        <pc:spChg chg="mod">
          <ac:chgData name="Cramer, Brandon" userId="417aa184-de4a-4478-a8e5-00b4148c290c" providerId="ADAL" clId="{B506A2ED-5C1F-4F51-A7C3-94D5DF6F69F2}" dt="2025-03-24T04:09:38.982" v="1028" actId="13926"/>
          <ac:spMkLst>
            <pc:docMk/>
            <pc:sldMk cId="1916562214" sldId="824"/>
            <ac:spMk id="2" creationId="{75108183-B8E9-D7B9-1290-58C0AF185ABC}"/>
          </ac:spMkLst>
        </pc:spChg>
      </pc:sldChg>
      <pc:sldChg chg="modSp mod">
        <pc:chgData name="Cramer, Brandon" userId="417aa184-de4a-4478-a8e5-00b4148c290c" providerId="ADAL" clId="{B506A2ED-5C1F-4F51-A7C3-94D5DF6F69F2}" dt="2025-03-24T04:09:30.252" v="1027" actId="13926"/>
        <pc:sldMkLst>
          <pc:docMk/>
          <pc:sldMk cId="1353659099" sldId="825"/>
        </pc:sldMkLst>
        <pc:spChg chg="mod">
          <ac:chgData name="Cramer, Brandon" userId="417aa184-de4a-4478-a8e5-00b4148c290c" providerId="ADAL" clId="{B506A2ED-5C1F-4F51-A7C3-94D5DF6F69F2}" dt="2025-03-24T04:09:30.252" v="1027" actId="13926"/>
          <ac:spMkLst>
            <pc:docMk/>
            <pc:sldMk cId="1353659099" sldId="825"/>
            <ac:spMk id="2" creationId="{D6EB0CED-4D62-C5DE-46BC-B77579A9B0DB}"/>
          </ac:spMkLst>
        </pc:spChg>
      </pc:sldChg>
      <pc:sldChg chg="del">
        <pc:chgData name="Cramer, Brandon" userId="417aa184-de4a-4478-a8e5-00b4148c290c" providerId="ADAL" clId="{B506A2ED-5C1F-4F51-A7C3-94D5DF6F69F2}" dt="2025-03-24T04:12:48.143" v="1035" actId="2696"/>
        <pc:sldMkLst>
          <pc:docMk/>
          <pc:sldMk cId="2417035107" sldId="838"/>
        </pc:sldMkLst>
      </pc:sldChg>
      <pc:sldChg chg="modSp mod">
        <pc:chgData name="Cramer, Brandon" userId="417aa184-de4a-4478-a8e5-00b4148c290c" providerId="ADAL" clId="{B506A2ED-5C1F-4F51-A7C3-94D5DF6F69F2}" dt="2025-03-21T16:35:34.762" v="76" actId="13926"/>
        <pc:sldMkLst>
          <pc:docMk/>
          <pc:sldMk cId="523808273" sldId="839"/>
        </pc:sldMkLst>
        <pc:spChg chg="mod">
          <ac:chgData name="Cramer, Brandon" userId="417aa184-de4a-4478-a8e5-00b4148c290c" providerId="ADAL" clId="{B506A2ED-5C1F-4F51-A7C3-94D5DF6F69F2}" dt="2025-03-21T16:35:34.762" v="76" actId="13926"/>
          <ac:spMkLst>
            <pc:docMk/>
            <pc:sldMk cId="523808273" sldId="839"/>
            <ac:spMk id="2" creationId="{B34D4A24-EED9-1111-6CCB-ADCC2A56853F}"/>
          </ac:spMkLst>
        </pc:spChg>
      </pc:sldChg>
      <pc:sldChg chg="del">
        <pc:chgData name="Cramer, Brandon" userId="417aa184-de4a-4478-a8e5-00b4148c290c" providerId="ADAL" clId="{B506A2ED-5C1F-4F51-A7C3-94D5DF6F69F2}" dt="2025-03-21T16:35:11.891" v="36" actId="2696"/>
        <pc:sldMkLst>
          <pc:docMk/>
          <pc:sldMk cId="32810653" sldId="840"/>
        </pc:sldMkLst>
      </pc:sldChg>
      <pc:sldChg chg="del">
        <pc:chgData name="Cramer, Brandon" userId="417aa184-de4a-4478-a8e5-00b4148c290c" providerId="ADAL" clId="{B506A2ED-5C1F-4F51-A7C3-94D5DF6F69F2}" dt="2025-03-21T16:35:14.947" v="37" actId="2696"/>
        <pc:sldMkLst>
          <pc:docMk/>
          <pc:sldMk cId="2790224440" sldId="841"/>
        </pc:sldMkLst>
      </pc:sldChg>
      <pc:sldChg chg="del">
        <pc:chgData name="Cramer, Brandon" userId="417aa184-de4a-4478-a8e5-00b4148c290c" providerId="ADAL" clId="{B506A2ED-5C1F-4F51-A7C3-94D5DF6F69F2}" dt="2025-03-21T16:35:18.126" v="38" actId="2696"/>
        <pc:sldMkLst>
          <pc:docMk/>
          <pc:sldMk cId="2849029079" sldId="842"/>
        </pc:sldMkLst>
      </pc:sldChg>
      <pc:sldChg chg="modSp mod">
        <pc:chgData name="Cramer, Brandon" userId="417aa184-de4a-4478-a8e5-00b4148c290c" providerId="ADAL" clId="{B506A2ED-5C1F-4F51-A7C3-94D5DF6F69F2}" dt="2025-03-24T03:41:56.154" v="974" actId="255"/>
        <pc:sldMkLst>
          <pc:docMk/>
          <pc:sldMk cId="4182813124" sldId="1470"/>
        </pc:sldMkLst>
        <pc:spChg chg="mod">
          <ac:chgData name="Cramer, Brandon" userId="417aa184-de4a-4478-a8e5-00b4148c290c" providerId="ADAL" clId="{B506A2ED-5C1F-4F51-A7C3-94D5DF6F69F2}" dt="2025-03-24T03:41:56.154" v="974" actId="255"/>
          <ac:spMkLst>
            <pc:docMk/>
            <pc:sldMk cId="4182813124" sldId="1470"/>
            <ac:spMk id="5" creationId="{3DE127A4-EF01-E24D-FEE8-FD6B386F96C6}"/>
          </ac:spMkLst>
        </pc:spChg>
      </pc:sldChg>
      <pc:sldChg chg="modSp mod">
        <pc:chgData name="Cramer, Brandon" userId="417aa184-de4a-4478-a8e5-00b4148c290c" providerId="ADAL" clId="{B506A2ED-5C1F-4F51-A7C3-94D5DF6F69F2}" dt="2025-03-24T04:33:55.990" v="1210" actId="13926"/>
        <pc:sldMkLst>
          <pc:docMk/>
          <pc:sldMk cId="273425265" sldId="4233"/>
        </pc:sldMkLst>
        <pc:spChg chg="mod">
          <ac:chgData name="Cramer, Brandon" userId="417aa184-de4a-4478-a8e5-00b4148c290c" providerId="ADAL" clId="{B506A2ED-5C1F-4F51-A7C3-94D5DF6F69F2}" dt="2025-03-24T04:27:45.975" v="1126" actId="13926"/>
          <ac:spMkLst>
            <pc:docMk/>
            <pc:sldMk cId="273425265" sldId="4233"/>
            <ac:spMk id="26" creationId="{7D0EC338-4FDF-19E1-D301-42DA4EE19C18}"/>
          </ac:spMkLst>
        </pc:spChg>
        <pc:spChg chg="mod">
          <ac:chgData name="Cramer, Brandon" userId="417aa184-de4a-4478-a8e5-00b4148c290c" providerId="ADAL" clId="{B506A2ED-5C1F-4F51-A7C3-94D5DF6F69F2}" dt="2025-03-24T04:33:55.990" v="1210" actId="13926"/>
          <ac:spMkLst>
            <pc:docMk/>
            <pc:sldMk cId="273425265" sldId="4233"/>
            <ac:spMk id="44" creationId="{5682C899-B104-08B3-4735-7EBF10F28A63}"/>
          </ac:spMkLst>
        </pc:spChg>
      </pc:sldChg>
      <pc:sldChg chg="modSp mod">
        <pc:chgData name="Cramer, Brandon" userId="417aa184-de4a-4478-a8e5-00b4148c290c" providerId="ADAL" clId="{B506A2ED-5C1F-4F51-A7C3-94D5DF6F69F2}" dt="2025-03-24T04:30:23.470" v="1195" actId="13926"/>
        <pc:sldMkLst>
          <pc:docMk/>
          <pc:sldMk cId="869642808" sldId="4234"/>
        </pc:sldMkLst>
        <pc:spChg chg="mod">
          <ac:chgData name="Cramer, Brandon" userId="417aa184-de4a-4478-a8e5-00b4148c290c" providerId="ADAL" clId="{B506A2ED-5C1F-4F51-A7C3-94D5DF6F69F2}" dt="2025-03-24T04:30:14.067" v="1194" actId="13926"/>
          <ac:spMkLst>
            <pc:docMk/>
            <pc:sldMk cId="869642808" sldId="4234"/>
            <ac:spMk id="9" creationId="{EA27EF92-7B7A-40D8-575F-3841AC3800F9}"/>
          </ac:spMkLst>
        </pc:spChg>
        <pc:spChg chg="mod">
          <ac:chgData name="Cramer, Brandon" userId="417aa184-de4a-4478-a8e5-00b4148c290c" providerId="ADAL" clId="{B506A2ED-5C1F-4F51-A7C3-94D5DF6F69F2}" dt="2025-03-24T04:30:23.470" v="1195" actId="13926"/>
          <ac:spMkLst>
            <pc:docMk/>
            <pc:sldMk cId="869642808" sldId="4234"/>
            <ac:spMk id="11" creationId="{85D4A7C7-608F-F8DF-8CF3-0669C78E2312}"/>
          </ac:spMkLst>
        </pc:spChg>
        <pc:spChg chg="mod">
          <ac:chgData name="Cramer, Brandon" userId="417aa184-de4a-4478-a8e5-00b4148c290c" providerId="ADAL" clId="{B506A2ED-5C1F-4F51-A7C3-94D5DF6F69F2}" dt="2025-03-24T04:28:20.016" v="1164" actId="13926"/>
          <ac:spMkLst>
            <pc:docMk/>
            <pc:sldMk cId="869642808" sldId="4234"/>
            <ac:spMk id="16" creationId="{AC5D5EAB-2B02-F194-3570-92FB03789425}"/>
          </ac:spMkLst>
        </pc:spChg>
        <pc:spChg chg="mod">
          <ac:chgData name="Cramer, Brandon" userId="417aa184-de4a-4478-a8e5-00b4148c290c" providerId="ADAL" clId="{B506A2ED-5C1F-4F51-A7C3-94D5DF6F69F2}" dt="2025-03-24T04:28:32.238" v="1176" actId="13926"/>
          <ac:spMkLst>
            <pc:docMk/>
            <pc:sldMk cId="869642808" sldId="4234"/>
            <ac:spMk id="17" creationId="{B513649A-AD10-016D-791C-88D498850CA4}"/>
          </ac:spMkLst>
        </pc:spChg>
        <pc:spChg chg="mod">
          <ac:chgData name="Cramer, Brandon" userId="417aa184-de4a-4478-a8e5-00b4148c290c" providerId="ADAL" clId="{B506A2ED-5C1F-4F51-A7C3-94D5DF6F69F2}" dt="2025-03-24T04:29:04.431" v="1188" actId="13926"/>
          <ac:spMkLst>
            <pc:docMk/>
            <pc:sldMk cId="869642808" sldId="4234"/>
            <ac:spMk id="23" creationId="{CDC9DB42-9AA1-4B1F-1555-9B3ADBEE9F9F}"/>
          </ac:spMkLst>
        </pc:spChg>
        <pc:spChg chg="mod">
          <ac:chgData name="Cramer, Brandon" userId="417aa184-de4a-4478-a8e5-00b4148c290c" providerId="ADAL" clId="{B506A2ED-5C1F-4F51-A7C3-94D5DF6F69F2}" dt="2025-03-24T04:30:02.533" v="1193" actId="20577"/>
          <ac:spMkLst>
            <pc:docMk/>
            <pc:sldMk cId="869642808" sldId="4234"/>
            <ac:spMk id="45" creationId="{F5A8284D-B3A6-A86A-8727-EF0C2F15D596}"/>
          </ac:spMkLst>
        </pc:spChg>
      </pc:sldChg>
      <pc:sldChg chg="modSp mod">
        <pc:chgData name="Cramer, Brandon" userId="417aa184-de4a-4478-a8e5-00b4148c290c" providerId="ADAL" clId="{B506A2ED-5C1F-4F51-A7C3-94D5DF6F69F2}" dt="2025-03-24T03:42:16.737" v="975" actId="13926"/>
        <pc:sldMkLst>
          <pc:docMk/>
          <pc:sldMk cId="3169450246" sldId="4237"/>
        </pc:sldMkLst>
        <pc:spChg chg="mod">
          <ac:chgData name="Cramer, Brandon" userId="417aa184-de4a-4478-a8e5-00b4148c290c" providerId="ADAL" clId="{B506A2ED-5C1F-4F51-A7C3-94D5DF6F69F2}" dt="2025-03-24T03:42:16.737" v="975" actId="13926"/>
          <ac:spMkLst>
            <pc:docMk/>
            <pc:sldMk cId="3169450246" sldId="4237"/>
            <ac:spMk id="5" creationId="{3DE127A4-EF01-E24D-FEE8-FD6B386F96C6}"/>
          </ac:spMkLst>
        </pc:spChg>
      </pc:sldChg>
      <pc:sldChg chg="del">
        <pc:chgData name="Cramer, Brandon" userId="417aa184-de4a-4478-a8e5-00b4148c290c" providerId="ADAL" clId="{B506A2ED-5C1F-4F51-A7C3-94D5DF6F69F2}" dt="2025-03-24T04:13:14.878" v="1036" actId="2696"/>
        <pc:sldMkLst>
          <pc:docMk/>
          <pc:sldMk cId="2163915759" sldId="4239"/>
        </pc:sldMkLst>
      </pc:sldChg>
      <pc:sldChg chg="del">
        <pc:chgData name="Cramer, Brandon" userId="417aa184-de4a-4478-a8e5-00b4148c290c" providerId="ADAL" clId="{B506A2ED-5C1F-4F51-A7C3-94D5DF6F69F2}" dt="2025-03-24T04:13:19.608" v="1037" actId="2696"/>
        <pc:sldMkLst>
          <pc:docMk/>
          <pc:sldMk cId="3380653267" sldId="4240"/>
        </pc:sldMkLst>
      </pc:sldChg>
      <pc:sldChg chg="modSp mod">
        <pc:chgData name="Cramer, Brandon" userId="417aa184-de4a-4478-a8e5-00b4148c290c" providerId="ADAL" clId="{B506A2ED-5C1F-4F51-A7C3-94D5DF6F69F2}" dt="2025-03-24T04:26:25.824" v="1116" actId="13926"/>
        <pc:sldMkLst>
          <pc:docMk/>
          <pc:sldMk cId="962144616" sldId="4241"/>
        </pc:sldMkLst>
        <pc:spChg chg="mod">
          <ac:chgData name="Cramer, Brandon" userId="417aa184-de4a-4478-a8e5-00b4148c290c" providerId="ADAL" clId="{B506A2ED-5C1F-4F51-A7C3-94D5DF6F69F2}" dt="2025-03-24T04:26:25.824" v="1116" actId="13926"/>
          <ac:spMkLst>
            <pc:docMk/>
            <pc:sldMk cId="962144616" sldId="4241"/>
            <ac:spMk id="15" creationId="{DB7E16B6-CB2F-DCB3-BAE0-6F8E3E95FB76}"/>
          </ac:spMkLst>
        </pc:spChg>
        <pc:spChg chg="mod">
          <ac:chgData name="Cramer, Brandon" userId="417aa184-de4a-4478-a8e5-00b4148c290c" providerId="ADAL" clId="{B506A2ED-5C1F-4F51-A7C3-94D5DF6F69F2}" dt="2025-03-24T04:22:23.394" v="1109" actId="20577"/>
          <ac:spMkLst>
            <pc:docMk/>
            <pc:sldMk cId="962144616" sldId="4241"/>
            <ac:spMk id="19" creationId="{FE2E9FEC-CFBA-BF36-BCE4-74ACBDB47E9D}"/>
          </ac:spMkLst>
        </pc:spChg>
      </pc:sldChg>
      <pc:sldChg chg="addSp modSp mod">
        <pc:chgData name="Cramer, Brandon" userId="417aa184-de4a-4478-a8e5-00b4148c290c" providerId="ADAL" clId="{B506A2ED-5C1F-4F51-A7C3-94D5DF6F69F2}" dt="2025-03-24T19:19:28.586" v="1353"/>
        <pc:sldMkLst>
          <pc:docMk/>
          <pc:sldMk cId="2283195802" sldId="4242"/>
        </pc:sldMkLst>
        <pc:spChg chg="add mod">
          <ac:chgData name="Cramer, Brandon" userId="417aa184-de4a-4478-a8e5-00b4148c290c" providerId="ADAL" clId="{B506A2ED-5C1F-4F51-A7C3-94D5DF6F69F2}" dt="2025-03-24T19:19:28.586" v="1353"/>
          <ac:spMkLst>
            <pc:docMk/>
            <pc:sldMk cId="2283195802" sldId="4242"/>
            <ac:spMk id="2" creationId="{19A0BC10-BD5B-6301-A413-935B3C28E780}"/>
          </ac:spMkLst>
        </pc:spChg>
        <pc:picChg chg="mod">
          <ac:chgData name="Cramer, Brandon" userId="417aa184-de4a-4478-a8e5-00b4148c290c" providerId="ADAL" clId="{B506A2ED-5C1F-4F51-A7C3-94D5DF6F69F2}" dt="2025-03-24T19:19:21.166" v="1352" actId="1076"/>
          <ac:picMkLst>
            <pc:docMk/>
            <pc:sldMk cId="2283195802" sldId="4242"/>
            <ac:picMk id="5" creationId="{358EAF3D-6B09-4DAF-F190-1A1BB1C0AF0B}"/>
          </ac:picMkLst>
        </pc:picChg>
      </pc:sldChg>
      <pc:sldChg chg="del">
        <pc:chgData name="Cramer, Brandon" userId="417aa184-de4a-4478-a8e5-00b4148c290c" providerId="ADAL" clId="{B506A2ED-5C1F-4F51-A7C3-94D5DF6F69F2}" dt="2025-03-24T04:13:26.214" v="1038" actId="2696"/>
        <pc:sldMkLst>
          <pc:docMk/>
          <pc:sldMk cId="2327177110" sldId="4242"/>
        </pc:sldMkLst>
      </pc:sldChg>
      <pc:sldChg chg="addSp delSp modSp new mod">
        <pc:chgData name="Cramer, Brandon" userId="417aa184-de4a-4478-a8e5-00b4148c290c" providerId="ADAL" clId="{B506A2ED-5C1F-4F51-A7C3-94D5DF6F69F2}" dt="2025-03-24T19:30:32.876" v="2297" actId="20577"/>
        <pc:sldMkLst>
          <pc:docMk/>
          <pc:sldMk cId="1205473686" sldId="4243"/>
        </pc:sldMkLst>
        <pc:spChg chg="del">
          <ac:chgData name="Cramer, Brandon" userId="417aa184-de4a-4478-a8e5-00b4148c290c" providerId="ADAL" clId="{B506A2ED-5C1F-4F51-A7C3-94D5DF6F69F2}" dt="2025-03-24T19:14:38.667" v="1345"/>
          <ac:spMkLst>
            <pc:docMk/>
            <pc:sldMk cId="1205473686" sldId="4243"/>
            <ac:spMk id="2" creationId="{FFAB53BF-378D-EA87-EA3E-9D3A961874E3}"/>
          </ac:spMkLst>
        </pc:spChg>
        <pc:spChg chg="mod">
          <ac:chgData name="Cramer, Brandon" userId="417aa184-de4a-4478-a8e5-00b4148c290c" providerId="ADAL" clId="{B506A2ED-5C1F-4F51-A7C3-94D5DF6F69F2}" dt="2025-03-24T19:14:34.428" v="1344" actId="20577"/>
          <ac:spMkLst>
            <pc:docMk/>
            <pc:sldMk cId="1205473686" sldId="4243"/>
            <ac:spMk id="3" creationId="{8BE21ECD-2AB5-C088-8DF0-6D0500467D36}"/>
          </ac:spMkLst>
        </pc:spChg>
        <pc:spChg chg="add mod">
          <ac:chgData name="Cramer, Brandon" userId="417aa184-de4a-4478-a8e5-00b4148c290c" providerId="ADAL" clId="{B506A2ED-5C1F-4F51-A7C3-94D5DF6F69F2}" dt="2025-03-24T19:30:32.876" v="2297" actId="20577"/>
          <ac:spMkLst>
            <pc:docMk/>
            <pc:sldMk cId="1205473686" sldId="4243"/>
            <ac:spMk id="6" creationId="{8FD90B56-375A-122E-37CE-4F2D45F9FAB1}"/>
          </ac:spMkLst>
        </pc:spChg>
        <pc:picChg chg="add mod">
          <ac:chgData name="Cramer, Brandon" userId="417aa184-de4a-4478-a8e5-00b4148c290c" providerId="ADAL" clId="{B506A2ED-5C1F-4F51-A7C3-94D5DF6F69F2}" dt="2025-03-24T19:20:51.788" v="1481" actId="1076"/>
          <ac:picMkLst>
            <pc:docMk/>
            <pc:sldMk cId="1205473686" sldId="4243"/>
            <ac:picMk id="5" creationId="{678B5B70-595A-C5E5-D084-433A2399EFB8}"/>
          </ac:picMkLst>
        </pc:picChg>
      </pc:sldChg>
    </pc:docChg>
  </pc:docChgLst>
  <pc:docChgLst>
    <pc:chgData name="Hryekewicz, Jonathan" userId="6af237d4-e7e8-487a-b9c7-2aca16f49c48" providerId="ADAL" clId="{9979B35F-C166-4C08-890A-F466840D5787}"/>
    <pc:docChg chg="undo redo custSel modSld">
      <pc:chgData name="Hryekewicz, Jonathan" userId="6af237d4-e7e8-487a-b9c7-2aca16f49c48" providerId="ADAL" clId="{9979B35F-C166-4C08-890A-F466840D5787}" dt="2024-11-08T19:07:05.907" v="998" actId="962"/>
      <pc:docMkLst>
        <pc:docMk/>
      </pc:docMkLst>
      <pc:sldChg chg="modSp mod">
        <pc:chgData name="Hryekewicz, Jonathan" userId="6af237d4-e7e8-487a-b9c7-2aca16f49c48" providerId="ADAL" clId="{9979B35F-C166-4C08-890A-F466840D5787}" dt="2024-11-08T19:00:10.789" v="859"/>
        <pc:sldMkLst>
          <pc:docMk/>
          <pc:sldMk cId="0" sldId="265"/>
        </pc:sldMkLst>
      </pc:sldChg>
      <pc:sldChg chg="addSp modSp mod">
        <pc:chgData name="Hryekewicz, Jonathan" userId="6af237d4-e7e8-487a-b9c7-2aca16f49c48" providerId="ADAL" clId="{9979B35F-C166-4C08-890A-F466840D5787}" dt="2024-11-08T19:07:05.907" v="998" actId="962"/>
        <pc:sldMkLst>
          <pc:docMk/>
          <pc:sldMk cId="3442386806" sldId="295"/>
        </pc:sldMkLst>
      </pc:sldChg>
      <pc:sldChg chg="addSp modSp mod">
        <pc:chgData name="Hryekewicz, Jonathan" userId="6af237d4-e7e8-487a-b9c7-2aca16f49c48" providerId="ADAL" clId="{9979B35F-C166-4C08-890A-F466840D5787}" dt="2024-11-08T18:36:58.910" v="642"/>
        <pc:sldMkLst>
          <pc:docMk/>
          <pc:sldMk cId="1899357851" sldId="302"/>
        </pc:sldMkLst>
      </pc:sldChg>
      <pc:sldChg chg="modSp">
        <pc:chgData name="Hryekewicz, Jonathan" userId="6af237d4-e7e8-487a-b9c7-2aca16f49c48" providerId="ADAL" clId="{9979B35F-C166-4C08-890A-F466840D5787}" dt="2024-11-08T18:36:49.248" v="641"/>
        <pc:sldMkLst>
          <pc:docMk/>
          <pc:sldMk cId="4041677551" sldId="314"/>
        </pc:sldMkLst>
      </pc:sldChg>
      <pc:sldChg chg="modSp mod">
        <pc:chgData name="Hryekewicz, Jonathan" userId="6af237d4-e7e8-487a-b9c7-2aca16f49c48" providerId="ADAL" clId="{9979B35F-C166-4C08-890A-F466840D5787}" dt="2024-11-08T18:38:07.032" v="651"/>
        <pc:sldMkLst>
          <pc:docMk/>
          <pc:sldMk cId="1363941229" sldId="316"/>
        </pc:sldMkLst>
      </pc:sldChg>
      <pc:sldChg chg="modSp mod">
        <pc:chgData name="Hryekewicz, Jonathan" userId="6af237d4-e7e8-487a-b9c7-2aca16f49c48" providerId="ADAL" clId="{9979B35F-C166-4C08-890A-F466840D5787}" dt="2024-11-08T18:38:26.141" v="656"/>
        <pc:sldMkLst>
          <pc:docMk/>
          <pc:sldMk cId="4090628967" sldId="319"/>
        </pc:sldMkLst>
      </pc:sldChg>
      <pc:sldChg chg="modSp mod">
        <pc:chgData name="Hryekewicz, Jonathan" userId="6af237d4-e7e8-487a-b9c7-2aca16f49c48" providerId="ADAL" clId="{9979B35F-C166-4C08-890A-F466840D5787}" dt="2024-11-08T18:41:36.903" v="788"/>
        <pc:sldMkLst>
          <pc:docMk/>
          <pc:sldMk cId="591474503" sldId="320"/>
        </pc:sldMkLst>
      </pc:sldChg>
      <pc:sldChg chg="modSp mod">
        <pc:chgData name="Hryekewicz, Jonathan" userId="6af237d4-e7e8-487a-b9c7-2aca16f49c48" providerId="ADAL" clId="{9979B35F-C166-4C08-890A-F466840D5787}" dt="2024-11-08T18:42:40.807" v="792"/>
        <pc:sldMkLst>
          <pc:docMk/>
          <pc:sldMk cId="1081100022" sldId="321"/>
        </pc:sldMkLst>
      </pc:sldChg>
      <pc:sldChg chg="modSp mod">
        <pc:chgData name="Hryekewicz, Jonathan" userId="6af237d4-e7e8-487a-b9c7-2aca16f49c48" providerId="ADAL" clId="{9979B35F-C166-4C08-890A-F466840D5787}" dt="2024-11-08T18:27:46.548" v="496" actId="962"/>
        <pc:sldMkLst>
          <pc:docMk/>
          <pc:sldMk cId="4153138201" sldId="322"/>
        </pc:sldMkLst>
      </pc:sldChg>
      <pc:sldChg chg="modSp mod">
        <pc:chgData name="Hryekewicz, Jonathan" userId="6af237d4-e7e8-487a-b9c7-2aca16f49c48" providerId="ADAL" clId="{9979B35F-C166-4C08-890A-F466840D5787}" dt="2024-11-08T18:43:45.187" v="803" actId="962"/>
        <pc:sldMkLst>
          <pc:docMk/>
          <pc:sldMk cId="3932903322" sldId="325"/>
        </pc:sldMkLst>
      </pc:sldChg>
      <pc:sldChg chg="modSp mod">
        <pc:chgData name="Hryekewicz, Jonathan" userId="6af237d4-e7e8-487a-b9c7-2aca16f49c48" providerId="ADAL" clId="{9979B35F-C166-4C08-890A-F466840D5787}" dt="2024-11-08T18:44:02.612" v="807" actId="962"/>
        <pc:sldMkLst>
          <pc:docMk/>
          <pc:sldMk cId="3605274684" sldId="326"/>
        </pc:sldMkLst>
      </pc:sldChg>
      <pc:sldChg chg="modSp mod">
        <pc:chgData name="Hryekewicz, Jonathan" userId="6af237d4-e7e8-487a-b9c7-2aca16f49c48" providerId="ADAL" clId="{9979B35F-C166-4C08-890A-F466840D5787}" dt="2024-11-08T18:44:24.784" v="813"/>
        <pc:sldMkLst>
          <pc:docMk/>
          <pc:sldMk cId="1290277636" sldId="327"/>
        </pc:sldMkLst>
      </pc:sldChg>
      <pc:sldChg chg="modSp mod">
        <pc:chgData name="Hryekewicz, Jonathan" userId="6af237d4-e7e8-487a-b9c7-2aca16f49c48" providerId="ADAL" clId="{9979B35F-C166-4C08-890A-F466840D5787}" dt="2024-11-08T19:00:16.933" v="860"/>
        <pc:sldMkLst>
          <pc:docMk/>
          <pc:sldMk cId="0" sldId="682"/>
        </pc:sldMkLst>
      </pc:sldChg>
      <pc:sldChg chg="modSp mod">
        <pc:chgData name="Hryekewicz, Jonathan" userId="6af237d4-e7e8-487a-b9c7-2aca16f49c48" providerId="ADAL" clId="{9979B35F-C166-4C08-890A-F466840D5787}" dt="2024-11-08T19:00:24.418" v="861"/>
        <pc:sldMkLst>
          <pc:docMk/>
          <pc:sldMk cId="1263944941" sldId="683"/>
        </pc:sldMkLst>
      </pc:sldChg>
      <pc:sldChg chg="modSp mod">
        <pc:chgData name="Hryekewicz, Jonathan" userId="6af237d4-e7e8-487a-b9c7-2aca16f49c48" providerId="ADAL" clId="{9979B35F-C166-4C08-890A-F466840D5787}" dt="2024-11-08T19:00:30.800" v="862"/>
        <pc:sldMkLst>
          <pc:docMk/>
          <pc:sldMk cId="1265479672" sldId="684"/>
        </pc:sldMkLst>
      </pc:sldChg>
      <pc:sldChg chg="modSp mod">
        <pc:chgData name="Hryekewicz, Jonathan" userId="6af237d4-e7e8-487a-b9c7-2aca16f49c48" providerId="ADAL" clId="{9979B35F-C166-4C08-890A-F466840D5787}" dt="2024-11-08T19:01:25.870" v="864"/>
        <pc:sldMkLst>
          <pc:docMk/>
          <pc:sldMk cId="2981971174" sldId="687"/>
        </pc:sldMkLst>
      </pc:sldChg>
      <pc:sldChg chg="modSp">
        <pc:chgData name="Hryekewicz, Jonathan" userId="6af237d4-e7e8-487a-b9c7-2aca16f49c48" providerId="ADAL" clId="{9979B35F-C166-4C08-890A-F466840D5787}" dt="2024-11-08T18:45:59.247" v="829"/>
        <pc:sldMkLst>
          <pc:docMk/>
          <pc:sldMk cId="2948946284" sldId="732"/>
        </pc:sldMkLst>
      </pc:sldChg>
      <pc:sldChg chg="modSp mod">
        <pc:chgData name="Hryekewicz, Jonathan" userId="6af237d4-e7e8-487a-b9c7-2aca16f49c48" providerId="ADAL" clId="{9979B35F-C166-4C08-890A-F466840D5787}" dt="2024-11-08T18:45:43.819" v="824"/>
        <pc:sldMkLst>
          <pc:docMk/>
          <pc:sldMk cId="3406385365" sldId="737"/>
        </pc:sldMkLst>
      </pc:sldChg>
      <pc:sldChg chg="modSp mod">
        <pc:chgData name="Hryekewicz, Jonathan" userId="6af237d4-e7e8-487a-b9c7-2aca16f49c48" providerId="ADAL" clId="{9979B35F-C166-4C08-890A-F466840D5787}" dt="2024-11-08T18:20:32.051" v="430" actId="962"/>
        <pc:sldMkLst>
          <pc:docMk/>
          <pc:sldMk cId="3103657937" sldId="749"/>
        </pc:sldMkLst>
      </pc:sldChg>
      <pc:sldChg chg="modSp mod">
        <pc:chgData name="Hryekewicz, Jonathan" userId="6af237d4-e7e8-487a-b9c7-2aca16f49c48" providerId="ADAL" clId="{9979B35F-C166-4C08-890A-F466840D5787}" dt="2024-11-08T18:20:38.949" v="432" actId="962"/>
        <pc:sldMkLst>
          <pc:docMk/>
          <pc:sldMk cId="3418055569" sldId="750"/>
        </pc:sldMkLst>
      </pc:sldChg>
      <pc:sldChg chg="modSp">
        <pc:chgData name="Hryekewicz, Jonathan" userId="6af237d4-e7e8-487a-b9c7-2aca16f49c48" providerId="ADAL" clId="{9979B35F-C166-4C08-890A-F466840D5787}" dt="2024-11-08T19:06:47.947" v="993"/>
        <pc:sldMkLst>
          <pc:docMk/>
          <pc:sldMk cId="1993021641" sldId="764"/>
        </pc:sldMkLst>
      </pc:sldChg>
      <pc:sldChg chg="modSp mod">
        <pc:chgData name="Hryekewicz, Jonathan" userId="6af237d4-e7e8-487a-b9c7-2aca16f49c48" providerId="ADAL" clId="{9979B35F-C166-4C08-890A-F466840D5787}" dt="2024-11-08T18:20:06.789" v="424" actId="962"/>
        <pc:sldMkLst>
          <pc:docMk/>
          <pc:sldMk cId="2703035290" sldId="786"/>
        </pc:sldMkLst>
      </pc:sldChg>
      <pc:sldChg chg="modSp mod">
        <pc:chgData name="Hryekewicz, Jonathan" userId="6af237d4-e7e8-487a-b9c7-2aca16f49c48" providerId="ADAL" clId="{9979B35F-C166-4C08-890A-F466840D5787}" dt="2024-11-08T18:20:15.809" v="426" actId="962"/>
        <pc:sldMkLst>
          <pc:docMk/>
          <pc:sldMk cId="2958210033" sldId="787"/>
        </pc:sldMkLst>
      </pc:sldChg>
      <pc:sldChg chg="modSp mod">
        <pc:chgData name="Hryekewicz, Jonathan" userId="6af237d4-e7e8-487a-b9c7-2aca16f49c48" providerId="ADAL" clId="{9979B35F-C166-4C08-890A-F466840D5787}" dt="2024-11-08T18:20:23.414" v="428" actId="962"/>
        <pc:sldMkLst>
          <pc:docMk/>
          <pc:sldMk cId="176935759" sldId="788"/>
        </pc:sldMkLst>
      </pc:sldChg>
      <pc:sldChg chg="modSp mod">
        <pc:chgData name="Hryekewicz, Jonathan" userId="6af237d4-e7e8-487a-b9c7-2aca16f49c48" providerId="ADAL" clId="{9979B35F-C166-4C08-890A-F466840D5787}" dt="2024-11-08T18:59:12.033" v="857"/>
        <pc:sldMkLst>
          <pc:docMk/>
          <pc:sldMk cId="4068170692" sldId="799"/>
        </pc:sldMkLst>
      </pc:sldChg>
      <pc:sldChg chg="modSp mod">
        <pc:chgData name="Hryekewicz, Jonathan" userId="6af237d4-e7e8-487a-b9c7-2aca16f49c48" providerId="ADAL" clId="{9979B35F-C166-4C08-890A-F466840D5787}" dt="2024-11-08T18:35:38.101" v="583" actId="33553"/>
        <pc:sldMkLst>
          <pc:docMk/>
          <pc:sldMk cId="250651376" sldId="800"/>
        </pc:sldMkLst>
      </pc:sldChg>
      <pc:sldChg chg="modSp mod">
        <pc:chgData name="Hryekewicz, Jonathan" userId="6af237d4-e7e8-487a-b9c7-2aca16f49c48" providerId="ADAL" clId="{9979B35F-C166-4C08-890A-F466840D5787}" dt="2024-11-08T18:35:45.363" v="584" actId="33553"/>
        <pc:sldMkLst>
          <pc:docMk/>
          <pc:sldMk cId="2375647556" sldId="801"/>
        </pc:sldMkLst>
      </pc:sldChg>
      <pc:sldChg chg="modSp mod">
        <pc:chgData name="Hryekewicz, Jonathan" userId="6af237d4-e7e8-487a-b9c7-2aca16f49c48" providerId="ADAL" clId="{9979B35F-C166-4C08-890A-F466840D5787}" dt="2024-11-08T18:35:53.923" v="585" actId="33553"/>
        <pc:sldMkLst>
          <pc:docMk/>
          <pc:sldMk cId="463724174" sldId="802"/>
        </pc:sldMkLst>
      </pc:sldChg>
      <pc:sldChg chg="modSp">
        <pc:chgData name="Hryekewicz, Jonathan" userId="6af237d4-e7e8-487a-b9c7-2aca16f49c48" providerId="ADAL" clId="{9979B35F-C166-4C08-890A-F466840D5787}" dt="2024-11-08T19:04:28.130" v="944"/>
        <pc:sldMkLst>
          <pc:docMk/>
          <pc:sldMk cId="2647292800" sldId="815"/>
        </pc:sldMkLst>
      </pc:sldChg>
      <pc:sldChg chg="modSp mod">
        <pc:chgData name="Hryekewicz, Jonathan" userId="6af237d4-e7e8-487a-b9c7-2aca16f49c48" providerId="ADAL" clId="{9979B35F-C166-4C08-890A-F466840D5787}" dt="2024-11-08T18:44:50.086" v="816"/>
        <pc:sldMkLst>
          <pc:docMk/>
          <pc:sldMk cId="3178075495" sldId="821"/>
        </pc:sldMkLst>
      </pc:sldChg>
      <pc:sldChg chg="modSp mod">
        <pc:chgData name="Hryekewicz, Jonathan" userId="6af237d4-e7e8-487a-b9c7-2aca16f49c48" providerId="ADAL" clId="{9979B35F-C166-4C08-890A-F466840D5787}" dt="2024-11-08T18:45:07.613" v="819" actId="962"/>
        <pc:sldMkLst>
          <pc:docMk/>
          <pc:sldMk cId="915559183" sldId="822"/>
        </pc:sldMkLst>
      </pc:sldChg>
      <pc:sldChg chg="modSp">
        <pc:chgData name="Hryekewicz, Jonathan" userId="6af237d4-e7e8-487a-b9c7-2aca16f49c48" providerId="ADAL" clId="{9979B35F-C166-4C08-890A-F466840D5787}" dt="2024-11-08T18:45:19.237" v="821"/>
        <pc:sldMkLst>
          <pc:docMk/>
          <pc:sldMk cId="2489899218" sldId="823"/>
        </pc:sldMkLst>
      </pc:sldChg>
      <pc:sldChg chg="modSp mod">
        <pc:chgData name="Hryekewicz, Jonathan" userId="6af237d4-e7e8-487a-b9c7-2aca16f49c48" providerId="ADAL" clId="{9979B35F-C166-4C08-890A-F466840D5787}" dt="2024-11-08T18:45:24.446" v="822"/>
        <pc:sldMkLst>
          <pc:docMk/>
          <pc:sldMk cId="1916562214" sldId="824"/>
        </pc:sldMkLst>
      </pc:sldChg>
      <pc:sldChg chg="modSp">
        <pc:chgData name="Hryekewicz, Jonathan" userId="6af237d4-e7e8-487a-b9c7-2aca16f49c48" providerId="ADAL" clId="{9979B35F-C166-4C08-890A-F466840D5787}" dt="2024-11-08T18:45:30.584" v="823"/>
        <pc:sldMkLst>
          <pc:docMk/>
          <pc:sldMk cId="1353659099" sldId="825"/>
        </pc:sldMkLst>
      </pc:sldChg>
      <pc:sldChg chg="modSp mod">
        <pc:chgData name="Hryekewicz, Jonathan" userId="6af237d4-e7e8-487a-b9c7-2aca16f49c48" providerId="ADAL" clId="{9979B35F-C166-4C08-890A-F466840D5787}" dt="2024-11-08T18:58:19.231" v="830"/>
        <pc:sldMkLst>
          <pc:docMk/>
          <pc:sldMk cId="2426622690" sldId="826"/>
        </pc:sldMkLst>
      </pc:sldChg>
      <pc:sldChg chg="modSp">
        <pc:chgData name="Hryekewicz, Jonathan" userId="6af237d4-e7e8-487a-b9c7-2aca16f49c48" providerId="ADAL" clId="{9979B35F-C166-4C08-890A-F466840D5787}" dt="2024-11-08T18:59:54.336" v="858"/>
        <pc:sldMkLst>
          <pc:docMk/>
          <pc:sldMk cId="2068821439" sldId="827"/>
        </pc:sldMkLst>
      </pc:sldChg>
      <pc:sldChg chg="modSp mod">
        <pc:chgData name="Hryekewicz, Jonathan" userId="6af237d4-e7e8-487a-b9c7-2aca16f49c48" providerId="ADAL" clId="{9979B35F-C166-4C08-890A-F466840D5787}" dt="2024-11-08T19:00:37.040" v="863"/>
        <pc:sldMkLst>
          <pc:docMk/>
          <pc:sldMk cId="1979669316" sldId="828"/>
        </pc:sldMkLst>
      </pc:sldChg>
      <pc:sldChg chg="modSp mod">
        <pc:chgData name="Hryekewicz, Jonathan" userId="6af237d4-e7e8-487a-b9c7-2aca16f49c48" providerId="ADAL" clId="{9979B35F-C166-4C08-890A-F466840D5787}" dt="2024-11-08T18:19:29.120" v="418" actId="962"/>
        <pc:sldMkLst>
          <pc:docMk/>
          <pc:sldMk cId="2365744759" sldId="829"/>
        </pc:sldMkLst>
      </pc:sldChg>
      <pc:sldChg chg="modSp mod">
        <pc:chgData name="Hryekewicz, Jonathan" userId="6af237d4-e7e8-487a-b9c7-2aca16f49c48" providerId="ADAL" clId="{9979B35F-C166-4C08-890A-F466840D5787}" dt="2024-11-08T18:19:56.896" v="422" actId="962"/>
        <pc:sldMkLst>
          <pc:docMk/>
          <pc:sldMk cId="2311859336" sldId="830"/>
        </pc:sldMkLst>
      </pc:sldChg>
      <pc:sldChg chg="modSp mod">
        <pc:chgData name="Hryekewicz, Jonathan" userId="6af237d4-e7e8-487a-b9c7-2aca16f49c48" providerId="ADAL" clId="{9979B35F-C166-4C08-890A-F466840D5787}" dt="2024-11-08T19:01:33.036" v="865"/>
        <pc:sldMkLst>
          <pc:docMk/>
          <pc:sldMk cId="3889998180" sldId="831"/>
        </pc:sldMkLst>
      </pc:sldChg>
      <pc:sldChg chg="modSp mod">
        <pc:chgData name="Hryekewicz, Jonathan" userId="6af237d4-e7e8-487a-b9c7-2aca16f49c48" providerId="ADAL" clId="{9979B35F-C166-4C08-890A-F466840D5787}" dt="2024-11-08T19:01:45.451" v="866"/>
        <pc:sldMkLst>
          <pc:docMk/>
          <pc:sldMk cId="2078204131" sldId="833"/>
        </pc:sldMkLst>
      </pc:sldChg>
      <pc:sldChg chg="modSp mod">
        <pc:chgData name="Hryekewicz, Jonathan" userId="6af237d4-e7e8-487a-b9c7-2aca16f49c48" providerId="ADAL" clId="{9979B35F-C166-4C08-890A-F466840D5787}" dt="2024-11-08T19:01:59.440" v="872"/>
        <pc:sldMkLst>
          <pc:docMk/>
          <pc:sldMk cId="3413936303" sldId="834"/>
        </pc:sldMkLst>
      </pc:sldChg>
      <pc:sldChg chg="modSp mod">
        <pc:chgData name="Hryekewicz, Jonathan" userId="6af237d4-e7e8-487a-b9c7-2aca16f49c48" providerId="ADAL" clId="{9979B35F-C166-4C08-890A-F466840D5787}" dt="2024-11-08T18:21:56.044" v="446" actId="962"/>
        <pc:sldMkLst>
          <pc:docMk/>
          <pc:sldMk cId="4033461514" sldId="835"/>
        </pc:sldMkLst>
      </pc:sldChg>
      <pc:sldChg chg="modSp mod">
        <pc:chgData name="Hryekewicz, Jonathan" userId="6af237d4-e7e8-487a-b9c7-2aca16f49c48" providerId="ADAL" clId="{9979B35F-C166-4C08-890A-F466840D5787}" dt="2024-11-08T19:03:55.518" v="932"/>
        <pc:sldMkLst>
          <pc:docMk/>
          <pc:sldMk cId="2417035107" sldId="838"/>
        </pc:sldMkLst>
      </pc:sldChg>
      <pc:sldChg chg="addSp modSp mod">
        <pc:chgData name="Hryekewicz, Jonathan" userId="6af237d4-e7e8-487a-b9c7-2aca16f49c48" providerId="ADAL" clId="{9979B35F-C166-4C08-890A-F466840D5787}" dt="2024-11-08T18:37:16.990" v="645" actId="962"/>
        <pc:sldMkLst>
          <pc:docMk/>
          <pc:sldMk cId="523808273" sldId="839"/>
        </pc:sldMkLst>
      </pc:sldChg>
      <pc:sldChg chg="addSp modSp mod">
        <pc:chgData name="Hryekewicz, Jonathan" userId="6af237d4-e7e8-487a-b9c7-2aca16f49c48" providerId="ADAL" clId="{9979B35F-C166-4C08-890A-F466840D5787}" dt="2024-11-08T18:37:34.384" v="648"/>
        <pc:sldMkLst>
          <pc:docMk/>
          <pc:sldMk cId="32810653" sldId="840"/>
        </pc:sldMkLst>
      </pc:sldChg>
      <pc:sldChg chg="addSp modSp mod">
        <pc:chgData name="Hryekewicz, Jonathan" userId="6af237d4-e7e8-487a-b9c7-2aca16f49c48" providerId="ADAL" clId="{9979B35F-C166-4C08-890A-F466840D5787}" dt="2024-11-08T18:37:46.599" v="649" actId="962"/>
        <pc:sldMkLst>
          <pc:docMk/>
          <pc:sldMk cId="2790224440" sldId="841"/>
        </pc:sldMkLst>
      </pc:sldChg>
      <pc:sldChg chg="addSp modSp mod">
        <pc:chgData name="Hryekewicz, Jonathan" userId="6af237d4-e7e8-487a-b9c7-2aca16f49c48" providerId="ADAL" clId="{9979B35F-C166-4C08-890A-F466840D5787}" dt="2024-11-08T18:38:00.171" v="650" actId="962"/>
        <pc:sldMkLst>
          <pc:docMk/>
          <pc:sldMk cId="2849029079" sldId="842"/>
        </pc:sldMkLst>
      </pc:sldChg>
      <pc:sldChg chg="modSp mod">
        <pc:chgData name="Hryekewicz, Jonathan" userId="6af237d4-e7e8-487a-b9c7-2aca16f49c48" providerId="ADAL" clId="{9979B35F-C166-4C08-890A-F466840D5787}" dt="2024-11-08T18:34:56.420" v="578" actId="33553"/>
        <pc:sldMkLst>
          <pc:docMk/>
          <pc:sldMk cId="4182813124" sldId="1470"/>
        </pc:sldMkLst>
      </pc:sldChg>
      <pc:sldChg chg="modSp mod">
        <pc:chgData name="Hryekewicz, Jonathan" userId="6af237d4-e7e8-487a-b9c7-2aca16f49c48" providerId="ADAL" clId="{9979B35F-C166-4C08-890A-F466840D5787}" dt="2024-11-08T18:38:15.654" v="653"/>
        <pc:sldMkLst>
          <pc:docMk/>
          <pc:sldMk cId="3326813563" sldId="4232"/>
        </pc:sldMkLst>
      </pc:sldChg>
      <pc:sldChg chg="modSp mod">
        <pc:chgData name="Hryekewicz, Jonathan" userId="6af237d4-e7e8-487a-b9c7-2aca16f49c48" providerId="ADAL" clId="{9979B35F-C166-4C08-890A-F466840D5787}" dt="2024-11-08T18:39:57.150" v="710"/>
        <pc:sldMkLst>
          <pc:docMk/>
          <pc:sldMk cId="273425265" sldId="4233"/>
        </pc:sldMkLst>
      </pc:sldChg>
      <pc:sldChg chg="modSp mod">
        <pc:chgData name="Hryekewicz, Jonathan" userId="6af237d4-e7e8-487a-b9c7-2aca16f49c48" providerId="ADAL" clId="{9979B35F-C166-4C08-890A-F466840D5787}" dt="2024-11-08T18:41:18.626" v="787"/>
        <pc:sldMkLst>
          <pc:docMk/>
          <pc:sldMk cId="869642808" sldId="4234"/>
        </pc:sldMkLst>
      </pc:sldChg>
      <pc:sldChg chg="modSp mod">
        <pc:chgData name="Hryekewicz, Jonathan" userId="6af237d4-e7e8-487a-b9c7-2aca16f49c48" providerId="ADAL" clId="{9979B35F-C166-4C08-890A-F466840D5787}" dt="2024-11-08T18:43:18.620" v="799"/>
        <pc:sldMkLst>
          <pc:docMk/>
          <pc:sldMk cId="3618007796" sldId="4235"/>
        </pc:sldMkLst>
      </pc:sldChg>
      <pc:sldChg chg="modSp mod">
        <pc:chgData name="Hryekewicz, Jonathan" userId="6af237d4-e7e8-487a-b9c7-2aca16f49c48" providerId="ADAL" clId="{9979B35F-C166-4C08-890A-F466840D5787}" dt="2024-11-08T18:35:11.612" v="579" actId="33553"/>
        <pc:sldMkLst>
          <pc:docMk/>
          <pc:sldMk cId="3169450246" sldId="4237"/>
        </pc:sldMkLst>
      </pc:sldChg>
      <pc:sldChg chg="modSp mod">
        <pc:chgData name="Hryekewicz, Jonathan" userId="6af237d4-e7e8-487a-b9c7-2aca16f49c48" providerId="ADAL" clId="{9979B35F-C166-4C08-890A-F466840D5787}" dt="2024-11-08T19:03:42.297" v="931"/>
        <pc:sldMkLst>
          <pc:docMk/>
          <pc:sldMk cId="2998505132" sldId="4238"/>
        </pc:sldMkLst>
      </pc:sldChg>
      <pc:sldChg chg="modSp">
        <pc:chgData name="Hryekewicz, Jonathan" userId="6af237d4-e7e8-487a-b9c7-2aca16f49c48" providerId="ADAL" clId="{9979B35F-C166-4C08-890A-F466840D5787}" dt="2024-11-08T19:05:01.590" v="956"/>
        <pc:sldMkLst>
          <pc:docMk/>
          <pc:sldMk cId="2163915759" sldId="4239"/>
        </pc:sldMkLst>
      </pc:sldChg>
      <pc:sldChg chg="modSp">
        <pc:chgData name="Hryekewicz, Jonathan" userId="6af237d4-e7e8-487a-b9c7-2aca16f49c48" providerId="ADAL" clId="{9979B35F-C166-4C08-890A-F466840D5787}" dt="2024-11-08T19:05:37.547" v="968"/>
        <pc:sldMkLst>
          <pc:docMk/>
          <pc:sldMk cId="3380653267" sldId="4240"/>
        </pc:sldMkLst>
      </pc:sldChg>
      <pc:sldChg chg="modSp">
        <pc:chgData name="Hryekewicz, Jonathan" userId="6af237d4-e7e8-487a-b9c7-2aca16f49c48" providerId="ADAL" clId="{9979B35F-C166-4C08-890A-F466840D5787}" dt="2024-11-08T19:06:07.758" v="980"/>
        <pc:sldMkLst>
          <pc:docMk/>
          <pc:sldMk cId="962144616" sldId="4241"/>
        </pc:sldMkLst>
      </pc:sldChg>
      <pc:sldChg chg="modSp">
        <pc:chgData name="Hryekewicz, Jonathan" userId="6af237d4-e7e8-487a-b9c7-2aca16f49c48" providerId="ADAL" clId="{9979B35F-C166-4C08-890A-F466840D5787}" dt="2024-11-08T19:06:32.545" v="992"/>
        <pc:sldMkLst>
          <pc:docMk/>
          <pc:sldMk cId="2327177110" sldId="4242"/>
        </pc:sldMkLst>
      </pc:sldChg>
    </pc:docChg>
  </pc:docChgLst>
</pc:chgInfo>
</file>

<file path=ppt/comments/modernComment_2AF_B1BD44E6.xml><?xml version="1.0" encoding="utf-8"?>
<p188:cmLst xmlns:a="http://schemas.openxmlformats.org/drawingml/2006/main" xmlns:r="http://schemas.openxmlformats.org/officeDocument/2006/relationships" xmlns:p188="http://schemas.microsoft.com/office/powerpoint/2018/8/main">
  <p188:cm id="{246B7D88-6F76-4407-87BD-A5AF8492BDDB}" authorId="{38160193-4B13-CD6A-2516-5EA9C02518F0}" created="2024-05-20T15:46:41.310">
    <pc:sldMkLst xmlns:pc="http://schemas.microsoft.com/office/powerpoint/2013/main/command">
      <pc:docMk/>
      <pc:sldMk cId="2981971174" sldId="687"/>
    </pc:sldMkLst>
    <p188:txBody>
      <a:bodyPr/>
      <a:lstStyle/>
      <a:p>
        <a:r>
          <a:rPr lang="en-US"/>
          <a:t>Update "The X HMP is here" to show where the HMP covering the study geography is in the five year mitigation planning cycle. 
If the study geography is covered by more than one HMP, add one "The X HMP is here" note for each HMP</a:t>
        </a:r>
      </a:p>
    </p188:txBody>
  </p188:cm>
</p188:cmLst>
</file>

<file path=ppt/comments/modernComment_31F_F27B5BC4.xml><?xml version="1.0" encoding="utf-8"?>
<p188:cmLst xmlns:a="http://schemas.openxmlformats.org/drawingml/2006/main" xmlns:r="http://schemas.openxmlformats.org/officeDocument/2006/relationships" xmlns:p188="http://schemas.microsoft.com/office/powerpoint/2018/8/main">
  <p188:cm id="{23454ABE-1E68-4C80-9DBB-A74915676FA1}" authorId="{9ACFC1DA-B0CA-7D8B-615D-3FA4A5002396}" created="2025-03-24T19:27:14.561">
    <ac:txMkLst xmlns:ac="http://schemas.microsoft.com/office/drawing/2013/main/command">
      <pc:docMk xmlns:pc="http://schemas.microsoft.com/office/powerpoint/2013/main/command"/>
      <pc:sldMk xmlns:pc="http://schemas.microsoft.com/office/powerpoint/2013/main/command" cId="4068170692" sldId="799"/>
      <ac:spMk id="17" creationId="{315C526C-EC15-393F-2C9D-C7A9329AE119}"/>
      <ac:txMk cp="0" len="20">
        <ac:context len="21" hash="87225474"/>
      </ac:txMk>
    </ac:txMkLst>
    <p188:pos x="3405809" y="477077"/>
    <p188:txBody>
      <a:bodyPr/>
      <a:lstStyle/>
      <a:p>
        <a:r>
          <a:rPr lang="en-US"/>
          <a:t>Will update when we receive dashboards</a:t>
        </a:r>
      </a:p>
    </p188:txBody>
  </p188:cm>
</p188:cmLst>
</file>

<file path=ppt/comments/modernComment_320_EF0A2F0.xml><?xml version="1.0" encoding="utf-8"?>
<p188:cmLst xmlns:a="http://schemas.openxmlformats.org/drawingml/2006/main" xmlns:r="http://schemas.openxmlformats.org/officeDocument/2006/relationships" xmlns:p188="http://schemas.microsoft.com/office/powerpoint/2018/8/main">
  <p188:cm id="{D20C7D9A-9DC8-4B15-BDEA-7CFCE4F92097}" authorId="{9ACFC1DA-B0CA-7D8B-615D-3FA4A5002396}" created="2025-03-24T19:27:24.219">
    <ac:txMkLst xmlns:ac="http://schemas.microsoft.com/office/drawing/2013/main/command">
      <pc:docMk xmlns:pc="http://schemas.microsoft.com/office/powerpoint/2013/main/command"/>
      <pc:sldMk xmlns:pc="http://schemas.microsoft.com/office/powerpoint/2013/main/command" cId="250651376" sldId="800"/>
      <ac:spMk id="12" creationId="{532AD1CF-AD2D-D0B9-AEFA-27FF67FA4500}"/>
      <ac:txMk cp="0" len="20">
        <ac:context len="21" hash="87225474"/>
      </ac:txMk>
    </ac:txMkLst>
    <p188:pos x="3405809" y="477077"/>
    <p188:txBody>
      <a:bodyPr/>
      <a:lstStyle/>
      <a:p>
        <a:r>
          <a:rPr lang="en-US"/>
          <a:t>Will update when we receive dashboards</a:t>
        </a:r>
      </a:p>
    </p188:txBody>
  </p188:cm>
</p188:cmLst>
</file>

<file path=ppt/comments/modernComment_321_8D998144.xml><?xml version="1.0" encoding="utf-8"?>
<p188:cmLst xmlns:a="http://schemas.openxmlformats.org/drawingml/2006/main" xmlns:r="http://schemas.openxmlformats.org/officeDocument/2006/relationships" xmlns:p188="http://schemas.microsoft.com/office/powerpoint/2018/8/main">
  <p188:cm id="{53AD27D4-7FC1-49B3-8F0F-A61757CCE71A}" authorId="{9ACFC1DA-B0CA-7D8B-615D-3FA4A5002396}" created="2025-03-24T19:27:36.875">
    <ac:txMkLst xmlns:ac="http://schemas.microsoft.com/office/drawing/2013/main/command">
      <pc:docMk xmlns:pc="http://schemas.microsoft.com/office/powerpoint/2013/main/command"/>
      <pc:sldMk xmlns:pc="http://schemas.microsoft.com/office/powerpoint/2013/main/command" cId="2375647556" sldId="801"/>
      <ac:spMk id="3" creationId="{BCDEB7A7-2CD9-9941-8A4B-C1B8EC54E5B7}"/>
      <ac:txMk cp="0" len="29">
        <ac:context len="30" hash="477439426"/>
      </ac:txMk>
    </ac:txMkLst>
    <p188:pos x="4691270" y="477077"/>
    <p188:txBody>
      <a:bodyPr/>
      <a:lstStyle/>
      <a:p>
        <a:r>
          <a:rPr lang="en-US"/>
          <a:t>Will update when we receive dashboards</a:t>
        </a:r>
      </a:p>
    </p188:txBody>
  </p188:cm>
</p188:cmLst>
</file>

<file path=ppt/comments/modernComment_322_1BA3DE8E.xml><?xml version="1.0" encoding="utf-8"?>
<p188:cmLst xmlns:a="http://schemas.openxmlformats.org/drawingml/2006/main" xmlns:r="http://schemas.openxmlformats.org/officeDocument/2006/relationships" xmlns:p188="http://schemas.microsoft.com/office/powerpoint/2018/8/main">
  <p188:cm id="{5CD9CB21-D940-4498-B644-4A1DAF0A5BEB}" authorId="{9ACFC1DA-B0CA-7D8B-615D-3FA4A5002396}" created="2025-03-24T19:27:47.511">
    <ac:txMkLst xmlns:ac="http://schemas.microsoft.com/office/drawing/2013/main/command">
      <pc:docMk xmlns:pc="http://schemas.microsoft.com/office/powerpoint/2013/main/command"/>
      <pc:sldMk xmlns:pc="http://schemas.microsoft.com/office/powerpoint/2013/main/command" cId="463724174" sldId="802"/>
      <ac:spMk id="4" creationId="{ADB06C9D-E3D2-6130-AC3F-BAD164275A54}"/>
      <ac:txMk cp="0" len="29">
        <ac:context len="30" hash="477439426"/>
      </ac:txMk>
    </ac:txMkLst>
    <p188:pos x="4227443" y="490329"/>
    <p188:txBody>
      <a:bodyPr/>
      <a:lstStyle/>
      <a:p>
        <a:r>
          <a:rPr lang="en-US"/>
          <a:t>Will update when we receive dashboards</a:t>
        </a:r>
      </a:p>
    </p188:txBody>
  </p188:cm>
</p188:cmLst>
</file>

<file path=ppt/comments/modernComment_33A_90A352E2.xml><?xml version="1.0" encoding="utf-8"?>
<p188:cmLst xmlns:a="http://schemas.openxmlformats.org/drawingml/2006/main" xmlns:r="http://schemas.openxmlformats.org/officeDocument/2006/relationships" xmlns:p188="http://schemas.microsoft.com/office/powerpoint/2018/8/main">
  <p188:cm id="{3AB3FB8C-BD73-4A24-A6A4-2112E2DA1BE1}" authorId="{9ACFC1DA-B0CA-7D8B-615D-3FA4A5002396}" created="2025-03-24T19:27:03.913">
    <ac:txMkLst xmlns:ac="http://schemas.microsoft.com/office/drawing/2013/main/command">
      <pc:docMk xmlns:pc="http://schemas.microsoft.com/office/powerpoint/2013/main/command"/>
      <pc:sldMk xmlns:pc="http://schemas.microsoft.com/office/powerpoint/2013/main/command" cId="2426622690" sldId="826"/>
      <ac:spMk id="3" creationId="{958642F5-3482-317B-2F2E-013DB4224325}"/>
      <ac:txMk cp="0" len="28">
        <ac:context len="29" hash="1863509860"/>
      </ac:txMk>
    </ac:txMkLst>
    <p188:pos x="4628941" y="466477"/>
    <p188:txBody>
      <a:bodyPr/>
      <a:lstStyle/>
      <a:p>
        <a:r>
          <a:rPr lang="en-US"/>
          <a:t>Will update when we receive dashboards</a:t>
        </a:r>
      </a:p>
    </p188:txBody>
  </p188:cm>
</p188:cmLst>
</file>

<file path=ppt/comments/modernComment_347_1F38AE11.xml><?xml version="1.0" encoding="utf-8"?>
<p188:cmLst xmlns:a="http://schemas.openxmlformats.org/drawingml/2006/main" xmlns:r="http://schemas.openxmlformats.org/officeDocument/2006/relationships" xmlns:p188="http://schemas.microsoft.com/office/powerpoint/2018/8/main">
  <p188:cm id="{D29F3790-FD78-4618-A264-FFD2B82F379A}" authorId="{4532E329-9BE8-AD00-07BD-C852474559FF}" created="2024-09-03T16:54:47.573">
    <pc:sldMkLst xmlns:pc="http://schemas.microsoft.com/office/powerpoint/2013/main/command">
      <pc:docMk/>
      <pc:sldMk cId="523808273" sldId="839"/>
    </pc:sldMkLst>
    <p188:txBody>
      <a:bodyPr/>
      <a:lstStyle/>
      <a:p>
        <a:r>
          <a:rPr lang="en-US"/>
          <a:t>West Virginia</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3/24/2025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3/24/2025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1940705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2060"/>
                </a:solidFill>
                <a:effectLst/>
                <a:latin typeface="Arial" panose="020B0604020202020204" pitchFamily="34" charset="0"/>
                <a:ea typeface="Times New Roman" panose="02020603050405020304" pitchFamily="18" charset="0"/>
                <a:cs typeface="Arial" panose="020B0604020202020204" pitchFamily="34" charset="0"/>
              </a:rPr>
              <a:t>The study used updated hydrologic analyses to estimate </a:t>
            </a:r>
            <a:r>
              <a:rPr lang="en-US" sz="1200" b="1">
                <a:solidFill>
                  <a:srgbClr val="002060"/>
                </a:solidFill>
                <a:effectLst/>
                <a:latin typeface="Arial" panose="020B0604020202020204" pitchFamily="34" charset="0"/>
                <a:ea typeface="Times New Roman" panose="02020603050405020304" pitchFamily="18" charset="0"/>
                <a:cs typeface="Arial" panose="020B0604020202020204" pitchFamily="34" charset="0"/>
              </a:rPr>
              <a:t>1-percent-annual-chance flow rates</a:t>
            </a:r>
            <a:r>
              <a:rPr lang="en-US" sz="12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a:p>
        </p:txBody>
      </p:sp>
    </p:spTree>
    <p:extLst>
      <p:ext uri="{BB962C8B-B14F-4D97-AF65-F5344CB8AC3E}">
        <p14:creationId xmlns:p14="http://schemas.microsoft.com/office/powerpoint/2010/main" val="85679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Segoe UI" panose="020B0502040204020203" pitchFamily="34" charset="0"/>
              </a:rPr>
              <a:t>Messaging - how are you going to message to your community about these new maps.</a:t>
            </a:r>
            <a:endParaRPr lang="en-US"/>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25</a:t>
            </a:fld>
            <a:endParaRPr lang="en-US"/>
          </a:p>
        </p:txBody>
      </p:sp>
    </p:spTree>
    <p:extLst>
      <p:ext uri="{BB962C8B-B14F-4D97-AF65-F5344CB8AC3E}">
        <p14:creationId xmlns:p14="http://schemas.microsoft.com/office/powerpoint/2010/main" val="2324015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second page of the jurisdictional dashboard. </a:t>
            </a:r>
          </a:p>
        </p:txBody>
      </p:sp>
      <p:sp>
        <p:nvSpPr>
          <p:cNvPr id="4" name="Slide Number Placeholder 3"/>
          <p:cNvSpPr>
            <a:spLocks noGrp="1"/>
          </p:cNvSpPr>
          <p:nvPr>
            <p:ph type="sldNum" sz="quarter" idx="5"/>
          </p:nvPr>
        </p:nvSpPr>
        <p:spPr/>
        <p:txBody>
          <a:bodyPr/>
          <a:lstStyle/>
          <a:p>
            <a:fld id="{4BAF53EF-993C-FF42-8B62-CEF57763A78D}" type="slidenum">
              <a:rPr lang="en-US" smtClean="0"/>
              <a:t>27</a:t>
            </a:fld>
            <a:endParaRPr lang="en-US"/>
          </a:p>
        </p:txBody>
      </p:sp>
    </p:spTree>
    <p:extLst>
      <p:ext uri="{BB962C8B-B14F-4D97-AF65-F5344CB8AC3E}">
        <p14:creationId xmlns:p14="http://schemas.microsoft.com/office/powerpoint/2010/main" val="3689055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It is not too early to plan ahead.</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42</a:t>
            </a:fld>
            <a:endParaRPr lang="en-US"/>
          </a:p>
        </p:txBody>
      </p:sp>
    </p:spTree>
    <p:extLst>
      <p:ext uri="{BB962C8B-B14F-4D97-AF65-F5344CB8AC3E}">
        <p14:creationId xmlns:p14="http://schemas.microsoft.com/office/powerpoint/2010/main" val="236690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 panose="020B0604020202020204" pitchFamily="34" charset="0"/>
              <a:buChar char="•"/>
            </a:pPr>
            <a:r>
              <a:rPr lang="en-US" sz="1800"/>
              <a:t>Where it rains it can flood - </a:t>
            </a:r>
            <a:r>
              <a:rPr lang="en-US"/>
              <a:t>A significant number of NFIP claims are outside the SFHA</a:t>
            </a:r>
          </a:p>
          <a:p>
            <a:pPr marL="285750" indent="-285750">
              <a:spcBef>
                <a:spcPts val="600"/>
              </a:spcBef>
              <a:buFont typeface="Arial" panose="020B0604020202020204" pitchFamily="34" charset="0"/>
              <a:buChar char="•"/>
            </a:pPr>
            <a:r>
              <a:rPr lang="en-US" sz="1800"/>
              <a:t>Flood risk changes</a:t>
            </a:r>
          </a:p>
          <a:p>
            <a:pPr marL="628650" lvl="1" indent="-171450">
              <a:spcBef>
                <a:spcPts val="600"/>
              </a:spcBef>
              <a:buFont typeface="Wingdings" panose="05000000000000000000" pitchFamily="2" charset="2"/>
              <a:buChar char="§"/>
            </a:pPr>
            <a:r>
              <a:rPr lang="en-US"/>
              <a:t>FRR draft maps represent change for you community</a:t>
            </a:r>
          </a:p>
          <a:p>
            <a:pPr marL="628650" lvl="1" indent="-171450">
              <a:spcBef>
                <a:spcPts val="600"/>
              </a:spcBef>
              <a:buFont typeface="Wingdings" panose="05000000000000000000" pitchFamily="2" charset="2"/>
              <a:buChar char="§"/>
            </a:pPr>
            <a:r>
              <a:rPr lang="en-US"/>
              <a:t>Climate change could further increase flood risk in your community</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43</a:t>
            </a:fld>
            <a:endParaRPr lang="en-US"/>
          </a:p>
        </p:txBody>
      </p:sp>
    </p:spTree>
    <p:extLst>
      <p:ext uri="{BB962C8B-B14F-4D97-AF65-F5344CB8AC3E}">
        <p14:creationId xmlns:p14="http://schemas.microsoft.com/office/powerpoint/2010/main" val="426825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EB81B-5E51-0CE9-CE21-AFF6D8835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E326F-2380-7BE5-0735-F0053BC00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029C9-A63C-EA38-D8A8-862DE5DA4A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712C1B-4178-E397-0068-AA477A1AA9D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940506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417626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baseline="0"/>
          </a:p>
        </p:txBody>
      </p:sp>
      <p:sp>
        <p:nvSpPr>
          <p:cNvPr id="4" name="Slide Number Placeholder 3"/>
          <p:cNvSpPr>
            <a:spLocks noGrp="1"/>
          </p:cNvSpPr>
          <p:nvPr>
            <p:ph type="sldNum" sz="quarter" idx="10"/>
          </p:nvPr>
        </p:nvSpPr>
        <p:spPr/>
        <p:txBody>
          <a:bodyPr/>
          <a:lstStyle/>
          <a:p>
            <a:pPr>
              <a:defRPr/>
            </a:pPr>
            <a:fld id="{EE34F559-D91A-464B-A8D7-CAFFD6DD775B}" type="slidenum">
              <a:rPr lang="en-US" smtClean="0"/>
              <a:pPr>
                <a:defRPr/>
              </a:pPr>
              <a:t>3</a:t>
            </a:fld>
            <a:endParaRPr lang="en-US"/>
          </a:p>
        </p:txBody>
      </p:sp>
    </p:spTree>
    <p:extLst>
      <p:ext uri="{BB962C8B-B14F-4D97-AF65-F5344CB8AC3E}">
        <p14:creationId xmlns:p14="http://schemas.microsoft.com/office/powerpoint/2010/main" val="164114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331306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393124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1% floodplain and 0.2% floodplain, floodway, cross sections, and BFEs</a:t>
            </a:r>
          </a:p>
          <a:p>
            <a:r>
              <a:rPr lang="en-US"/>
              <a:t>“Cross sections now show water surface elevations.”</a:t>
            </a:r>
          </a:p>
          <a:p>
            <a:r>
              <a:rPr lang="en-US"/>
              <a:t>“Transparent fills over aerial photography”</a:t>
            </a:r>
          </a:p>
          <a:p>
            <a:r>
              <a:rPr lang="en-US"/>
              <a:t>“new maps will look different”</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282255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800">
                <a:effectLst/>
                <a:latin typeface="Calibri" panose="020F0502020204030204" pitchFamily="34" charset="0"/>
                <a:ea typeface="Times New Roman" panose="02020603050405020304" pitchFamily="18" charset="0"/>
              </a:rPr>
              <a:t>It is highly recommended that owners get flood insurance in areas of moderate risk even though it is not required</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283444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368747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Times New Roman" panose="02020603050405020304" pitchFamily="18" charset="0"/>
              </a:rPr>
              <a:t>Presenter should define LOMC, LOMA, LOMR, and talk about reasons why some LOMCs might be revalidated, incorporated, or superseded.</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2723667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38184" y="2895600"/>
            <a:ext cx="10715631" cy="41093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38185" y="3792666"/>
            <a:ext cx="3276604"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010655"/>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a:xfrm>
            <a:off x="738189" y="182880"/>
            <a:ext cx="10715627" cy="731520"/>
          </a:xfrm>
        </p:spPr>
        <p:txBody>
          <a:bodyPr tIns="45720">
            <a:noAutofit/>
          </a:bodyPr>
          <a:lstStyle>
            <a:lvl1pPr>
              <a:defRPr sz="2800">
                <a:solidFill>
                  <a:srgbClr val="005288"/>
                </a:solidFill>
              </a:defRPr>
            </a:lvl1pPr>
          </a:lstStyle>
          <a:p>
            <a:r>
              <a:rPr lang="en-US"/>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4" name="Footer Placeholder 10">
            <a:extLst>
              <a:ext uri="{FF2B5EF4-FFF2-40B4-BE49-F238E27FC236}">
                <a16:creationId xmlns:a16="http://schemas.microsoft.com/office/drawing/2014/main" id="{5F9C9E98-6EC9-EF67-3FC2-405D205275B0}"/>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1139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pic>
        <p:nvPicPr>
          <p:cNvPr id="12" name="Picture 11">
            <a:extLst>
              <a:ext uri="{FF2B5EF4-FFF2-40B4-BE49-F238E27FC236}">
                <a16:creationId xmlns:a16="http://schemas.microsoft.com/office/drawing/2014/main" id="{FF7D7758-34DB-E3F1-BC9C-F10C6CF687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16" name="Footer Placeholder 10">
            <a:extLst>
              <a:ext uri="{FF2B5EF4-FFF2-40B4-BE49-F238E27FC236}">
                <a16:creationId xmlns:a16="http://schemas.microsoft.com/office/drawing/2014/main" id="{B001C7B3-A7EB-375C-E0D1-8051F6CB4D08}"/>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5188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8166"/>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16297" y="1610331"/>
            <a:ext cx="5129793" cy="3923693"/>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619124" y="692681"/>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5" name="Picture 4">
            <a:extLst>
              <a:ext uri="{FF2B5EF4-FFF2-40B4-BE49-F238E27FC236}">
                <a16:creationId xmlns:a16="http://schemas.microsoft.com/office/drawing/2014/main" id="{980BF7B7-9286-36AB-BA0A-99C0179196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6" name="Footer Placeholder 10">
            <a:extLst>
              <a:ext uri="{FF2B5EF4-FFF2-40B4-BE49-F238E27FC236}">
                <a16:creationId xmlns:a16="http://schemas.microsoft.com/office/drawing/2014/main" id="{8928534B-1CB8-DD24-F29E-44F4D95D3F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	 </a:t>
            </a:r>
            <a:fld id="{8FCC257D-A786-9244-9E17-CE618C8B9275}"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033641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182880"/>
            <a:ext cx="10715627" cy="731520"/>
          </a:xfrm>
          <a:prstGeom prst="rect">
            <a:avLst/>
          </a:prstGeom>
        </p:spPr>
        <p:txBody>
          <a:bodyPr vert="horz" lIns="91440" tIns="45720" rIns="91440" bIns="45720" rtlCol="0" anchor="ctr">
            <a:noAutofit/>
          </a:bodyPr>
          <a:lstStyle>
            <a:lvl1pPr>
              <a:defRPr sz="2800">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id="{B8FF4EC7-5AD6-077C-DCE5-20A08368A3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7" name="Footer Placeholder 10">
            <a:extLst>
              <a:ext uri="{FF2B5EF4-FFF2-40B4-BE49-F238E27FC236}">
                <a16:creationId xmlns:a16="http://schemas.microsoft.com/office/drawing/2014/main" id="{3D4360EA-2E53-1F97-8194-73AA40BB23DD}"/>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89194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08CCC229-AB65-5F40-B719-1933DA0A7CB3}" type="datetime1">
              <a:rPr lang="en-US" smtClean="0"/>
              <a:t>3/24/2025</a:t>
            </a:fld>
            <a:endParaRPr lang="en-US"/>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77207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152408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00432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152408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38194" y="1004329"/>
            <a:ext cx="5104814"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61149"/>
            <a:ext cx="10715627" cy="226829"/>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8126FD04-1A0A-358E-A8B6-5FF82E5A05A4}"/>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pic>
        <p:nvPicPr>
          <p:cNvPr id="7" name="Picture 6">
            <a:extLst>
              <a:ext uri="{FF2B5EF4-FFF2-40B4-BE49-F238E27FC236}">
                <a16:creationId xmlns:a16="http://schemas.microsoft.com/office/drawing/2014/main" id="{301DD2CE-BDF9-2AD1-04F3-6D95853FE3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Footer Placeholder 10">
            <a:extLst>
              <a:ext uri="{FF2B5EF4-FFF2-40B4-BE49-F238E27FC236}">
                <a16:creationId xmlns:a16="http://schemas.microsoft.com/office/drawing/2014/main" id="{83E3B04E-B55B-76EC-2FD2-61531E9F9A39}"/>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	 </a:t>
            </a:r>
            <a:fld id="{8FCC257D-A786-9244-9E17-CE618C8B9275}"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032822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738189" y="182880"/>
            <a:ext cx="10715627" cy="731520"/>
          </a:xfrm>
          <a:prstGeom prst="rect">
            <a:avLst/>
          </a:prstGeom>
        </p:spPr>
        <p:txBody>
          <a:bodyPr vert="horz" lIns="91440" tIns="45720" rIns="91440" bIns="45720" rtlCol="0" anchor="ctr">
            <a:noAutofit/>
          </a:bodyPr>
          <a:lstStyle>
            <a:lvl1pPr>
              <a:defRPr sz="2800">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2BE564A2-0BDB-6508-9377-CD4B4F77E0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F6954497-62B3-198E-40D1-FABE5D8A04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199421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000754"/>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5" y="452440"/>
            <a:ext cx="10715632" cy="23553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9E48B6E0-CF4B-1618-090C-525E345B21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1B813468-B685-D2BF-19AF-2EDE51DB72A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177896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000767"/>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000768"/>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43731"/>
            <a:ext cx="10715627" cy="23553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40DCBEED-11DF-0A45-E575-B82FA5C302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A1F59142-25BA-331D-DBE0-F4903206DFF4}"/>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44152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8" y="-2"/>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A3A79E-9B57-822F-8392-42A901D7FD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D9476E5F-4380-FDDD-181E-1C4A9058158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4101529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19066C02-708D-8BF4-6F79-ECC191E275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93736E4E-C7F2-6EDB-8F56-94242926064A}"/>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78915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a:prstGeom prst="rect">
            <a:avLst/>
          </a:prstGeom>
        </p:spPr>
        <p:txBody>
          <a:bodyPr>
            <a:normAutofit/>
          </a:bodyPr>
          <a:lstStyle>
            <a:lvl1pPr>
              <a:defRPr sz="4000" b="1" i="0">
                <a:solidFill>
                  <a:srgbClr val="005288"/>
                </a:solidFill>
                <a:latin typeface="Franklin Gothic Medium Cond" panose="020B0606030402020204" pitchFamily="34" charset="0"/>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a:prstGeom prst="rect">
            <a:avLst/>
          </a:prstGeom>
        </p:spPr>
        <p:txBody>
          <a:bodyPr>
            <a:normAutofit/>
          </a:bodyPr>
          <a:lstStyle>
            <a:lvl1pPr marL="0" indent="0">
              <a:buNone/>
              <a:defRPr sz="1600" b="0" i="0">
                <a:solidFill>
                  <a:srgbClr val="43484E"/>
                </a:solidFill>
                <a:latin typeface="+mn-lt"/>
                <a:cs typeface="Arial"/>
              </a:defRPr>
            </a:lvl1pPr>
          </a:lstStyle>
          <a:p>
            <a:pPr lvl="0"/>
            <a:r>
              <a:rPr lang="en-US"/>
              <a:t>Click to edit Master text styles</a:t>
            </a:r>
          </a:p>
        </p:txBody>
      </p:sp>
      <p:sp>
        <p:nvSpPr>
          <p:cNvPr id="4" name="Rectangle 3">
            <a:extLst>
              <a:ext uri="{FF2B5EF4-FFF2-40B4-BE49-F238E27FC236}">
                <a16:creationId xmlns:a16="http://schemas.microsoft.com/office/drawing/2014/main" id="{C00214C7-FCFF-29CD-579D-154608829156}"/>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0" name="Picture 9">
            <a:extLst>
              <a:ext uri="{FF2B5EF4-FFF2-40B4-BE49-F238E27FC236}">
                <a16:creationId xmlns:a16="http://schemas.microsoft.com/office/drawing/2014/main" id="{D9624CCC-205C-2990-8AEF-B32FA2CAC6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 name="Footer Placeholder 4">
            <a:extLst>
              <a:ext uri="{FF2B5EF4-FFF2-40B4-BE49-F238E27FC236}">
                <a16:creationId xmlns:a16="http://schemas.microsoft.com/office/drawing/2014/main" id="{75CA104B-C667-2437-9BF2-2C9D03C241D9}"/>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5" name="Slide Number Placeholder 1">
            <a:extLst>
              <a:ext uri="{FF2B5EF4-FFF2-40B4-BE49-F238E27FC236}">
                <a16:creationId xmlns:a16="http://schemas.microsoft.com/office/drawing/2014/main" id="{FBFBE2F8-466B-958F-131C-D299FFA8F772}"/>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82577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8">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4417CE7-60FD-A732-E039-03C389716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4671"/>
            <a:ext cx="12192000" cy="6186192"/>
          </a:xfrm>
          <a:prstGeom prst="rect">
            <a:avLst/>
          </a:prstGeom>
        </p:spPr>
      </p:pic>
      <p:sp>
        <p:nvSpPr>
          <p:cNvPr id="6" name="Rectangle 5">
            <a:extLst>
              <a:ext uri="{FF2B5EF4-FFF2-40B4-BE49-F238E27FC236}">
                <a16:creationId xmlns:a16="http://schemas.microsoft.com/office/drawing/2014/main" id="{FFA79AEA-CB85-BD38-C0A5-661D5B2701F8}"/>
              </a:ext>
            </a:extLst>
          </p:cNvPr>
          <p:cNvSpPr/>
          <p:nvPr userDrawn="1"/>
        </p:nvSpPr>
        <p:spPr>
          <a:xfrm>
            <a:off x="0" y="-44671"/>
            <a:ext cx="12191998" cy="5794895"/>
          </a:xfrm>
          <a:prstGeom prst="rect">
            <a:avLst/>
          </a:prstGeom>
          <a:solidFill>
            <a:schemeClr val="tx1">
              <a:alpha val="40206"/>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 name="Footer Placeholder 4">
            <a:extLst>
              <a:ext uri="{FF2B5EF4-FFF2-40B4-BE49-F238E27FC236}">
                <a16:creationId xmlns:a16="http://schemas.microsoft.com/office/drawing/2014/main" id="{4C5EAD2D-BEE4-1037-CD4F-3A57B305F2C3}"/>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3" name="Slide Number Placeholder 1">
            <a:extLst>
              <a:ext uri="{FF2B5EF4-FFF2-40B4-BE49-F238E27FC236}">
                <a16:creationId xmlns:a16="http://schemas.microsoft.com/office/drawing/2014/main" id="{727290CE-5548-A402-E553-DBB6B179E2B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99109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Divider 8">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E3C80-CDA9-C205-60CC-2EBE5E3D44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1998" cy="5763865"/>
          </a:xfrm>
          <a:prstGeom prst="rect">
            <a:avLst/>
          </a:prstGeom>
        </p:spPr>
      </p:pic>
      <p:sp>
        <p:nvSpPr>
          <p:cNvPr id="6" name="Rectangle 5">
            <a:extLst>
              <a:ext uri="{FF2B5EF4-FFF2-40B4-BE49-F238E27FC236}">
                <a16:creationId xmlns:a16="http://schemas.microsoft.com/office/drawing/2014/main" id="{FFA79AEA-CB85-BD38-C0A5-661D5B2701F8}"/>
              </a:ext>
            </a:extLst>
          </p:cNvPr>
          <p:cNvSpPr/>
          <p:nvPr userDrawn="1"/>
        </p:nvSpPr>
        <p:spPr>
          <a:xfrm>
            <a:off x="-2" y="0"/>
            <a:ext cx="12191998" cy="5794895"/>
          </a:xfrm>
          <a:prstGeom prst="rect">
            <a:avLst/>
          </a:prstGeom>
          <a:solidFill>
            <a:schemeClr val="tx1">
              <a:alpha val="2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3" name="Slide Number Placeholder 1">
            <a:extLst>
              <a:ext uri="{FF2B5EF4-FFF2-40B4-BE49-F238E27FC236}">
                <a16:creationId xmlns:a16="http://schemas.microsoft.com/office/drawing/2014/main" id="{727290CE-5548-A402-E553-DBB6B179E2B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281565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Divider 8">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630016-1EDE-D61B-D6A4-F0E7B4B689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031"/>
            <a:ext cx="12192000" cy="5889482"/>
          </a:xfrm>
          <a:prstGeom prst="rect">
            <a:avLst/>
          </a:prstGeom>
        </p:spPr>
      </p:pic>
      <p:sp>
        <p:nvSpPr>
          <p:cNvPr id="9" name="Rectangle 8">
            <a:extLst>
              <a:ext uri="{FF2B5EF4-FFF2-40B4-BE49-F238E27FC236}">
                <a16:creationId xmlns:a16="http://schemas.microsoft.com/office/drawing/2014/main" id="{9B6E27E8-D6E9-4CEE-0931-E824F4EE869D}"/>
              </a:ext>
            </a:extLst>
          </p:cNvPr>
          <p:cNvSpPr/>
          <p:nvPr userDrawn="1"/>
        </p:nvSpPr>
        <p:spPr>
          <a:xfrm>
            <a:off x="2" y="-31030"/>
            <a:ext cx="12191998" cy="5794895"/>
          </a:xfrm>
          <a:prstGeom prst="rect">
            <a:avLst/>
          </a:prstGeom>
          <a:solidFill>
            <a:schemeClr val="tx1">
              <a:alpha val="40206"/>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7"/>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5" name="Footer Placeholder 4">
            <a:extLst>
              <a:ext uri="{FF2B5EF4-FFF2-40B4-BE49-F238E27FC236}">
                <a16:creationId xmlns:a16="http://schemas.microsoft.com/office/drawing/2014/main" id="{F2A5A4A2-7ACA-05CC-4C7D-CD69E4A7CB09}"/>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6" name="Slide Number Placeholder 1">
            <a:extLst>
              <a:ext uri="{FF2B5EF4-FFF2-40B4-BE49-F238E27FC236}">
                <a16:creationId xmlns:a16="http://schemas.microsoft.com/office/drawing/2014/main" id="{6F506063-4456-5903-D3B7-8578C10DDBCC}"/>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2586382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Divider 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63790-FC47-5023-DFB3-CA0053CEFE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875357"/>
          </a:xfrm>
          <a:prstGeom prst="rect">
            <a:avLst/>
          </a:prstGeom>
        </p:spPr>
      </p:pic>
      <p:sp>
        <p:nvSpPr>
          <p:cNvPr id="3" name="Rectangle 2">
            <a:extLst>
              <a:ext uri="{FF2B5EF4-FFF2-40B4-BE49-F238E27FC236}">
                <a16:creationId xmlns:a16="http://schemas.microsoft.com/office/drawing/2014/main" id="{33642998-84C0-5969-903C-8A8951C06F55}"/>
              </a:ext>
            </a:extLst>
          </p:cNvPr>
          <p:cNvSpPr/>
          <p:nvPr userDrawn="1"/>
        </p:nvSpPr>
        <p:spPr>
          <a:xfrm>
            <a:off x="0" y="0"/>
            <a:ext cx="12192000" cy="5875357"/>
          </a:xfrm>
          <a:prstGeom prst="rect">
            <a:avLst/>
          </a:prstGeom>
          <a:solidFill>
            <a:schemeClr val="tx1">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marL="0" marR="0" indent="0" algn="ctr" defTabSz="457200" rtl="0" eaLnBrk="1" fontAlgn="auto" latinLnBrk="0" hangingPunct="1">
              <a:lnSpc>
                <a:spcPct val="80000"/>
              </a:lnSpc>
              <a:spcBef>
                <a:spcPct val="0"/>
              </a:spcBef>
              <a:spcAft>
                <a:spcPts val="0"/>
              </a:spcAft>
              <a:buClrTx/>
              <a:buSzTx/>
              <a:buFontTx/>
              <a:buNone/>
              <a:tabLst/>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5" name="Footer Placeholder 4">
            <a:extLst>
              <a:ext uri="{FF2B5EF4-FFF2-40B4-BE49-F238E27FC236}">
                <a16:creationId xmlns:a16="http://schemas.microsoft.com/office/drawing/2014/main" id="{060197A7-B949-D532-6F20-34F63B04A287}"/>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6" name="Slide Number Placeholder 1">
            <a:extLst>
              <a:ext uri="{FF2B5EF4-FFF2-40B4-BE49-F238E27FC236}">
                <a16:creationId xmlns:a16="http://schemas.microsoft.com/office/drawing/2014/main" id="{CA423094-4CB4-6C48-300B-AFBADFCCE28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196207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Divider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4B5657-7F11-C649-AF1B-0A00957EEA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08548"/>
            <a:ext cx="12192000" cy="6702391"/>
          </a:xfrm>
          <a:prstGeom prst="rect">
            <a:avLst/>
          </a:prstGeom>
        </p:spPr>
      </p:pic>
      <p:sp>
        <p:nvSpPr>
          <p:cNvPr id="6" name="Rectangle 5">
            <a:extLst>
              <a:ext uri="{FF2B5EF4-FFF2-40B4-BE49-F238E27FC236}">
                <a16:creationId xmlns:a16="http://schemas.microsoft.com/office/drawing/2014/main" id="{009546E2-5485-0760-5518-FBDC6DA5637C}"/>
              </a:ext>
            </a:extLst>
          </p:cNvPr>
          <p:cNvSpPr/>
          <p:nvPr userDrawn="1"/>
        </p:nvSpPr>
        <p:spPr>
          <a:xfrm>
            <a:off x="0" y="-708547"/>
            <a:ext cx="12192000" cy="6472411"/>
          </a:xfrm>
          <a:prstGeom prst="rect">
            <a:avLst/>
          </a:prstGeom>
          <a:solidFill>
            <a:schemeClr val="tx2">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 name="Footer Placeholder 4">
            <a:extLst>
              <a:ext uri="{FF2B5EF4-FFF2-40B4-BE49-F238E27FC236}">
                <a16:creationId xmlns:a16="http://schemas.microsoft.com/office/drawing/2014/main" id="{B18ECCEE-8E54-B387-252B-82553765D998}"/>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3" name="Slide Number Placeholder 1">
            <a:extLst>
              <a:ext uri="{FF2B5EF4-FFF2-40B4-BE49-F238E27FC236}">
                <a16:creationId xmlns:a16="http://schemas.microsoft.com/office/drawing/2014/main" id="{BBBF9A41-41DD-FDB7-5971-9B00C20E3165}"/>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4167367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 2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5F401B-07C4-EC6A-458C-6272C0A5B671}"/>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13EF7688-77A6-AE84-6ACA-87D68221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8" name="Rectangle 7">
            <a:extLst>
              <a:ext uri="{FF2B5EF4-FFF2-40B4-BE49-F238E27FC236}">
                <a16:creationId xmlns:a16="http://schemas.microsoft.com/office/drawing/2014/main" id="{6FB73155-90CD-C271-8DDC-FBD80F7FFA8E}"/>
              </a:ext>
            </a:extLst>
          </p:cNvPr>
          <p:cNvSpPr/>
          <p:nvPr userDrawn="1"/>
        </p:nvSpPr>
        <p:spPr>
          <a:xfrm>
            <a:off x="-26171" y="658342"/>
            <a:ext cx="12192000" cy="291974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21" name="Rectangle 20">
            <a:extLst>
              <a:ext uri="{FF2B5EF4-FFF2-40B4-BE49-F238E27FC236}">
                <a16:creationId xmlns:a16="http://schemas.microsoft.com/office/drawing/2014/main" id="{F5074849-F8F7-96A1-A065-5C8C2DE11D3C}"/>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0" name="Text Placeholder 9">
            <a:extLst>
              <a:ext uri="{FF2B5EF4-FFF2-40B4-BE49-F238E27FC236}">
                <a16:creationId xmlns:a16="http://schemas.microsoft.com/office/drawing/2014/main" id="{5C0FC84B-F0E2-7B46-F63C-C570CB72E5AE}"/>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3" name="Text Placeholder 5">
            <a:extLst>
              <a:ext uri="{FF2B5EF4-FFF2-40B4-BE49-F238E27FC236}">
                <a16:creationId xmlns:a16="http://schemas.microsoft.com/office/drawing/2014/main" id="{635ECF90-3B39-8968-F9EF-398A685AE74C}"/>
              </a:ext>
            </a:extLst>
          </p:cNvPr>
          <p:cNvSpPr>
            <a:spLocks noGrp="1"/>
          </p:cNvSpPr>
          <p:nvPr>
            <p:ph type="body" sz="quarter" idx="21" hasCustomPrompt="1"/>
          </p:nvPr>
        </p:nvSpPr>
        <p:spPr>
          <a:xfrm>
            <a:off x="304800" y="857252"/>
            <a:ext cx="11530056" cy="2606923"/>
          </a:xfrm>
          <a:prstGeom prst="rect">
            <a:avLst/>
          </a:prstGeom>
        </p:spPr>
        <p:txBody>
          <a:bodyPr numCol="2" spcCol="182880"/>
          <a:lstStyle>
            <a:lvl1pPr marL="0" indent="0">
              <a:lnSpc>
                <a:spcPct val="90000"/>
              </a:lnSpc>
              <a:spcBef>
                <a:spcPts val="400"/>
              </a:spcBef>
              <a:spcAft>
                <a:spcPts val="400"/>
              </a:spcAft>
              <a:buNone/>
              <a:tabLst/>
              <a:defRPr sz="2200">
                <a:solidFill>
                  <a:schemeClr val="accent1"/>
                </a:solidFill>
                <a:latin typeface="Franklin Gothic Book" panose="020B0503020102020204" pitchFamily="34" charset="0"/>
              </a:defRPr>
            </a:lvl1pPr>
            <a:lvl2pPr marL="0" indent="0">
              <a:lnSpc>
                <a:spcPct val="90000"/>
              </a:lnSpc>
              <a:spcBef>
                <a:spcPts val="400"/>
              </a:spcBef>
              <a:spcAft>
                <a:spcPts val="400"/>
              </a:spcAft>
              <a:buNone/>
              <a:tabLst/>
              <a:defRPr sz="2000" b="0" i="0">
                <a:solidFill>
                  <a:schemeClr val="tx2"/>
                </a:solidFill>
                <a:latin typeface="Franklin Gothic Medium Cond" panose="020B0606030402020204" pitchFamily="34" charset="0"/>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1"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2 col</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Text Placeholder 5">
            <a:extLst>
              <a:ext uri="{FF2B5EF4-FFF2-40B4-BE49-F238E27FC236}">
                <a16:creationId xmlns:a16="http://schemas.microsoft.com/office/drawing/2014/main" id="{46E6CCD3-946C-4354-D286-D0FF4344CA60}"/>
              </a:ext>
            </a:extLst>
          </p:cNvPr>
          <p:cNvSpPr>
            <a:spLocks noGrp="1"/>
          </p:cNvSpPr>
          <p:nvPr>
            <p:ph type="body" sz="quarter" idx="127" hasCustomPrompt="1"/>
          </p:nvPr>
        </p:nvSpPr>
        <p:spPr>
          <a:xfrm>
            <a:off x="304800" y="3653709"/>
            <a:ext cx="5791195"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11" name="Text Placeholder 5">
            <a:extLst>
              <a:ext uri="{FF2B5EF4-FFF2-40B4-BE49-F238E27FC236}">
                <a16:creationId xmlns:a16="http://schemas.microsoft.com/office/drawing/2014/main" id="{C95D54DC-2903-DB8B-E446-700A79AFDFAD}"/>
              </a:ext>
            </a:extLst>
          </p:cNvPr>
          <p:cNvSpPr>
            <a:spLocks noGrp="1"/>
          </p:cNvSpPr>
          <p:nvPr>
            <p:ph type="body" sz="quarter" idx="128" hasCustomPrompt="1"/>
          </p:nvPr>
        </p:nvSpPr>
        <p:spPr>
          <a:xfrm>
            <a:off x="6096003" y="3653709"/>
            <a:ext cx="5738853"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12" name="Footer Placeholder 4">
            <a:extLst>
              <a:ext uri="{FF2B5EF4-FFF2-40B4-BE49-F238E27FC236}">
                <a16:creationId xmlns:a16="http://schemas.microsoft.com/office/drawing/2014/main" id="{158599AE-EA2C-F63A-37ED-F30191741FCE}"/>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4" name="Slide Number Placeholder 1">
            <a:extLst>
              <a:ext uri="{FF2B5EF4-FFF2-40B4-BE49-F238E27FC236}">
                <a16:creationId xmlns:a16="http://schemas.microsoft.com/office/drawing/2014/main" id="{FAF6707B-AE93-3A11-D9FF-244265BB7110}"/>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46299525"/>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Intro 2 col, 2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B73155-90CD-C271-8DDC-FBD80F7FFA8E}"/>
              </a:ext>
            </a:extLst>
          </p:cNvPr>
          <p:cNvSpPr/>
          <p:nvPr userDrawn="1"/>
        </p:nvSpPr>
        <p:spPr>
          <a:xfrm>
            <a:off x="-26171" y="658342"/>
            <a:ext cx="12192000" cy="291974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b="0" i="0">
              <a:latin typeface="ITC Franklin Gothic Std Book" panose="020B0504030503020204" pitchFamily="34" charset="0"/>
            </a:endParaRPr>
          </a:p>
        </p:txBody>
      </p:sp>
      <p:sp>
        <p:nvSpPr>
          <p:cNvPr id="3" name="Text Placeholder 5">
            <a:extLst>
              <a:ext uri="{FF2B5EF4-FFF2-40B4-BE49-F238E27FC236}">
                <a16:creationId xmlns:a16="http://schemas.microsoft.com/office/drawing/2014/main" id="{635ECF90-3B39-8968-F9EF-398A685AE74C}"/>
              </a:ext>
            </a:extLst>
          </p:cNvPr>
          <p:cNvSpPr>
            <a:spLocks noGrp="1"/>
          </p:cNvSpPr>
          <p:nvPr>
            <p:ph type="body" sz="quarter" idx="21" hasCustomPrompt="1"/>
          </p:nvPr>
        </p:nvSpPr>
        <p:spPr>
          <a:xfrm>
            <a:off x="304800" y="857252"/>
            <a:ext cx="4572000" cy="2606923"/>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2 col</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9" name="Picture Placeholder 2">
            <a:extLst>
              <a:ext uri="{FF2B5EF4-FFF2-40B4-BE49-F238E27FC236}">
                <a16:creationId xmlns:a16="http://schemas.microsoft.com/office/drawing/2014/main" id="{1168EC6B-1268-13AD-00B3-848476DB77C0}"/>
              </a:ext>
            </a:extLst>
          </p:cNvPr>
          <p:cNvSpPr>
            <a:spLocks noGrp="1"/>
          </p:cNvSpPr>
          <p:nvPr>
            <p:ph type="pic" sz="quarter" idx="18"/>
          </p:nvPr>
        </p:nvSpPr>
        <p:spPr>
          <a:xfrm>
            <a:off x="4998720" y="853016"/>
            <a:ext cx="6836139" cy="2655426"/>
          </a:xfrm>
          <a:prstGeom prst="rect">
            <a:avLst/>
          </a:prstGeom>
        </p:spPr>
        <p:txBody>
          <a:bodyPr/>
          <a:lstStyle>
            <a:lvl1pPr>
              <a:defRPr>
                <a:latin typeface="+mn-lt"/>
              </a:defRPr>
            </a:lvl1pPr>
          </a:lstStyle>
          <a:p>
            <a:endParaRPr lang="en-US"/>
          </a:p>
        </p:txBody>
      </p:sp>
      <p:sp>
        <p:nvSpPr>
          <p:cNvPr id="5" name="Text Placeholder 5">
            <a:extLst>
              <a:ext uri="{FF2B5EF4-FFF2-40B4-BE49-F238E27FC236}">
                <a16:creationId xmlns:a16="http://schemas.microsoft.com/office/drawing/2014/main" id="{C9366D5B-8ECB-8ACF-60BC-2F3F8BD7E769}"/>
              </a:ext>
            </a:extLst>
          </p:cNvPr>
          <p:cNvSpPr>
            <a:spLocks noGrp="1"/>
          </p:cNvSpPr>
          <p:nvPr>
            <p:ph type="body" sz="quarter" idx="127" hasCustomPrompt="1"/>
          </p:nvPr>
        </p:nvSpPr>
        <p:spPr>
          <a:xfrm>
            <a:off x="1554481" y="3855116"/>
            <a:ext cx="2465071"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Text Placeholder 5">
            <a:extLst>
              <a:ext uri="{FF2B5EF4-FFF2-40B4-BE49-F238E27FC236}">
                <a16:creationId xmlns:a16="http://schemas.microsoft.com/office/drawing/2014/main" id="{EEE2A5BD-8F9D-EF36-37AD-21CC0F53888E}"/>
              </a:ext>
            </a:extLst>
          </p:cNvPr>
          <p:cNvSpPr>
            <a:spLocks noGrp="1"/>
          </p:cNvSpPr>
          <p:nvPr>
            <p:ph type="body" sz="quarter" idx="128" hasCustomPrompt="1"/>
          </p:nvPr>
        </p:nvSpPr>
        <p:spPr>
          <a:xfrm>
            <a:off x="5463462" y="3855116"/>
            <a:ext cx="2465071"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marL="456777" lvl="5" indent="-219930" algn="l" defTabSz="457200" rtl="0" eaLnBrk="1" latinLnBrk="0" hangingPunct="1">
              <a:lnSpc>
                <a:spcPct val="90000"/>
              </a:lnSpc>
              <a:spcBef>
                <a:spcPts val="400"/>
              </a:spcBef>
              <a:spcAft>
                <a:spcPts val="400"/>
              </a:spcAft>
              <a:buSzPct val="80000"/>
              <a:buFont typeface="Courier New" panose="02070309020205020404" pitchFamily="49" charset="0"/>
              <a:buChar char="o"/>
              <a:tabLst/>
            </a:pPr>
            <a:r>
              <a:rPr lang="en-US" err="1"/>
              <a:t>Subbullet</a:t>
            </a:r>
            <a:endParaRPr lang="en-US"/>
          </a:p>
        </p:txBody>
      </p:sp>
      <p:sp>
        <p:nvSpPr>
          <p:cNvPr id="9" name="Text Placeholder 5">
            <a:extLst>
              <a:ext uri="{FF2B5EF4-FFF2-40B4-BE49-F238E27FC236}">
                <a16:creationId xmlns:a16="http://schemas.microsoft.com/office/drawing/2014/main" id="{A8839A3A-26A1-40C1-DBCB-3E03EDB1FC3D}"/>
              </a:ext>
            </a:extLst>
          </p:cNvPr>
          <p:cNvSpPr>
            <a:spLocks noGrp="1"/>
          </p:cNvSpPr>
          <p:nvPr>
            <p:ph type="body" sz="quarter" idx="129" hasCustomPrompt="1"/>
          </p:nvPr>
        </p:nvSpPr>
        <p:spPr>
          <a:xfrm>
            <a:off x="9372443" y="3855116"/>
            <a:ext cx="2465071"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Rectangle 6">
            <a:extLst>
              <a:ext uri="{FF2B5EF4-FFF2-40B4-BE49-F238E27FC236}">
                <a16:creationId xmlns:a16="http://schemas.microsoft.com/office/drawing/2014/main" id="{C1F2161F-86F2-8A5B-A0AB-DFDB2542A111}"/>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20" name="Picture 19">
            <a:extLst>
              <a:ext uri="{FF2B5EF4-FFF2-40B4-BE49-F238E27FC236}">
                <a16:creationId xmlns:a16="http://schemas.microsoft.com/office/drawing/2014/main" id="{E8A4833B-D16B-AEE3-B12E-6C7AE0BE82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1" name="Rectangle 20">
            <a:extLst>
              <a:ext uri="{FF2B5EF4-FFF2-40B4-BE49-F238E27FC236}">
                <a16:creationId xmlns:a16="http://schemas.microsoft.com/office/drawing/2014/main" id="{A535A140-BE19-3488-4813-0B130350BB53}"/>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2" name="Text Placeholder 9">
            <a:extLst>
              <a:ext uri="{FF2B5EF4-FFF2-40B4-BE49-F238E27FC236}">
                <a16:creationId xmlns:a16="http://schemas.microsoft.com/office/drawing/2014/main" id="{D647E88E-0ED0-861D-F859-17F26F3DD19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10" name="Footer Placeholder 4">
            <a:extLst>
              <a:ext uri="{FF2B5EF4-FFF2-40B4-BE49-F238E27FC236}">
                <a16:creationId xmlns:a16="http://schemas.microsoft.com/office/drawing/2014/main" id="{F7BC26DB-3993-F828-1881-51DC7353778A}"/>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2" name="Slide Number Placeholder 1">
            <a:extLst>
              <a:ext uri="{FF2B5EF4-FFF2-40B4-BE49-F238E27FC236}">
                <a16:creationId xmlns:a16="http://schemas.microsoft.com/office/drawing/2014/main" id="{8C8C0897-C122-D3AF-ACEB-9B349E5D8CDE}"/>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654322841"/>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West Virginia">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0" y="0"/>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57266434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2910277"/>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Text Placeholder 5">
            <a:extLst>
              <a:ext uri="{FF2B5EF4-FFF2-40B4-BE49-F238E27FC236}">
                <a16:creationId xmlns:a16="http://schemas.microsoft.com/office/drawing/2014/main" id="{5A0EFC75-E4F0-0572-4F7A-843729E7AE4E}"/>
              </a:ext>
            </a:extLst>
          </p:cNvPr>
          <p:cNvSpPr>
            <a:spLocks noGrp="1"/>
          </p:cNvSpPr>
          <p:nvPr>
            <p:ph type="body" sz="quarter" idx="127" hasCustomPrompt="1"/>
          </p:nvPr>
        </p:nvSpPr>
        <p:spPr>
          <a:xfrm>
            <a:off x="304801"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7" name="Text Placeholder 5">
            <a:extLst>
              <a:ext uri="{FF2B5EF4-FFF2-40B4-BE49-F238E27FC236}">
                <a16:creationId xmlns:a16="http://schemas.microsoft.com/office/drawing/2014/main" id="{DD100D20-3E96-8BDB-5FEA-42C0A620A588}"/>
              </a:ext>
            </a:extLst>
          </p:cNvPr>
          <p:cNvSpPr>
            <a:spLocks noGrp="1"/>
          </p:cNvSpPr>
          <p:nvPr>
            <p:ph type="body" sz="quarter" idx="128" hasCustomPrompt="1"/>
          </p:nvPr>
        </p:nvSpPr>
        <p:spPr>
          <a:xfrm>
            <a:off x="4213782"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2" name="Text Placeholder 5">
            <a:extLst>
              <a:ext uri="{FF2B5EF4-FFF2-40B4-BE49-F238E27FC236}">
                <a16:creationId xmlns:a16="http://schemas.microsoft.com/office/drawing/2014/main" id="{63C2D9E5-18CC-5C92-4EFD-BAC178DF7CBF}"/>
              </a:ext>
            </a:extLst>
          </p:cNvPr>
          <p:cNvSpPr>
            <a:spLocks noGrp="1"/>
          </p:cNvSpPr>
          <p:nvPr>
            <p:ph type="body" sz="quarter" idx="129" hasCustomPrompt="1"/>
          </p:nvPr>
        </p:nvSpPr>
        <p:spPr>
          <a:xfrm>
            <a:off x="8122763"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13" name="Text Placeholder 5">
            <a:extLst>
              <a:ext uri="{FF2B5EF4-FFF2-40B4-BE49-F238E27FC236}">
                <a16:creationId xmlns:a16="http://schemas.microsoft.com/office/drawing/2014/main" id="{3816F91D-47B3-F607-F743-F20F6532F343}"/>
              </a:ext>
            </a:extLst>
          </p:cNvPr>
          <p:cNvSpPr>
            <a:spLocks noGrp="1"/>
          </p:cNvSpPr>
          <p:nvPr>
            <p:ph type="body" sz="quarter" idx="21" hasCustomPrompt="1"/>
          </p:nvPr>
        </p:nvSpPr>
        <p:spPr>
          <a:xfrm>
            <a:off x="304800" y="857252"/>
            <a:ext cx="11582397" cy="2384505"/>
          </a:xfrm>
          <a:prstGeom prst="rect">
            <a:avLst/>
          </a:prstGeom>
        </p:spPr>
        <p:txBody>
          <a:bodyPr numCol="2"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8" name="Rectangle 7">
            <a:extLst>
              <a:ext uri="{FF2B5EF4-FFF2-40B4-BE49-F238E27FC236}">
                <a16:creationId xmlns:a16="http://schemas.microsoft.com/office/drawing/2014/main" id="{3D11368F-E0D6-721F-BC3C-014B0AC5B369}"/>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8" name="Picture 17">
            <a:extLst>
              <a:ext uri="{FF2B5EF4-FFF2-40B4-BE49-F238E27FC236}">
                <a16:creationId xmlns:a16="http://schemas.microsoft.com/office/drawing/2014/main" id="{36697AA1-EBB7-B8EC-E40F-5F2F927ED1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68C62C65-7E29-AD10-B20C-0A413CA1646E}"/>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24E43F2B-2C5A-166A-302E-92AE02DB8F7B}"/>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91C4B32B-2A1B-7BCE-40C2-477327959787}"/>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BDC54FC3-3C04-7671-254E-8C95D1115A7D}"/>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115127938"/>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144843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Text Placeholder 5">
            <a:extLst>
              <a:ext uri="{FF2B5EF4-FFF2-40B4-BE49-F238E27FC236}">
                <a16:creationId xmlns:a16="http://schemas.microsoft.com/office/drawing/2014/main" id="{5A0EFC75-E4F0-0572-4F7A-843729E7AE4E}"/>
              </a:ext>
            </a:extLst>
          </p:cNvPr>
          <p:cNvSpPr>
            <a:spLocks noGrp="1"/>
          </p:cNvSpPr>
          <p:nvPr>
            <p:ph type="body" sz="quarter" idx="127" hasCustomPrompt="1"/>
          </p:nvPr>
        </p:nvSpPr>
        <p:spPr>
          <a:xfrm>
            <a:off x="304801" y="4066215"/>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Text Placeholder 5">
            <a:extLst>
              <a:ext uri="{FF2B5EF4-FFF2-40B4-BE49-F238E27FC236}">
                <a16:creationId xmlns:a16="http://schemas.microsoft.com/office/drawing/2014/main" id="{DD100D20-3E96-8BDB-5FEA-42C0A620A588}"/>
              </a:ext>
            </a:extLst>
          </p:cNvPr>
          <p:cNvSpPr>
            <a:spLocks noGrp="1"/>
          </p:cNvSpPr>
          <p:nvPr>
            <p:ph type="body" sz="quarter" idx="128" hasCustomPrompt="1"/>
          </p:nvPr>
        </p:nvSpPr>
        <p:spPr>
          <a:xfrm>
            <a:off x="4213782" y="4066215"/>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2" name="Text Placeholder 5">
            <a:extLst>
              <a:ext uri="{FF2B5EF4-FFF2-40B4-BE49-F238E27FC236}">
                <a16:creationId xmlns:a16="http://schemas.microsoft.com/office/drawing/2014/main" id="{63C2D9E5-18CC-5C92-4EFD-BAC178DF7CBF}"/>
              </a:ext>
            </a:extLst>
          </p:cNvPr>
          <p:cNvSpPr>
            <a:spLocks noGrp="1"/>
          </p:cNvSpPr>
          <p:nvPr>
            <p:ph type="body" sz="quarter" idx="129" hasCustomPrompt="1"/>
          </p:nvPr>
        </p:nvSpPr>
        <p:spPr>
          <a:xfrm>
            <a:off x="8122763" y="4066215"/>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3" name="Text Placeholder 5">
            <a:extLst>
              <a:ext uri="{FF2B5EF4-FFF2-40B4-BE49-F238E27FC236}">
                <a16:creationId xmlns:a16="http://schemas.microsoft.com/office/drawing/2014/main" id="{3816F91D-47B3-F607-F743-F20F6532F343}"/>
              </a:ext>
            </a:extLst>
          </p:cNvPr>
          <p:cNvSpPr>
            <a:spLocks noGrp="1"/>
          </p:cNvSpPr>
          <p:nvPr>
            <p:ph type="body" sz="quarter" idx="21" hasCustomPrompt="1"/>
          </p:nvPr>
        </p:nvSpPr>
        <p:spPr>
          <a:xfrm>
            <a:off x="304800" y="857252"/>
            <a:ext cx="11582397" cy="1287071"/>
          </a:xfrm>
          <a:prstGeom prst="rect">
            <a:avLst/>
          </a:prstGeom>
        </p:spPr>
        <p:txBody>
          <a:bodyPr numCol="2"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2 col</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8" name="Rectangle 7">
            <a:extLst>
              <a:ext uri="{FF2B5EF4-FFF2-40B4-BE49-F238E27FC236}">
                <a16:creationId xmlns:a16="http://schemas.microsoft.com/office/drawing/2014/main" id="{3CF3CF31-1655-7793-746A-0F74080BE4D7}"/>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8" name="Picture 17">
            <a:extLst>
              <a:ext uri="{FF2B5EF4-FFF2-40B4-BE49-F238E27FC236}">
                <a16:creationId xmlns:a16="http://schemas.microsoft.com/office/drawing/2014/main" id="{AF4E1106-4655-7D0C-93EC-A53B93BB6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2CA8BBC2-A4DD-AE93-8278-B36873530B81}"/>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DAF97AD2-8A17-8CA6-0C44-3B3CDAE04330}"/>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2" name="Text Placeholder 5">
            <a:extLst>
              <a:ext uri="{FF2B5EF4-FFF2-40B4-BE49-F238E27FC236}">
                <a16:creationId xmlns:a16="http://schemas.microsoft.com/office/drawing/2014/main" id="{1B9D46E4-996F-663B-8B63-9F0B483319AC}"/>
              </a:ext>
            </a:extLst>
          </p:cNvPr>
          <p:cNvSpPr>
            <a:spLocks noGrp="1"/>
          </p:cNvSpPr>
          <p:nvPr>
            <p:ph type="body" sz="quarter" idx="130" hasCustomPrompt="1"/>
          </p:nvPr>
        </p:nvSpPr>
        <p:spPr>
          <a:xfrm>
            <a:off x="304801" y="2274743"/>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 name="Text Placeholder 5">
            <a:extLst>
              <a:ext uri="{FF2B5EF4-FFF2-40B4-BE49-F238E27FC236}">
                <a16:creationId xmlns:a16="http://schemas.microsoft.com/office/drawing/2014/main" id="{B9645B71-8009-1262-ACE4-716C90E059B8}"/>
              </a:ext>
            </a:extLst>
          </p:cNvPr>
          <p:cNvSpPr>
            <a:spLocks noGrp="1"/>
          </p:cNvSpPr>
          <p:nvPr>
            <p:ph type="body" sz="quarter" idx="131" hasCustomPrompt="1"/>
          </p:nvPr>
        </p:nvSpPr>
        <p:spPr>
          <a:xfrm>
            <a:off x="4213782" y="2274743"/>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Text Placeholder 5">
            <a:extLst>
              <a:ext uri="{FF2B5EF4-FFF2-40B4-BE49-F238E27FC236}">
                <a16:creationId xmlns:a16="http://schemas.microsoft.com/office/drawing/2014/main" id="{74B51A37-9FB9-46D3-910A-F10EBF8E01A0}"/>
              </a:ext>
            </a:extLst>
          </p:cNvPr>
          <p:cNvSpPr>
            <a:spLocks noGrp="1"/>
          </p:cNvSpPr>
          <p:nvPr>
            <p:ph type="body" sz="quarter" idx="132" hasCustomPrompt="1"/>
          </p:nvPr>
        </p:nvSpPr>
        <p:spPr>
          <a:xfrm>
            <a:off x="8122763" y="2274743"/>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Footer Placeholder 4">
            <a:extLst>
              <a:ext uri="{FF2B5EF4-FFF2-40B4-BE49-F238E27FC236}">
                <a16:creationId xmlns:a16="http://schemas.microsoft.com/office/drawing/2014/main" id="{1F7C0B84-9EE6-EA7B-F25D-D894D2214F62}"/>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4" name="Slide Number Placeholder 1">
            <a:extLst>
              <a:ext uri="{FF2B5EF4-FFF2-40B4-BE49-F238E27FC236}">
                <a16:creationId xmlns:a16="http://schemas.microsoft.com/office/drawing/2014/main" id="{BA29B3CB-3024-EC6E-ACF1-117809A8FA9D}"/>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296650096"/>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258763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Text Placeholder 5">
            <a:extLst>
              <a:ext uri="{FF2B5EF4-FFF2-40B4-BE49-F238E27FC236}">
                <a16:creationId xmlns:a16="http://schemas.microsoft.com/office/drawing/2014/main" id="{5A0EFC75-E4F0-0572-4F7A-843729E7AE4E}"/>
              </a:ext>
            </a:extLst>
          </p:cNvPr>
          <p:cNvSpPr>
            <a:spLocks noGrp="1"/>
          </p:cNvSpPr>
          <p:nvPr>
            <p:ph type="body" sz="quarter" idx="127" hasCustomPrompt="1"/>
          </p:nvPr>
        </p:nvSpPr>
        <p:spPr>
          <a:xfrm>
            <a:off x="304801"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7" name="Text Placeholder 5">
            <a:extLst>
              <a:ext uri="{FF2B5EF4-FFF2-40B4-BE49-F238E27FC236}">
                <a16:creationId xmlns:a16="http://schemas.microsoft.com/office/drawing/2014/main" id="{DD100D20-3E96-8BDB-5FEA-42C0A620A588}"/>
              </a:ext>
            </a:extLst>
          </p:cNvPr>
          <p:cNvSpPr>
            <a:spLocks noGrp="1"/>
          </p:cNvSpPr>
          <p:nvPr>
            <p:ph type="body" sz="quarter" idx="128" hasCustomPrompt="1"/>
          </p:nvPr>
        </p:nvSpPr>
        <p:spPr>
          <a:xfrm>
            <a:off x="4213782"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2" name="Text Placeholder 5">
            <a:extLst>
              <a:ext uri="{FF2B5EF4-FFF2-40B4-BE49-F238E27FC236}">
                <a16:creationId xmlns:a16="http://schemas.microsoft.com/office/drawing/2014/main" id="{63C2D9E5-18CC-5C92-4EFD-BAC178DF7CBF}"/>
              </a:ext>
            </a:extLst>
          </p:cNvPr>
          <p:cNvSpPr>
            <a:spLocks noGrp="1"/>
          </p:cNvSpPr>
          <p:nvPr>
            <p:ph type="body" sz="quarter" idx="129" hasCustomPrompt="1"/>
          </p:nvPr>
        </p:nvSpPr>
        <p:spPr>
          <a:xfrm>
            <a:off x="8122763"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3" name="Text Placeholder 5">
            <a:extLst>
              <a:ext uri="{FF2B5EF4-FFF2-40B4-BE49-F238E27FC236}">
                <a16:creationId xmlns:a16="http://schemas.microsoft.com/office/drawing/2014/main" id="{3816F91D-47B3-F607-F743-F20F6532F343}"/>
              </a:ext>
            </a:extLst>
          </p:cNvPr>
          <p:cNvSpPr>
            <a:spLocks noGrp="1"/>
          </p:cNvSpPr>
          <p:nvPr>
            <p:ph type="body" sz="quarter" idx="21" hasCustomPrompt="1"/>
          </p:nvPr>
        </p:nvSpPr>
        <p:spPr>
          <a:xfrm>
            <a:off x="304800" y="857252"/>
            <a:ext cx="11582397" cy="2384505"/>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8" name="Rectangle 7">
            <a:extLst>
              <a:ext uri="{FF2B5EF4-FFF2-40B4-BE49-F238E27FC236}">
                <a16:creationId xmlns:a16="http://schemas.microsoft.com/office/drawing/2014/main" id="{B650C8EC-0B1A-DAD0-65F3-B4797B24547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8" name="Picture 17">
            <a:extLst>
              <a:ext uri="{FF2B5EF4-FFF2-40B4-BE49-F238E27FC236}">
                <a16:creationId xmlns:a16="http://schemas.microsoft.com/office/drawing/2014/main" id="{340B2D0A-336F-ACD2-6E42-6834FCE14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BC1317D8-9A03-B9FD-38F1-C6E9DB542FA1}"/>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1160C615-F2A9-8AEB-7086-82E512956B34}"/>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2ADA730C-04B3-9A4A-92B3-2A5375E4BA81}"/>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2A79B20A-4B5E-C719-9640-D2D526AD643A}"/>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846315479"/>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Intro 1 col, 2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4EDCE61-2B36-19DA-04E7-780822F0BFDE}"/>
              </a:ext>
            </a:extLst>
          </p:cNvPr>
          <p:cNvSpPr>
            <a:spLocks noGrp="1"/>
          </p:cNvSpPr>
          <p:nvPr>
            <p:ph type="pic" sz="quarter" idx="17"/>
          </p:nvPr>
        </p:nvSpPr>
        <p:spPr>
          <a:xfrm>
            <a:off x="304800" y="728421"/>
            <a:ext cx="5791197" cy="3126694"/>
          </a:xfrm>
          <a:prstGeom prst="rect">
            <a:avLst/>
          </a:prstGeom>
        </p:spPr>
        <p:txBody>
          <a:bodyPr/>
          <a:lstStyle>
            <a:lvl1pPr>
              <a:defRPr>
                <a:latin typeface="+mn-lt"/>
              </a:defRPr>
            </a:lvl1pPr>
          </a:lstStyle>
          <a:p>
            <a:endParaRPr lang="en-US"/>
          </a:p>
        </p:txBody>
      </p:sp>
      <p:sp>
        <p:nvSpPr>
          <p:cNvPr id="5" name="Rectangle 4">
            <a:extLst>
              <a:ext uri="{FF2B5EF4-FFF2-40B4-BE49-F238E27FC236}">
                <a16:creationId xmlns:a16="http://schemas.microsoft.com/office/drawing/2014/main" id="{3A6F34CD-CFA7-D0EE-6CB6-2E1F4E707551}"/>
              </a:ext>
            </a:extLst>
          </p:cNvPr>
          <p:cNvSpPr/>
          <p:nvPr userDrawn="1"/>
        </p:nvSpPr>
        <p:spPr>
          <a:xfrm>
            <a:off x="6095997" y="915193"/>
            <a:ext cx="5738859" cy="484867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2">
            <a:extLst>
              <a:ext uri="{FF2B5EF4-FFF2-40B4-BE49-F238E27FC236}">
                <a16:creationId xmlns:a16="http://schemas.microsoft.com/office/drawing/2014/main" id="{C66AEB40-C1CB-BD90-91F4-E3D4CB7C08ED}"/>
              </a:ext>
            </a:extLst>
          </p:cNvPr>
          <p:cNvSpPr>
            <a:spLocks noGrp="1"/>
          </p:cNvSpPr>
          <p:nvPr>
            <p:ph type="pic" sz="quarter" idx="18"/>
          </p:nvPr>
        </p:nvSpPr>
        <p:spPr>
          <a:xfrm>
            <a:off x="6096000" y="728981"/>
            <a:ext cx="5738859" cy="3113031"/>
          </a:xfrm>
          <a:prstGeom prst="rect">
            <a:avLst/>
          </a:prstGeom>
        </p:spPr>
        <p:txBody>
          <a:bodyPr/>
          <a:lstStyle>
            <a:lvl1pPr>
              <a:defRPr>
                <a:latin typeface="+mn-lt"/>
              </a:defRPr>
            </a:lvl1pPr>
          </a:lstStyle>
          <a:p>
            <a:endParaRPr lang="en-US"/>
          </a:p>
        </p:txBody>
      </p:sp>
      <p:sp>
        <p:nvSpPr>
          <p:cNvPr id="10" name="Text Placeholder 5">
            <a:extLst>
              <a:ext uri="{FF2B5EF4-FFF2-40B4-BE49-F238E27FC236}">
                <a16:creationId xmlns:a16="http://schemas.microsoft.com/office/drawing/2014/main" id="{34E8B081-211A-6C86-717D-44DB7C69B368}"/>
              </a:ext>
            </a:extLst>
          </p:cNvPr>
          <p:cNvSpPr>
            <a:spLocks noGrp="1"/>
          </p:cNvSpPr>
          <p:nvPr>
            <p:ph type="body" sz="quarter" idx="127" hasCustomPrompt="1"/>
          </p:nvPr>
        </p:nvSpPr>
        <p:spPr>
          <a:xfrm>
            <a:off x="304800" y="3855116"/>
            <a:ext cx="5791195"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Text Placeholder 5">
            <a:extLst>
              <a:ext uri="{FF2B5EF4-FFF2-40B4-BE49-F238E27FC236}">
                <a16:creationId xmlns:a16="http://schemas.microsoft.com/office/drawing/2014/main" id="{827F179C-243E-7C08-58EC-3C6FBE4C7F88}"/>
              </a:ext>
            </a:extLst>
          </p:cNvPr>
          <p:cNvSpPr>
            <a:spLocks noGrp="1"/>
          </p:cNvSpPr>
          <p:nvPr>
            <p:ph type="body" sz="quarter" idx="128" hasCustomPrompt="1"/>
          </p:nvPr>
        </p:nvSpPr>
        <p:spPr>
          <a:xfrm>
            <a:off x="6096003" y="3855116"/>
            <a:ext cx="5738853"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2" name="Rectangle 1">
            <a:extLst>
              <a:ext uri="{FF2B5EF4-FFF2-40B4-BE49-F238E27FC236}">
                <a16:creationId xmlns:a16="http://schemas.microsoft.com/office/drawing/2014/main" id="{0A1ED37C-51D9-B313-AAE5-8630D6A8FA4D}"/>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7963AA32-4776-EFF4-9B98-463608E65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0" name="Rectangle 19">
            <a:extLst>
              <a:ext uri="{FF2B5EF4-FFF2-40B4-BE49-F238E27FC236}">
                <a16:creationId xmlns:a16="http://schemas.microsoft.com/office/drawing/2014/main" id="{26E6D24E-6224-10CB-5ED7-73100F54F1E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1" name="Text Placeholder 9">
            <a:extLst>
              <a:ext uri="{FF2B5EF4-FFF2-40B4-BE49-F238E27FC236}">
                <a16:creationId xmlns:a16="http://schemas.microsoft.com/office/drawing/2014/main" id="{14CA0E7D-1076-C82E-8B72-0BEBEFA4AB78}"/>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75FC6A6D-74C1-56F7-E7F8-6AA943299B0B}"/>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6C3019CD-279D-9304-12B9-5C410A2555D2}"/>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445228363"/>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Intro 1 col, 2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4EDCE61-2B36-19DA-04E7-780822F0BFDE}"/>
              </a:ext>
            </a:extLst>
          </p:cNvPr>
          <p:cNvSpPr>
            <a:spLocks noGrp="1"/>
          </p:cNvSpPr>
          <p:nvPr>
            <p:ph type="pic" sz="quarter" idx="17"/>
          </p:nvPr>
        </p:nvSpPr>
        <p:spPr>
          <a:xfrm>
            <a:off x="304800" y="728420"/>
            <a:ext cx="5791197" cy="4301246"/>
          </a:xfrm>
          <a:prstGeom prst="rect">
            <a:avLst/>
          </a:prstGeom>
        </p:spPr>
        <p:txBody>
          <a:bodyPr/>
          <a:lstStyle>
            <a:lvl1pPr>
              <a:defRPr>
                <a:latin typeface="+mn-lt"/>
              </a:defRPr>
            </a:lvl1pPr>
          </a:lstStyle>
          <a:p>
            <a:endParaRPr lang="en-US"/>
          </a:p>
        </p:txBody>
      </p:sp>
      <p:sp>
        <p:nvSpPr>
          <p:cNvPr id="5" name="Rectangle 4">
            <a:extLst>
              <a:ext uri="{FF2B5EF4-FFF2-40B4-BE49-F238E27FC236}">
                <a16:creationId xmlns:a16="http://schemas.microsoft.com/office/drawing/2014/main" id="{3A6F34CD-CFA7-D0EE-6CB6-2E1F4E707551}"/>
              </a:ext>
            </a:extLst>
          </p:cNvPr>
          <p:cNvSpPr/>
          <p:nvPr userDrawn="1"/>
        </p:nvSpPr>
        <p:spPr>
          <a:xfrm>
            <a:off x="6095997" y="915193"/>
            <a:ext cx="5738859" cy="484867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2">
            <a:extLst>
              <a:ext uri="{FF2B5EF4-FFF2-40B4-BE49-F238E27FC236}">
                <a16:creationId xmlns:a16="http://schemas.microsoft.com/office/drawing/2014/main" id="{C66AEB40-C1CB-BD90-91F4-E3D4CB7C08ED}"/>
              </a:ext>
            </a:extLst>
          </p:cNvPr>
          <p:cNvSpPr>
            <a:spLocks noGrp="1"/>
          </p:cNvSpPr>
          <p:nvPr>
            <p:ph type="pic" sz="quarter" idx="18"/>
          </p:nvPr>
        </p:nvSpPr>
        <p:spPr>
          <a:xfrm>
            <a:off x="6096000" y="728980"/>
            <a:ext cx="5738859" cy="4282451"/>
          </a:xfrm>
          <a:prstGeom prst="rect">
            <a:avLst/>
          </a:prstGeom>
        </p:spPr>
        <p:txBody>
          <a:bodyPr/>
          <a:lstStyle>
            <a:lvl1pPr>
              <a:defRPr>
                <a:latin typeface="+mn-lt"/>
              </a:defRPr>
            </a:lvl1pPr>
          </a:lstStyle>
          <a:p>
            <a:endParaRPr lang="en-US"/>
          </a:p>
        </p:txBody>
      </p:sp>
      <p:sp>
        <p:nvSpPr>
          <p:cNvPr id="2" name="Rectangle 1">
            <a:extLst>
              <a:ext uri="{FF2B5EF4-FFF2-40B4-BE49-F238E27FC236}">
                <a16:creationId xmlns:a16="http://schemas.microsoft.com/office/drawing/2014/main" id="{0A1ED37C-51D9-B313-AAE5-8630D6A8FA4D}"/>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7963AA32-4776-EFF4-9B98-463608E65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0" name="Rectangle 19">
            <a:extLst>
              <a:ext uri="{FF2B5EF4-FFF2-40B4-BE49-F238E27FC236}">
                <a16:creationId xmlns:a16="http://schemas.microsoft.com/office/drawing/2014/main" id="{26E6D24E-6224-10CB-5ED7-73100F54F1E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1" name="Text Placeholder 9">
            <a:extLst>
              <a:ext uri="{FF2B5EF4-FFF2-40B4-BE49-F238E27FC236}">
                <a16:creationId xmlns:a16="http://schemas.microsoft.com/office/drawing/2014/main" id="{14CA0E7D-1076-C82E-8B72-0BEBEFA4AB78}"/>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10" name="Text Placeholder 5">
            <a:extLst>
              <a:ext uri="{FF2B5EF4-FFF2-40B4-BE49-F238E27FC236}">
                <a16:creationId xmlns:a16="http://schemas.microsoft.com/office/drawing/2014/main" id="{34E8B081-211A-6C86-717D-44DB7C69B368}"/>
              </a:ext>
            </a:extLst>
          </p:cNvPr>
          <p:cNvSpPr>
            <a:spLocks noGrp="1"/>
          </p:cNvSpPr>
          <p:nvPr>
            <p:ph type="body" sz="quarter" idx="127" hasCustomPrompt="1"/>
          </p:nvPr>
        </p:nvSpPr>
        <p:spPr>
          <a:xfrm>
            <a:off x="304800" y="5048832"/>
            <a:ext cx="5791195" cy="969302"/>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465"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465"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465"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465"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Text Placeholder 5">
            <a:extLst>
              <a:ext uri="{FF2B5EF4-FFF2-40B4-BE49-F238E27FC236}">
                <a16:creationId xmlns:a16="http://schemas.microsoft.com/office/drawing/2014/main" id="{827F179C-243E-7C08-58EC-3C6FBE4C7F88}"/>
              </a:ext>
            </a:extLst>
          </p:cNvPr>
          <p:cNvSpPr>
            <a:spLocks noGrp="1"/>
          </p:cNvSpPr>
          <p:nvPr>
            <p:ph type="body" sz="quarter" idx="128" hasCustomPrompt="1"/>
          </p:nvPr>
        </p:nvSpPr>
        <p:spPr>
          <a:xfrm>
            <a:off x="6096003" y="5048832"/>
            <a:ext cx="5738853" cy="969302"/>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465"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465"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465"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465"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9" name="Footer Placeholder 4">
            <a:extLst>
              <a:ext uri="{FF2B5EF4-FFF2-40B4-BE49-F238E27FC236}">
                <a16:creationId xmlns:a16="http://schemas.microsoft.com/office/drawing/2014/main" id="{11061028-43C7-5747-8602-F71DEA4580A3}"/>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2" name="Slide Number Placeholder 1">
            <a:extLst>
              <a:ext uri="{FF2B5EF4-FFF2-40B4-BE49-F238E27FC236}">
                <a16:creationId xmlns:a16="http://schemas.microsoft.com/office/drawing/2014/main" id="{29A6932F-91B8-67AD-7AD2-FB37E3967C9E}"/>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0521548"/>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4098159" y="404940"/>
            <a:ext cx="3965749" cy="5293196"/>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3" name="Picture Placeholder 2">
            <a:extLst>
              <a:ext uri="{FF2B5EF4-FFF2-40B4-BE49-F238E27FC236}">
                <a16:creationId xmlns:a16="http://schemas.microsoft.com/office/drawing/2014/main" id="{34EDCE61-2B36-19DA-04E7-780822F0BFDE}"/>
              </a:ext>
            </a:extLst>
          </p:cNvPr>
          <p:cNvSpPr>
            <a:spLocks noGrp="1"/>
          </p:cNvSpPr>
          <p:nvPr>
            <p:ph type="pic" sz="quarter" idx="17"/>
          </p:nvPr>
        </p:nvSpPr>
        <p:spPr>
          <a:xfrm>
            <a:off x="304801" y="856457"/>
            <a:ext cx="3714751" cy="2998658"/>
          </a:xfrm>
          <a:prstGeom prst="rect">
            <a:avLst/>
          </a:prstGeom>
        </p:spPr>
        <p:txBody>
          <a:bodyPr/>
          <a:lstStyle>
            <a:lvl1pPr>
              <a:defRPr>
                <a:latin typeface="+mn-lt"/>
              </a:defRPr>
            </a:lvl1pPr>
          </a:lstStyle>
          <a:p>
            <a:endParaRPr lang="en-US"/>
          </a:p>
        </p:txBody>
      </p:sp>
      <p:sp>
        <p:nvSpPr>
          <p:cNvPr id="6" name="Picture Placeholder 2">
            <a:extLst>
              <a:ext uri="{FF2B5EF4-FFF2-40B4-BE49-F238E27FC236}">
                <a16:creationId xmlns:a16="http://schemas.microsoft.com/office/drawing/2014/main" id="{551B1E44-FFD4-35B6-E092-858A07331075}"/>
              </a:ext>
            </a:extLst>
          </p:cNvPr>
          <p:cNvSpPr>
            <a:spLocks noGrp="1"/>
          </p:cNvSpPr>
          <p:nvPr>
            <p:ph type="pic" sz="quarter" idx="19"/>
          </p:nvPr>
        </p:nvSpPr>
        <p:spPr>
          <a:xfrm>
            <a:off x="4213782" y="856457"/>
            <a:ext cx="3714751" cy="3007290"/>
          </a:xfrm>
          <a:prstGeom prst="rect">
            <a:avLst/>
          </a:prstGeom>
        </p:spPr>
        <p:txBody>
          <a:bodyPr/>
          <a:lstStyle>
            <a:lvl1pPr>
              <a:defRPr>
                <a:latin typeface="+mn-lt"/>
              </a:defRPr>
            </a:lvl1pPr>
          </a:lstStyle>
          <a:p>
            <a:endParaRPr lang="en-US"/>
          </a:p>
        </p:txBody>
      </p:sp>
      <p:sp>
        <p:nvSpPr>
          <p:cNvPr id="12" name="Picture Placeholder 2">
            <a:extLst>
              <a:ext uri="{FF2B5EF4-FFF2-40B4-BE49-F238E27FC236}">
                <a16:creationId xmlns:a16="http://schemas.microsoft.com/office/drawing/2014/main" id="{C358E0CC-8F83-1C09-F652-CB6FF7A1A264}"/>
              </a:ext>
            </a:extLst>
          </p:cNvPr>
          <p:cNvSpPr>
            <a:spLocks noGrp="1"/>
          </p:cNvSpPr>
          <p:nvPr>
            <p:ph type="pic" sz="quarter" idx="21"/>
          </p:nvPr>
        </p:nvSpPr>
        <p:spPr>
          <a:xfrm>
            <a:off x="8142517" y="856457"/>
            <a:ext cx="3714751" cy="2998658"/>
          </a:xfrm>
          <a:prstGeom prst="rect">
            <a:avLst/>
          </a:prstGeom>
        </p:spPr>
        <p:txBody>
          <a:bodyPr/>
          <a:lstStyle>
            <a:lvl1pPr>
              <a:defRPr>
                <a:latin typeface="+mn-lt"/>
              </a:defRPr>
            </a:lvl1pPr>
          </a:lstStyle>
          <a:p>
            <a:endParaRPr lang="en-US"/>
          </a:p>
        </p:txBody>
      </p:sp>
      <p:sp>
        <p:nvSpPr>
          <p:cNvPr id="13" name="Text Placeholder 5">
            <a:extLst>
              <a:ext uri="{FF2B5EF4-FFF2-40B4-BE49-F238E27FC236}">
                <a16:creationId xmlns:a16="http://schemas.microsoft.com/office/drawing/2014/main" id="{D72F5C5D-128F-C2FB-05A8-00C89F3911AC}"/>
              </a:ext>
            </a:extLst>
          </p:cNvPr>
          <p:cNvSpPr>
            <a:spLocks noGrp="1"/>
          </p:cNvSpPr>
          <p:nvPr>
            <p:ph type="body" sz="quarter" idx="127" hasCustomPrompt="1"/>
          </p:nvPr>
        </p:nvSpPr>
        <p:spPr>
          <a:xfrm>
            <a:off x="304801"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4" name="Text Placeholder 5">
            <a:extLst>
              <a:ext uri="{FF2B5EF4-FFF2-40B4-BE49-F238E27FC236}">
                <a16:creationId xmlns:a16="http://schemas.microsoft.com/office/drawing/2014/main" id="{B9A046F7-1461-DC8C-8264-7442ED6C37B3}"/>
              </a:ext>
            </a:extLst>
          </p:cNvPr>
          <p:cNvSpPr>
            <a:spLocks noGrp="1"/>
          </p:cNvSpPr>
          <p:nvPr>
            <p:ph type="body" sz="quarter" idx="128" hasCustomPrompt="1"/>
          </p:nvPr>
        </p:nvSpPr>
        <p:spPr>
          <a:xfrm>
            <a:off x="4213782"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5" name="Text Placeholder 5">
            <a:extLst>
              <a:ext uri="{FF2B5EF4-FFF2-40B4-BE49-F238E27FC236}">
                <a16:creationId xmlns:a16="http://schemas.microsoft.com/office/drawing/2014/main" id="{E5F279E1-CFD5-78B5-9031-04B9EC4E7526}"/>
              </a:ext>
            </a:extLst>
          </p:cNvPr>
          <p:cNvSpPr>
            <a:spLocks noGrp="1"/>
          </p:cNvSpPr>
          <p:nvPr>
            <p:ph type="body" sz="quarter" idx="129" hasCustomPrompt="1"/>
          </p:nvPr>
        </p:nvSpPr>
        <p:spPr>
          <a:xfrm>
            <a:off x="8122763"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 name="Rectangle 1">
            <a:extLst>
              <a:ext uri="{FF2B5EF4-FFF2-40B4-BE49-F238E27FC236}">
                <a16:creationId xmlns:a16="http://schemas.microsoft.com/office/drawing/2014/main" id="{E409E05C-EDA1-7E13-DD67-B190667C475C}"/>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087E4B0E-AD72-2C3D-7B57-D0B51E2F5D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B9E59F19-924C-8654-46B8-2E9992D530F1}"/>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563E5A9B-5505-B073-2A40-7C3E6DBE0256}"/>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10" name="Footer Placeholder 4">
            <a:extLst>
              <a:ext uri="{FF2B5EF4-FFF2-40B4-BE49-F238E27FC236}">
                <a16:creationId xmlns:a16="http://schemas.microsoft.com/office/drawing/2014/main" id="{5EA5E08C-26EC-89CC-21B9-AFF02DBD4B5B}"/>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7" name="Slide Number Placeholder 1">
            <a:extLst>
              <a:ext uri="{FF2B5EF4-FFF2-40B4-BE49-F238E27FC236}">
                <a16:creationId xmlns:a16="http://schemas.microsoft.com/office/drawing/2014/main" id="{F2443D3B-F954-2209-C179-820297E80FF9}"/>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11594793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7"/>
            <a:ext cx="12192000" cy="1113300"/>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2" name="Picture Placeholder 9">
            <a:extLst>
              <a:ext uri="{FF2B5EF4-FFF2-40B4-BE49-F238E27FC236}">
                <a16:creationId xmlns:a16="http://schemas.microsoft.com/office/drawing/2014/main" id="{D86643C9-23E8-6AE7-50CF-AE8A92BCA24C}"/>
              </a:ext>
            </a:extLst>
          </p:cNvPr>
          <p:cNvSpPr>
            <a:spLocks noGrp="1"/>
          </p:cNvSpPr>
          <p:nvPr>
            <p:ph type="pic" sz="quarter" idx="125"/>
          </p:nvPr>
        </p:nvSpPr>
        <p:spPr>
          <a:xfrm>
            <a:off x="304801" y="1951555"/>
            <a:ext cx="11582399" cy="3812311"/>
          </a:xfrm>
          <a:prstGeom prst="rect">
            <a:avLst/>
          </a:prstGeom>
        </p:spPr>
        <p:txBody>
          <a:bodyPr/>
          <a:lstStyle>
            <a:lvl1pPr>
              <a:defRPr>
                <a:latin typeface="+mn-lt"/>
              </a:defRPr>
            </a:lvl1pPr>
          </a:lstStyle>
          <a:p>
            <a:endParaRPr lang="en-US"/>
          </a:p>
        </p:txBody>
      </p:sp>
      <p:sp>
        <p:nvSpPr>
          <p:cNvPr id="8" name="Text Placeholder 5">
            <a:extLst>
              <a:ext uri="{FF2B5EF4-FFF2-40B4-BE49-F238E27FC236}">
                <a16:creationId xmlns:a16="http://schemas.microsoft.com/office/drawing/2014/main" id="{F4E40F2A-CF18-A95F-A556-6F5BEB19C350}"/>
              </a:ext>
            </a:extLst>
          </p:cNvPr>
          <p:cNvSpPr>
            <a:spLocks noGrp="1"/>
          </p:cNvSpPr>
          <p:nvPr>
            <p:ph type="body" sz="quarter" idx="21" hasCustomPrompt="1"/>
          </p:nvPr>
        </p:nvSpPr>
        <p:spPr>
          <a:xfrm>
            <a:off x="304800" y="857252"/>
            <a:ext cx="11582397" cy="941215"/>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2 col</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 name="Rectangle 2">
            <a:extLst>
              <a:ext uri="{FF2B5EF4-FFF2-40B4-BE49-F238E27FC236}">
                <a16:creationId xmlns:a16="http://schemas.microsoft.com/office/drawing/2014/main" id="{6288F173-2092-1373-C7DB-04DC45097A94}"/>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7" name="Footer Placeholder 4">
            <a:extLst>
              <a:ext uri="{FF2B5EF4-FFF2-40B4-BE49-F238E27FC236}">
                <a16:creationId xmlns:a16="http://schemas.microsoft.com/office/drawing/2014/main" id="{59F1B0BD-5A28-FBCC-F162-0890630AF2B2}"/>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C3380E4F-8FFA-50DF-B0DC-4AAAA6E641E7}"/>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517565185"/>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Intro 1 col, 2 tex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D86643C9-23E8-6AE7-50CF-AE8A92BCA24C}"/>
              </a:ext>
            </a:extLst>
          </p:cNvPr>
          <p:cNvSpPr>
            <a:spLocks noGrp="1"/>
          </p:cNvSpPr>
          <p:nvPr>
            <p:ph type="pic" sz="quarter" idx="125"/>
          </p:nvPr>
        </p:nvSpPr>
        <p:spPr>
          <a:xfrm>
            <a:off x="304801" y="981277"/>
            <a:ext cx="11582399" cy="3505425"/>
          </a:xfrm>
          <a:prstGeom prst="rect">
            <a:avLst/>
          </a:prstGeom>
        </p:spPr>
        <p:txBody>
          <a:bodyPr/>
          <a:lstStyle>
            <a:lvl1pPr>
              <a:defRPr>
                <a:latin typeface="+mn-lt"/>
              </a:defRPr>
            </a:lvl1pPr>
          </a:lstStyle>
          <a:p>
            <a:endParaRPr lang="en-US"/>
          </a:p>
        </p:txBody>
      </p:sp>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9" name="Text Placeholder 5">
            <a:extLst>
              <a:ext uri="{FF2B5EF4-FFF2-40B4-BE49-F238E27FC236}">
                <a16:creationId xmlns:a16="http://schemas.microsoft.com/office/drawing/2014/main" id="{E580EBBD-A820-5517-FF85-48941FDA747C}"/>
              </a:ext>
            </a:extLst>
          </p:cNvPr>
          <p:cNvSpPr>
            <a:spLocks noGrp="1"/>
          </p:cNvSpPr>
          <p:nvPr>
            <p:ph type="body" sz="quarter" idx="126" hasCustomPrompt="1"/>
          </p:nvPr>
        </p:nvSpPr>
        <p:spPr>
          <a:xfrm>
            <a:off x="304800" y="4817570"/>
            <a:ext cx="11582397" cy="94121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2 col</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Footer Placeholder 4">
            <a:extLst>
              <a:ext uri="{FF2B5EF4-FFF2-40B4-BE49-F238E27FC236}">
                <a16:creationId xmlns:a16="http://schemas.microsoft.com/office/drawing/2014/main" id="{4E068F34-B711-D60B-486C-20332DF4EA04}"/>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2" name="Slide Number Placeholder 1">
            <a:extLst>
              <a:ext uri="{FF2B5EF4-FFF2-40B4-BE49-F238E27FC236}">
                <a16:creationId xmlns:a16="http://schemas.microsoft.com/office/drawing/2014/main" id="{A51F99E9-45FB-AF1A-DEA1-6F8C42629081}"/>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491059961"/>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Intro 1 col, 2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3" name="Text Placeholder 20">
            <a:extLst>
              <a:ext uri="{FF2B5EF4-FFF2-40B4-BE49-F238E27FC236}">
                <a16:creationId xmlns:a16="http://schemas.microsoft.com/office/drawing/2014/main" id="{D1707E6B-1B56-4612-8258-0B4E220835E0}"/>
              </a:ext>
            </a:extLst>
          </p:cNvPr>
          <p:cNvSpPr>
            <a:spLocks noGrp="1"/>
          </p:cNvSpPr>
          <p:nvPr>
            <p:ph type="body" sz="quarter" idx="128" hasCustomPrompt="1"/>
          </p:nvPr>
        </p:nvSpPr>
        <p:spPr>
          <a:xfrm>
            <a:off x="6096000" y="4663680"/>
            <a:ext cx="6096000" cy="1242550"/>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lIns="1280160" tIns="182880" rIns="274320" bIns="182880" rtlCol="0" anchor="ctr"/>
          <a:lstStyle>
            <a:lvl1pPr marL="0" indent="0">
              <a:buNone/>
              <a:defRPr kumimoji="0" lang="en-US" sz="1400" u="none" strike="noStrike" cap="none" spc="0" normalizeH="0" baseline="0" smtClean="0">
                <a:ln>
                  <a:noFill/>
                </a:ln>
                <a:solidFill>
                  <a:srgbClr val="FFFFFF"/>
                </a:solidFill>
                <a:effectLst/>
                <a:uLnTx/>
                <a:uFillTx/>
              </a:defRPr>
            </a:lvl1pPr>
            <a:lvl2pPr marL="171450" indent="0">
              <a:buNone/>
              <a:defRPr lang="en-US" sz="1800" smtClean="0">
                <a:solidFill>
                  <a:schemeClr val="dk1"/>
                </a:solidFill>
                <a:latin typeface="+mn-lt"/>
              </a:defRPr>
            </a:lvl2pPr>
            <a:lvl3pPr>
              <a:defRPr lang="en-US" smtClean="0">
                <a:solidFill>
                  <a:schemeClr val="dk1"/>
                </a:solidFill>
                <a:latin typeface="+mn-lt"/>
              </a:defRPr>
            </a:lvl3pPr>
            <a:lvl4pPr>
              <a:defRPr lang="en-US" sz="1800" smtClean="0">
                <a:solidFill>
                  <a:schemeClr val="dk1"/>
                </a:solidFill>
              </a:defRPr>
            </a:lvl4pPr>
            <a:lvl5pPr>
              <a:defRPr lang="en-US" sz="1800">
                <a:solidFill>
                  <a:schemeClr val="dk1"/>
                </a:solidFill>
              </a:defRPr>
            </a:lvl5pPr>
          </a:lstStyle>
          <a:p>
            <a:pPr marL="285750" marR="0" lvl="0" indent="-285750">
              <a:spcBef>
                <a:spcPts val="400"/>
              </a:spcBef>
              <a:spcAft>
                <a:spcPts val="400"/>
              </a:spcAft>
              <a:buClr>
                <a:srgbClr val="BABBBD">
                  <a:lumMod val="75000"/>
                </a:srgbClr>
              </a:buClr>
              <a:buSzTx/>
              <a:tabLst/>
            </a:pPr>
            <a:r>
              <a:rPr lang="en-US"/>
              <a:t>Callout </a:t>
            </a:r>
          </a:p>
        </p:txBody>
      </p:sp>
      <p:sp>
        <p:nvSpPr>
          <p:cNvPr id="5" name="Footer Placeholder 4">
            <a:extLst>
              <a:ext uri="{FF2B5EF4-FFF2-40B4-BE49-F238E27FC236}">
                <a16:creationId xmlns:a16="http://schemas.microsoft.com/office/drawing/2014/main" id="{14F1DF9B-83AC-DBE5-B97B-320AA1982709}"/>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5B402530-E74D-2582-7C92-E5011EE050D3}"/>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68421660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Intro 1 col, 2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8F173-2092-1373-C7DB-04DC45097A94}"/>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24" name="Text Placeholder 5">
            <a:extLst>
              <a:ext uri="{FF2B5EF4-FFF2-40B4-BE49-F238E27FC236}">
                <a16:creationId xmlns:a16="http://schemas.microsoft.com/office/drawing/2014/main" id="{48E92498-4099-18B2-C10C-146CA4071346}"/>
              </a:ext>
            </a:extLst>
          </p:cNvPr>
          <p:cNvSpPr>
            <a:spLocks noGrp="1"/>
          </p:cNvSpPr>
          <p:nvPr>
            <p:ph type="body" sz="quarter" idx="127" hasCustomPrompt="1"/>
          </p:nvPr>
        </p:nvSpPr>
        <p:spPr>
          <a:xfrm>
            <a:off x="304801"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5" name="Text Placeholder 5">
            <a:extLst>
              <a:ext uri="{FF2B5EF4-FFF2-40B4-BE49-F238E27FC236}">
                <a16:creationId xmlns:a16="http://schemas.microsoft.com/office/drawing/2014/main" id="{1D2D953F-C745-2BBB-303F-44DE38F35EE1}"/>
              </a:ext>
            </a:extLst>
          </p:cNvPr>
          <p:cNvSpPr>
            <a:spLocks noGrp="1"/>
          </p:cNvSpPr>
          <p:nvPr>
            <p:ph type="body" sz="quarter" idx="128" hasCustomPrompt="1"/>
          </p:nvPr>
        </p:nvSpPr>
        <p:spPr>
          <a:xfrm>
            <a:off x="3198313"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6" name="Text Placeholder 5">
            <a:extLst>
              <a:ext uri="{FF2B5EF4-FFF2-40B4-BE49-F238E27FC236}">
                <a16:creationId xmlns:a16="http://schemas.microsoft.com/office/drawing/2014/main" id="{5597479D-4385-AA2C-8439-7D42C0E8868B}"/>
              </a:ext>
            </a:extLst>
          </p:cNvPr>
          <p:cNvSpPr>
            <a:spLocks noGrp="1"/>
          </p:cNvSpPr>
          <p:nvPr>
            <p:ph type="body" sz="quarter" idx="129" hasCustomPrompt="1"/>
          </p:nvPr>
        </p:nvSpPr>
        <p:spPr>
          <a:xfrm>
            <a:off x="6091825"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7" name="Text Placeholder 5">
            <a:extLst>
              <a:ext uri="{FF2B5EF4-FFF2-40B4-BE49-F238E27FC236}">
                <a16:creationId xmlns:a16="http://schemas.microsoft.com/office/drawing/2014/main" id="{D3DFFD3B-EED5-39FD-E5FB-9A9EE3AA7CCE}"/>
              </a:ext>
            </a:extLst>
          </p:cNvPr>
          <p:cNvSpPr>
            <a:spLocks noGrp="1"/>
          </p:cNvSpPr>
          <p:nvPr>
            <p:ph type="body" sz="quarter" idx="130" hasCustomPrompt="1"/>
          </p:nvPr>
        </p:nvSpPr>
        <p:spPr>
          <a:xfrm>
            <a:off x="8985337"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0" name="Footer Placeholder 4">
            <a:extLst>
              <a:ext uri="{FF2B5EF4-FFF2-40B4-BE49-F238E27FC236}">
                <a16:creationId xmlns:a16="http://schemas.microsoft.com/office/drawing/2014/main" id="{EF39CCFF-27E0-FC2C-BC97-2773F9CE4A05}"/>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31" name="Slide Number Placeholder 1">
            <a:extLst>
              <a:ext uri="{FF2B5EF4-FFF2-40B4-BE49-F238E27FC236}">
                <a16:creationId xmlns:a16="http://schemas.microsoft.com/office/drawing/2014/main" id="{77942E9C-953D-B9E9-BE0C-AF9FB20CCE78}"/>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743683426"/>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rylan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438"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6875" y="-2"/>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07203389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2556591"/>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2" name="Picture Placeholder 9">
            <a:extLst>
              <a:ext uri="{FF2B5EF4-FFF2-40B4-BE49-F238E27FC236}">
                <a16:creationId xmlns:a16="http://schemas.microsoft.com/office/drawing/2014/main" id="{D86643C9-23E8-6AE7-50CF-AE8A92BCA24C}"/>
              </a:ext>
            </a:extLst>
          </p:cNvPr>
          <p:cNvSpPr>
            <a:spLocks noGrp="1"/>
          </p:cNvSpPr>
          <p:nvPr>
            <p:ph type="pic" sz="quarter" idx="125"/>
          </p:nvPr>
        </p:nvSpPr>
        <p:spPr>
          <a:xfrm>
            <a:off x="304801" y="3394844"/>
            <a:ext cx="11582399" cy="2369022"/>
          </a:xfrm>
          <a:prstGeom prst="rect">
            <a:avLst/>
          </a:prstGeom>
        </p:spPr>
        <p:txBody>
          <a:bodyPr/>
          <a:lstStyle>
            <a:lvl1pPr>
              <a:defRPr>
                <a:latin typeface="+mn-lt"/>
              </a:defRPr>
            </a:lvl1pPr>
          </a:lstStyle>
          <a:p>
            <a:endParaRPr lang="en-US"/>
          </a:p>
        </p:txBody>
      </p:sp>
      <p:sp>
        <p:nvSpPr>
          <p:cNvPr id="8" name="Text Placeholder 5">
            <a:extLst>
              <a:ext uri="{FF2B5EF4-FFF2-40B4-BE49-F238E27FC236}">
                <a16:creationId xmlns:a16="http://schemas.microsoft.com/office/drawing/2014/main" id="{F4E40F2A-CF18-A95F-A556-6F5BEB19C350}"/>
              </a:ext>
            </a:extLst>
          </p:cNvPr>
          <p:cNvSpPr>
            <a:spLocks noGrp="1"/>
          </p:cNvSpPr>
          <p:nvPr>
            <p:ph type="body" sz="quarter" idx="21" hasCustomPrompt="1"/>
          </p:nvPr>
        </p:nvSpPr>
        <p:spPr>
          <a:xfrm>
            <a:off x="304800" y="857252"/>
            <a:ext cx="11582397" cy="238450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 name="Rectangle 2">
            <a:extLst>
              <a:ext uri="{FF2B5EF4-FFF2-40B4-BE49-F238E27FC236}">
                <a16:creationId xmlns:a16="http://schemas.microsoft.com/office/drawing/2014/main" id="{2AE0B9EB-7640-29DB-7D62-20104ADAD80C}"/>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074D865C-8B71-5CA2-4A88-8C297791A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88CCCDC8-7E2C-E9F3-D43B-C099C100EC99}"/>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3FF5E2EC-8E9B-A06A-D436-496B8272472D}"/>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7" name="Footer Placeholder 4">
            <a:extLst>
              <a:ext uri="{FF2B5EF4-FFF2-40B4-BE49-F238E27FC236}">
                <a16:creationId xmlns:a16="http://schemas.microsoft.com/office/drawing/2014/main" id="{BA448A66-18B7-A31B-7D96-B915913CC43A}"/>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C05CAF00-A6EC-BA4D-F978-F05E6D8F5C0C}"/>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252267549"/>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ntro 2 col, 2 tex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20D6698-4997-447B-EBD0-729A2FF3A3E5}"/>
              </a:ext>
            </a:extLst>
          </p:cNvPr>
          <p:cNvSpPr>
            <a:spLocks noGrp="1"/>
          </p:cNvSpPr>
          <p:nvPr>
            <p:ph type="pic" sz="quarter" idx="125"/>
          </p:nvPr>
        </p:nvSpPr>
        <p:spPr>
          <a:xfrm>
            <a:off x="6096000" y="740123"/>
            <a:ext cx="6096000" cy="4995234"/>
          </a:xfrm>
          <a:prstGeom prst="rect">
            <a:avLst/>
          </a:prstGeom>
        </p:spPr>
        <p:txBody>
          <a:bodyPr/>
          <a:lstStyle>
            <a:lvl1pPr>
              <a:defRPr>
                <a:latin typeface="+mn-lt"/>
              </a:defRPr>
            </a:lvl1pPr>
          </a:lstStyle>
          <a:p>
            <a:endParaRPr lang="en-US"/>
          </a:p>
        </p:txBody>
      </p:sp>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6096000" cy="5183898"/>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6" name="Text Placeholder 5">
            <a:extLst>
              <a:ext uri="{FF2B5EF4-FFF2-40B4-BE49-F238E27FC236}">
                <a16:creationId xmlns:a16="http://schemas.microsoft.com/office/drawing/2014/main" id="{8C22F60E-A23A-E2A4-80F5-52F3CFED2593}"/>
              </a:ext>
            </a:extLst>
          </p:cNvPr>
          <p:cNvSpPr>
            <a:spLocks noGrp="1"/>
          </p:cNvSpPr>
          <p:nvPr>
            <p:ph type="body" sz="quarter" idx="21" hasCustomPrompt="1"/>
          </p:nvPr>
        </p:nvSpPr>
        <p:spPr>
          <a:xfrm>
            <a:off x="304800" y="857252"/>
            <a:ext cx="5640371" cy="2256994"/>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0" name="Text Placeholder 5">
            <a:extLst>
              <a:ext uri="{FF2B5EF4-FFF2-40B4-BE49-F238E27FC236}">
                <a16:creationId xmlns:a16="http://schemas.microsoft.com/office/drawing/2014/main" id="{89B25C7B-0FA4-BF92-3FC5-941DE78C90C0}"/>
              </a:ext>
            </a:extLst>
          </p:cNvPr>
          <p:cNvSpPr>
            <a:spLocks noGrp="1"/>
          </p:cNvSpPr>
          <p:nvPr>
            <p:ph type="body" sz="quarter" idx="127" hasCustomPrompt="1"/>
          </p:nvPr>
        </p:nvSpPr>
        <p:spPr>
          <a:xfrm>
            <a:off x="304800" y="3295843"/>
            <a:ext cx="5640371" cy="2256994"/>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5" name="Rectangle 4">
            <a:extLst>
              <a:ext uri="{FF2B5EF4-FFF2-40B4-BE49-F238E27FC236}">
                <a16:creationId xmlns:a16="http://schemas.microsoft.com/office/drawing/2014/main" id="{4E6AD75B-FCD6-4980-6ED5-6B35B36F4995}"/>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5" name="Picture 14">
            <a:extLst>
              <a:ext uri="{FF2B5EF4-FFF2-40B4-BE49-F238E27FC236}">
                <a16:creationId xmlns:a16="http://schemas.microsoft.com/office/drawing/2014/main" id="{45899C9B-26DE-9D28-7F15-4CD3B9F29C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05A6033C-D440-AB52-CA00-5293570B75D9}"/>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D8CD9C98-5490-5CB7-D9A2-6EEBA340D7F0}"/>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9" name="Footer Placeholder 4">
            <a:extLst>
              <a:ext uri="{FF2B5EF4-FFF2-40B4-BE49-F238E27FC236}">
                <a16:creationId xmlns:a16="http://schemas.microsoft.com/office/drawing/2014/main" id="{730715F6-02A1-369F-9215-DD18E5D54A91}"/>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3" name="Slide Number Placeholder 1">
            <a:extLst>
              <a:ext uri="{FF2B5EF4-FFF2-40B4-BE49-F238E27FC236}">
                <a16:creationId xmlns:a16="http://schemas.microsoft.com/office/drawing/2014/main" id="{FEB6181D-DADA-AD14-B54D-8F9A48F3A680}"/>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830576943"/>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rgbClr val="F3F3F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799" y="857252"/>
            <a:ext cx="5636871" cy="4902379"/>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Rectangle 5">
            <a:extLst>
              <a:ext uri="{FF2B5EF4-FFF2-40B4-BE49-F238E27FC236}">
                <a16:creationId xmlns:a16="http://schemas.microsoft.com/office/drawing/2014/main" id="{33588BAA-D552-25C2-A187-0AE83C63EB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1FA870DF-63A9-942B-58F0-39646A8DAA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1D6C54D4-0A62-92E6-2201-7B1952A4F897}"/>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7568077E-8544-BF97-EA38-978DB433BE6C}"/>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8" name="Picture Placeholder 10">
            <a:extLst>
              <a:ext uri="{FF2B5EF4-FFF2-40B4-BE49-F238E27FC236}">
                <a16:creationId xmlns:a16="http://schemas.microsoft.com/office/drawing/2014/main" id="{12E939BB-9D88-8207-4A38-1FA81518B1AE}"/>
              </a:ext>
            </a:extLst>
          </p:cNvPr>
          <p:cNvSpPr>
            <a:spLocks noGrp="1"/>
          </p:cNvSpPr>
          <p:nvPr>
            <p:ph type="pic" sz="quarter" idx="126"/>
          </p:nvPr>
        </p:nvSpPr>
        <p:spPr>
          <a:xfrm>
            <a:off x="6096000" y="1636203"/>
            <a:ext cx="6096000" cy="3499039"/>
          </a:xfrm>
          <a:prstGeom prst="rect">
            <a:avLst/>
          </a:prstGeom>
        </p:spPr>
        <p:txBody>
          <a:bodyPr/>
          <a:lstStyle>
            <a:lvl1pPr>
              <a:defRPr>
                <a:latin typeface="+mn-lt"/>
              </a:defRPr>
            </a:lvl1pPr>
          </a:lstStyle>
          <a:p>
            <a:endParaRPr lang="en-US"/>
          </a:p>
        </p:txBody>
      </p:sp>
      <p:sp>
        <p:nvSpPr>
          <p:cNvPr id="16" name="Text Placeholder 15">
            <a:extLst>
              <a:ext uri="{FF2B5EF4-FFF2-40B4-BE49-F238E27FC236}">
                <a16:creationId xmlns:a16="http://schemas.microsoft.com/office/drawing/2014/main" id="{E6FB06CF-A0D9-3E79-4D7E-4823A04E3494}"/>
              </a:ext>
            </a:extLst>
          </p:cNvPr>
          <p:cNvSpPr>
            <a:spLocks noGrp="1"/>
          </p:cNvSpPr>
          <p:nvPr>
            <p:ph type="body" sz="quarter" idx="127" hasCustomPrompt="1"/>
          </p:nvPr>
        </p:nvSpPr>
        <p:spPr>
          <a:xfrm>
            <a:off x="6096000" y="5181600"/>
            <a:ext cx="6096000" cy="577850"/>
          </a:xfrm>
          <a:prstGeom prst="rect">
            <a:avLst/>
          </a:prstGeom>
        </p:spPr>
        <p:txBody>
          <a:bodyPr/>
          <a:lstStyle>
            <a:lvl1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mn-lt"/>
                <a:ea typeface="+mn-ea"/>
                <a:cs typeface="+mn-cs"/>
              </a:defRPr>
            </a:lvl1pPr>
            <a:lvl2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ITC Franklin Gothic Std Book" panose="020B0504030503020204" pitchFamily="34" charset="0"/>
                <a:ea typeface="+mn-ea"/>
                <a:cs typeface="+mn-cs"/>
              </a:defRPr>
            </a:lvl2pPr>
            <a:lvl3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ITC Franklin Gothic Std Book" panose="020B0504030503020204" pitchFamily="34" charset="0"/>
                <a:ea typeface="+mn-ea"/>
                <a:cs typeface="+mn-cs"/>
              </a:defRPr>
            </a:lvl3pPr>
            <a:lvl4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ITC Franklin Gothic Std Book" panose="020B0504030503020204" pitchFamily="34" charset="0"/>
                <a:ea typeface="+mn-ea"/>
                <a:cs typeface="+mn-cs"/>
              </a:defRPr>
            </a:lvl4pPr>
            <a:lvl5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a:solidFill>
                  <a:schemeClr val="accent2"/>
                </a:solidFill>
                <a:latin typeface="ITC Franklin Gothic Std Book" panose="020B0504030503020204" pitchFamily="34" charset="0"/>
                <a:ea typeface="+mn-ea"/>
                <a:cs typeface="+mn-cs"/>
              </a:defRPr>
            </a:lvl5pPr>
          </a:lstStyle>
          <a:p>
            <a:pPr lvl="0"/>
            <a:r>
              <a:rPr lang="en-US"/>
              <a:t>Caption of image above</a:t>
            </a:r>
          </a:p>
        </p:txBody>
      </p:sp>
      <p:sp>
        <p:nvSpPr>
          <p:cNvPr id="21" name="Text Placeholder 20">
            <a:extLst>
              <a:ext uri="{FF2B5EF4-FFF2-40B4-BE49-F238E27FC236}">
                <a16:creationId xmlns:a16="http://schemas.microsoft.com/office/drawing/2014/main" id="{4DE840F6-A5F7-883B-9C70-9DD4622A23D0}"/>
              </a:ext>
            </a:extLst>
          </p:cNvPr>
          <p:cNvSpPr>
            <a:spLocks noGrp="1"/>
          </p:cNvSpPr>
          <p:nvPr>
            <p:ph type="body" sz="quarter" idx="128" hasCustomPrompt="1"/>
          </p:nvPr>
        </p:nvSpPr>
        <p:spPr>
          <a:xfrm>
            <a:off x="6096000" y="742152"/>
            <a:ext cx="6096000" cy="836134"/>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lIns="1280160" tIns="182880" rIns="274320" bIns="182880" rtlCol="0" anchor="ctr"/>
          <a:lstStyle>
            <a:lvl1pPr marL="0" indent="0">
              <a:buNone/>
              <a:defRPr kumimoji="0" lang="en-US" sz="1400" u="none" strike="noStrike" cap="none" spc="0" normalizeH="0" baseline="0" smtClean="0">
                <a:ln>
                  <a:noFill/>
                </a:ln>
                <a:solidFill>
                  <a:srgbClr val="FFFFFF"/>
                </a:solidFill>
                <a:effectLst/>
                <a:uLnTx/>
                <a:uFillTx/>
              </a:defRPr>
            </a:lvl1pPr>
            <a:lvl2pPr marL="171450" indent="0">
              <a:buNone/>
              <a:defRPr lang="en-US" sz="1800" smtClean="0">
                <a:solidFill>
                  <a:schemeClr val="dk1"/>
                </a:solidFill>
                <a:latin typeface="+mn-lt"/>
              </a:defRPr>
            </a:lvl2pPr>
            <a:lvl3pPr>
              <a:defRPr lang="en-US" smtClean="0">
                <a:solidFill>
                  <a:schemeClr val="dk1"/>
                </a:solidFill>
                <a:latin typeface="+mn-lt"/>
              </a:defRPr>
            </a:lvl3pPr>
            <a:lvl4pPr>
              <a:defRPr lang="en-US" sz="1800" smtClean="0">
                <a:solidFill>
                  <a:schemeClr val="dk1"/>
                </a:solidFill>
              </a:defRPr>
            </a:lvl4pPr>
            <a:lvl5pPr>
              <a:defRPr lang="en-US" sz="1800">
                <a:solidFill>
                  <a:schemeClr val="dk1"/>
                </a:solidFill>
              </a:defRPr>
            </a:lvl5pPr>
          </a:lstStyle>
          <a:p>
            <a:pPr marL="285750" marR="0" lvl="0" indent="-285750">
              <a:spcBef>
                <a:spcPts val="400"/>
              </a:spcBef>
              <a:spcAft>
                <a:spcPts val="400"/>
              </a:spcAft>
              <a:buClr>
                <a:srgbClr val="BABBBD">
                  <a:lumMod val="75000"/>
                </a:srgbClr>
              </a:buClr>
              <a:buSzTx/>
              <a:tabLst/>
            </a:pPr>
            <a:r>
              <a:rPr lang="en-US"/>
              <a:t>Callout </a:t>
            </a:r>
          </a:p>
        </p:txBody>
      </p:sp>
      <p:sp>
        <p:nvSpPr>
          <p:cNvPr id="22" name="Footer Placeholder 4">
            <a:extLst>
              <a:ext uri="{FF2B5EF4-FFF2-40B4-BE49-F238E27FC236}">
                <a16:creationId xmlns:a16="http://schemas.microsoft.com/office/drawing/2014/main" id="{45A39148-9FD3-206D-D7C6-30CD0A43462B}"/>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23" name="Slide Number Placeholder 1">
            <a:extLst>
              <a:ext uri="{FF2B5EF4-FFF2-40B4-BE49-F238E27FC236}">
                <a16:creationId xmlns:a16="http://schemas.microsoft.com/office/drawing/2014/main" id="{7861DBCB-639F-EEC8-E8C1-53AA4D323E04}"/>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82105693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9">
            <a:extLst>
              <a:ext uri="{FF2B5EF4-FFF2-40B4-BE49-F238E27FC236}">
                <a16:creationId xmlns:a16="http://schemas.microsoft.com/office/drawing/2014/main" id="{820D6698-4997-447B-EBD0-729A2FF3A3E5}"/>
              </a:ext>
            </a:extLst>
          </p:cNvPr>
          <p:cNvSpPr>
            <a:spLocks noGrp="1"/>
          </p:cNvSpPr>
          <p:nvPr>
            <p:ph type="pic" sz="quarter" idx="125"/>
          </p:nvPr>
        </p:nvSpPr>
        <p:spPr>
          <a:xfrm>
            <a:off x="6096000" y="731428"/>
            <a:ext cx="6096000" cy="5040261"/>
          </a:xfrm>
          <a:prstGeom prst="rect">
            <a:avLst/>
          </a:prstGeom>
        </p:spPr>
        <p:txBody>
          <a:bodyPr/>
          <a:lstStyle>
            <a:lvl1pPr>
              <a:defRPr>
                <a:latin typeface="+mn-lt"/>
              </a:defRPr>
            </a:lvl1pPr>
          </a:lstStyle>
          <a:p>
            <a:endParaRPr lang="en-US"/>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799" y="857252"/>
            <a:ext cx="5636871" cy="4902379"/>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panose="020B0603020102020204" pitchFamily="34" charset="0"/>
                <a:ea typeface="+mn-ea"/>
                <a:cs typeface="Franklin Gothic Medium" panose="020B06030201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Rectangle 5">
            <a:extLst>
              <a:ext uri="{FF2B5EF4-FFF2-40B4-BE49-F238E27FC236}">
                <a16:creationId xmlns:a16="http://schemas.microsoft.com/office/drawing/2014/main" id="{33588BAA-D552-25C2-A187-0AE83C63EB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1FA870DF-63A9-942B-58F0-39646A8DAA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1D6C54D4-0A62-92E6-2201-7B1952A4F897}"/>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7568077E-8544-BF97-EA38-978DB433BE6C}"/>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panose="020B0603020102020204" pitchFamily="34" charset="0"/>
                <a:ea typeface="+mj-ea"/>
                <a:cs typeface="Arial" panose="020B0604020202020204" pitchFamily="34" charset="0"/>
              </a:defRPr>
            </a:lvl1pPr>
          </a:lstStyle>
          <a:p>
            <a:r>
              <a:rPr lang="en-US"/>
              <a:t>Heading</a:t>
            </a:r>
          </a:p>
        </p:txBody>
      </p:sp>
      <p:sp>
        <p:nvSpPr>
          <p:cNvPr id="9" name="Slide Number Placeholder 1">
            <a:extLst>
              <a:ext uri="{FF2B5EF4-FFF2-40B4-BE49-F238E27FC236}">
                <a16:creationId xmlns:a16="http://schemas.microsoft.com/office/drawing/2014/main" id="{43435697-9811-D152-C304-18E513C81579}"/>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
        <p:nvSpPr>
          <p:cNvPr id="2" name="Footer Placeholder 10">
            <a:extLst>
              <a:ext uri="{FF2B5EF4-FFF2-40B4-BE49-F238E27FC236}">
                <a16:creationId xmlns:a16="http://schemas.microsoft.com/office/drawing/2014/main" id="{F83154D2-46F9-BD1D-90F9-71D85AE9B14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5697637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9">
            <a:extLst>
              <a:ext uri="{FF2B5EF4-FFF2-40B4-BE49-F238E27FC236}">
                <a16:creationId xmlns:a16="http://schemas.microsoft.com/office/drawing/2014/main" id="{820D6698-4997-447B-EBD0-729A2FF3A3E5}"/>
              </a:ext>
            </a:extLst>
          </p:cNvPr>
          <p:cNvSpPr>
            <a:spLocks noGrp="1"/>
          </p:cNvSpPr>
          <p:nvPr>
            <p:ph type="pic" sz="quarter" idx="125"/>
          </p:nvPr>
        </p:nvSpPr>
        <p:spPr>
          <a:xfrm>
            <a:off x="3805882" y="731428"/>
            <a:ext cx="8386119" cy="5040261"/>
          </a:xfrm>
          <a:prstGeom prst="rect">
            <a:avLst/>
          </a:prstGeom>
        </p:spPr>
        <p:txBody>
          <a:bodyPr/>
          <a:lstStyle>
            <a:lvl1pPr>
              <a:defRPr>
                <a:latin typeface="+mn-lt"/>
              </a:defRPr>
            </a:lvl1pPr>
          </a:lstStyle>
          <a:p>
            <a:endParaRPr lang="en-US"/>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800" y="857252"/>
            <a:ext cx="3336325"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Rectangle 6">
            <a:extLst>
              <a:ext uri="{FF2B5EF4-FFF2-40B4-BE49-F238E27FC236}">
                <a16:creationId xmlns:a16="http://schemas.microsoft.com/office/drawing/2014/main" id="{8282B101-20BC-74EF-C2D0-07081F68B15A}"/>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A0B20097-C769-CC95-E0C0-9F446AFB55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F1BD50BE-52DE-8D4E-FAC7-60638C5D7E0F}"/>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B48945AB-D918-228E-8C9E-7CD09134301C}"/>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Text Placeholder 20">
            <a:extLst>
              <a:ext uri="{FF2B5EF4-FFF2-40B4-BE49-F238E27FC236}">
                <a16:creationId xmlns:a16="http://schemas.microsoft.com/office/drawing/2014/main" id="{F6F0266C-D8ED-ADA9-8DE4-173E7277E532}"/>
              </a:ext>
            </a:extLst>
          </p:cNvPr>
          <p:cNvSpPr>
            <a:spLocks noGrp="1"/>
          </p:cNvSpPr>
          <p:nvPr>
            <p:ph type="body" sz="quarter" idx="128" hasCustomPrompt="1"/>
          </p:nvPr>
        </p:nvSpPr>
        <p:spPr>
          <a:xfrm>
            <a:off x="6096000" y="4549566"/>
            <a:ext cx="6096000" cy="1242550"/>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lIns="1280160" tIns="182880" rIns="274320" bIns="182880" rtlCol="0" anchor="ctr"/>
          <a:lstStyle>
            <a:lvl1pPr marL="0" indent="0">
              <a:buNone/>
              <a:defRPr kumimoji="0" lang="en-US" sz="1400" u="none" strike="noStrike" cap="none" spc="0" normalizeH="0" baseline="0" smtClean="0">
                <a:ln>
                  <a:noFill/>
                </a:ln>
                <a:solidFill>
                  <a:srgbClr val="FFFFFF"/>
                </a:solidFill>
                <a:effectLst/>
                <a:uLnTx/>
                <a:uFillTx/>
              </a:defRPr>
            </a:lvl1pPr>
            <a:lvl2pPr marL="171450" indent="0">
              <a:buNone/>
              <a:defRPr lang="en-US" sz="1800" smtClean="0">
                <a:solidFill>
                  <a:schemeClr val="dk1"/>
                </a:solidFill>
                <a:latin typeface="+mn-lt"/>
              </a:defRPr>
            </a:lvl2pPr>
            <a:lvl3pPr>
              <a:defRPr lang="en-US" smtClean="0">
                <a:solidFill>
                  <a:schemeClr val="dk1"/>
                </a:solidFill>
                <a:latin typeface="+mn-lt"/>
              </a:defRPr>
            </a:lvl3pPr>
            <a:lvl4pPr>
              <a:defRPr lang="en-US" sz="1800" smtClean="0">
                <a:solidFill>
                  <a:schemeClr val="dk1"/>
                </a:solidFill>
              </a:defRPr>
            </a:lvl4pPr>
            <a:lvl5pPr>
              <a:defRPr lang="en-US" sz="1800">
                <a:solidFill>
                  <a:schemeClr val="dk1"/>
                </a:solidFill>
              </a:defRPr>
            </a:lvl5pPr>
          </a:lstStyle>
          <a:p>
            <a:pPr marL="285750" marR="0" lvl="0" indent="-285750">
              <a:spcBef>
                <a:spcPts val="400"/>
              </a:spcBef>
              <a:spcAft>
                <a:spcPts val="400"/>
              </a:spcAft>
              <a:buClr>
                <a:srgbClr val="BABBBD">
                  <a:lumMod val="75000"/>
                </a:srgbClr>
              </a:buClr>
              <a:buSzTx/>
              <a:tabLst/>
            </a:pPr>
            <a:r>
              <a:rPr lang="en-US"/>
              <a:t>Callout </a:t>
            </a:r>
          </a:p>
        </p:txBody>
      </p:sp>
      <p:sp>
        <p:nvSpPr>
          <p:cNvPr id="8" name="Footer Placeholder 4">
            <a:extLst>
              <a:ext uri="{FF2B5EF4-FFF2-40B4-BE49-F238E27FC236}">
                <a16:creationId xmlns:a16="http://schemas.microsoft.com/office/drawing/2014/main" id="{9508477B-4840-96B6-FDB9-F28523D3E74D}"/>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1" name="Slide Number Placeholder 1">
            <a:extLst>
              <a:ext uri="{FF2B5EF4-FFF2-40B4-BE49-F238E27FC236}">
                <a16:creationId xmlns:a16="http://schemas.microsoft.com/office/drawing/2014/main" id="{390F025A-E061-1F16-AFC2-A7D75CCF6BB8}"/>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2627386276"/>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800" y="4070948"/>
            <a:ext cx="11582397" cy="1688684"/>
          </a:xfrm>
          <a:prstGeom prst="rect">
            <a:avLst/>
          </a:prstGeom>
        </p:spPr>
        <p:txBody>
          <a:bodyPr numCol="3"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465"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465"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465"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465" b="0" i="0" kern="1200" dirty="0">
                <a:solidFill>
                  <a:schemeClr val="tx1">
                    <a:lumMod val="75000"/>
                    <a:lumOff val="25000"/>
                  </a:schemeClr>
                </a:solidFill>
                <a:latin typeface="+mn-lt"/>
                <a:ea typeface="+mn-ea"/>
                <a:cs typeface="+mn-cs"/>
              </a:defRPr>
            </a:lvl6pPr>
          </a:lstStyle>
          <a:p>
            <a:pPr lvl="0"/>
            <a:r>
              <a:rPr lang="en-US"/>
              <a:t>Large text intro para 3 col</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4" name="Rectangle 3">
            <a:extLst>
              <a:ext uri="{FF2B5EF4-FFF2-40B4-BE49-F238E27FC236}">
                <a16:creationId xmlns:a16="http://schemas.microsoft.com/office/drawing/2014/main" id="{DF3548D3-4F96-9A87-0BB4-2477EDC4DF41}"/>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A26472B5-2984-246F-2560-4F8EB899C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7" name="Rectangle 16">
            <a:extLst>
              <a:ext uri="{FF2B5EF4-FFF2-40B4-BE49-F238E27FC236}">
                <a16:creationId xmlns:a16="http://schemas.microsoft.com/office/drawing/2014/main" id="{9828A1A3-19D4-D599-C8EC-2A60CF43C5A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8" name="Text Placeholder 9">
            <a:extLst>
              <a:ext uri="{FF2B5EF4-FFF2-40B4-BE49-F238E27FC236}">
                <a16:creationId xmlns:a16="http://schemas.microsoft.com/office/drawing/2014/main" id="{9EE8DA22-2A23-FCD9-B5CD-FBFDCBF03519}"/>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F16FBF03-DF2C-2B5A-F5ED-474095FF5D3F}"/>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8" name="Slide Number Placeholder 1">
            <a:extLst>
              <a:ext uri="{FF2B5EF4-FFF2-40B4-BE49-F238E27FC236}">
                <a16:creationId xmlns:a16="http://schemas.microsoft.com/office/drawing/2014/main" id="{2F5CFD77-5747-6E5D-91B9-E2F5B5FD7C80}"/>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891471075"/>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404940"/>
            <a:ext cx="12192000" cy="5386986"/>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6" name="Text Placeholder 5">
            <a:extLst>
              <a:ext uri="{FF2B5EF4-FFF2-40B4-BE49-F238E27FC236}">
                <a16:creationId xmlns:a16="http://schemas.microsoft.com/office/drawing/2014/main" id="{4A1BFC16-296A-0D9B-E3CF-4E64D18206FB}"/>
              </a:ext>
            </a:extLst>
          </p:cNvPr>
          <p:cNvSpPr>
            <a:spLocks noGrp="1"/>
          </p:cNvSpPr>
          <p:nvPr>
            <p:ph type="body" sz="quarter" idx="21" hasCustomPrompt="1"/>
          </p:nvPr>
        </p:nvSpPr>
        <p:spPr>
          <a:xfrm>
            <a:off x="304800" y="857252"/>
            <a:ext cx="5593432"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 name="Text Placeholder 5">
            <a:extLst>
              <a:ext uri="{FF2B5EF4-FFF2-40B4-BE49-F238E27FC236}">
                <a16:creationId xmlns:a16="http://schemas.microsoft.com/office/drawing/2014/main" id="{CEB20755-13CF-8876-D9E8-B2B461CCDA2D}"/>
              </a:ext>
            </a:extLst>
          </p:cNvPr>
          <p:cNvSpPr>
            <a:spLocks noGrp="1"/>
          </p:cNvSpPr>
          <p:nvPr>
            <p:ph type="body" sz="quarter" idx="22" hasCustomPrompt="1"/>
          </p:nvPr>
        </p:nvSpPr>
        <p:spPr>
          <a:xfrm>
            <a:off x="6069829" y="857252"/>
            <a:ext cx="5593432"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Rectangle 6">
            <a:extLst>
              <a:ext uri="{FF2B5EF4-FFF2-40B4-BE49-F238E27FC236}">
                <a16:creationId xmlns:a16="http://schemas.microsoft.com/office/drawing/2014/main" id="{3D521B0B-A09B-EAAC-BAF0-32D94248BCBB}"/>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DD2FDD06-EF22-84A7-723D-E4FF9AC0FB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4" name="Rectangle 13">
            <a:extLst>
              <a:ext uri="{FF2B5EF4-FFF2-40B4-BE49-F238E27FC236}">
                <a16:creationId xmlns:a16="http://schemas.microsoft.com/office/drawing/2014/main" id="{405C87BD-FC75-E57C-DAE0-5AB3D83D555A}"/>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5" name="Text Placeholder 9">
            <a:extLst>
              <a:ext uri="{FF2B5EF4-FFF2-40B4-BE49-F238E27FC236}">
                <a16:creationId xmlns:a16="http://schemas.microsoft.com/office/drawing/2014/main" id="{26E5274F-C5BD-567D-BD61-1A11F561CA26}"/>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8" name="Footer Placeholder 4">
            <a:extLst>
              <a:ext uri="{FF2B5EF4-FFF2-40B4-BE49-F238E27FC236}">
                <a16:creationId xmlns:a16="http://schemas.microsoft.com/office/drawing/2014/main" id="{FF39BAA5-630C-BE5A-7E47-6E8CF1240FED}"/>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0" name="Slide Number Placeholder 1">
            <a:extLst>
              <a:ext uri="{FF2B5EF4-FFF2-40B4-BE49-F238E27FC236}">
                <a16:creationId xmlns:a16="http://schemas.microsoft.com/office/drawing/2014/main" id="{B1148695-E708-096A-B417-8C3448335003}"/>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245703580"/>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96">
          <p15:clr>
            <a:srgbClr val="FBAE40"/>
          </p15:clr>
        </p15:guide>
        <p15:guide id="4" pos="29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1" y="404940"/>
            <a:ext cx="5455919" cy="5386986"/>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1" name="Table Placeholder 10">
            <a:extLst>
              <a:ext uri="{FF2B5EF4-FFF2-40B4-BE49-F238E27FC236}">
                <a16:creationId xmlns:a16="http://schemas.microsoft.com/office/drawing/2014/main" id="{62A84883-E3EE-84F3-0058-F331684E74FE}"/>
              </a:ext>
            </a:extLst>
          </p:cNvPr>
          <p:cNvSpPr>
            <a:spLocks noGrp="1"/>
          </p:cNvSpPr>
          <p:nvPr>
            <p:ph type="tbl" sz="quarter" idx="15"/>
          </p:nvPr>
        </p:nvSpPr>
        <p:spPr>
          <a:xfrm>
            <a:off x="5456767" y="856457"/>
            <a:ext cx="6377517" cy="5073482"/>
          </a:xfrm>
          <a:prstGeom prst="rect">
            <a:avLst/>
          </a:prstGeom>
        </p:spPr>
        <p:txBody>
          <a:bodyPr/>
          <a:lstStyle>
            <a:lvl1pPr>
              <a:defRPr>
                <a:latin typeface="+mn-lt"/>
              </a:defRPr>
            </a:lvl1pPr>
          </a:lstStyle>
          <a:p>
            <a:endParaRPr lang="en-US"/>
          </a:p>
        </p:txBody>
      </p:sp>
      <p:sp>
        <p:nvSpPr>
          <p:cNvPr id="6" name="Text Placeholder 5">
            <a:extLst>
              <a:ext uri="{FF2B5EF4-FFF2-40B4-BE49-F238E27FC236}">
                <a16:creationId xmlns:a16="http://schemas.microsoft.com/office/drawing/2014/main" id="{4A1BFC16-296A-0D9B-E3CF-4E64D18206FB}"/>
              </a:ext>
            </a:extLst>
          </p:cNvPr>
          <p:cNvSpPr>
            <a:spLocks noGrp="1"/>
          </p:cNvSpPr>
          <p:nvPr>
            <p:ph type="body" sz="quarter" idx="21" hasCustomPrompt="1"/>
          </p:nvPr>
        </p:nvSpPr>
        <p:spPr>
          <a:xfrm>
            <a:off x="304800" y="857252"/>
            <a:ext cx="5011917"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 name="Rectangle 1">
            <a:extLst>
              <a:ext uri="{FF2B5EF4-FFF2-40B4-BE49-F238E27FC236}">
                <a16:creationId xmlns:a16="http://schemas.microsoft.com/office/drawing/2014/main" id="{D37EC14E-72A4-2AD4-B275-B75DFC9E2DBF}"/>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3930B9CC-7859-7A3F-B640-22F5DF1E8B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4" name="Rectangle 13">
            <a:extLst>
              <a:ext uri="{FF2B5EF4-FFF2-40B4-BE49-F238E27FC236}">
                <a16:creationId xmlns:a16="http://schemas.microsoft.com/office/drawing/2014/main" id="{B21800E7-51AB-7268-B8D4-51B4CF1F4EF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5" name="Text Placeholder 9">
            <a:extLst>
              <a:ext uri="{FF2B5EF4-FFF2-40B4-BE49-F238E27FC236}">
                <a16:creationId xmlns:a16="http://schemas.microsoft.com/office/drawing/2014/main" id="{4AB663D7-AA48-76AF-89AD-B7CFB0B35B4F}"/>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8" name="Footer Placeholder 4">
            <a:extLst>
              <a:ext uri="{FF2B5EF4-FFF2-40B4-BE49-F238E27FC236}">
                <a16:creationId xmlns:a16="http://schemas.microsoft.com/office/drawing/2014/main" id="{350D5BB3-7750-02D4-67E8-568905A03E8D}"/>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0" name="Slide Number Placeholder 1">
            <a:extLst>
              <a:ext uri="{FF2B5EF4-FFF2-40B4-BE49-F238E27FC236}">
                <a16:creationId xmlns:a16="http://schemas.microsoft.com/office/drawing/2014/main" id="{B71C6212-D68C-CB66-A3C4-9B3E80A61915}"/>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268936173"/>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Intro 1 col, 2 text">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2A9472AD-D313-04B0-87DA-CFCC37F3640F}"/>
              </a:ext>
            </a:extLst>
          </p:cNvPr>
          <p:cNvSpPr>
            <a:spLocks noGrp="1"/>
          </p:cNvSpPr>
          <p:nvPr>
            <p:ph type="body" sz="quarter" idx="21" hasCustomPrompt="1"/>
          </p:nvPr>
        </p:nvSpPr>
        <p:spPr>
          <a:xfrm>
            <a:off x="304800" y="857253"/>
            <a:ext cx="11582397" cy="201739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3"/>
            <a:endParaRPr lang="en-US"/>
          </a:p>
        </p:txBody>
      </p:sp>
      <p:sp>
        <p:nvSpPr>
          <p:cNvPr id="6" name="Rectangle 5">
            <a:extLst>
              <a:ext uri="{FF2B5EF4-FFF2-40B4-BE49-F238E27FC236}">
                <a16:creationId xmlns:a16="http://schemas.microsoft.com/office/drawing/2014/main" id="{D21CA62A-EF1F-5D57-DBFA-D70E3E15A7D6}"/>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F3E3354B-1EB9-ADF1-9EAF-B42404F358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6" name="Rectangle 15">
            <a:extLst>
              <a:ext uri="{FF2B5EF4-FFF2-40B4-BE49-F238E27FC236}">
                <a16:creationId xmlns:a16="http://schemas.microsoft.com/office/drawing/2014/main" id="{B4A633B7-36AA-9538-3FF2-4A25085CA145}"/>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7" name="Text Placeholder 9">
            <a:extLst>
              <a:ext uri="{FF2B5EF4-FFF2-40B4-BE49-F238E27FC236}">
                <a16:creationId xmlns:a16="http://schemas.microsoft.com/office/drawing/2014/main" id="{62C8F623-C4BC-CAF8-96CD-9491E1AF1EAB}"/>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5" name="Footer Placeholder 4">
            <a:extLst>
              <a:ext uri="{FF2B5EF4-FFF2-40B4-BE49-F238E27FC236}">
                <a16:creationId xmlns:a16="http://schemas.microsoft.com/office/drawing/2014/main" id="{043A468D-C47B-00EC-BD99-F5484B2DBF2E}"/>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4866CB97-ABE6-24FF-5F6A-10795F0D3FD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4141698978"/>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Slide (low ink)">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2B4AC-0168-21B4-5B27-56D7301E260B}"/>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2" name="Picture 11">
            <a:extLst>
              <a:ext uri="{FF2B5EF4-FFF2-40B4-BE49-F238E27FC236}">
                <a16:creationId xmlns:a16="http://schemas.microsoft.com/office/drawing/2014/main" id="{FDDF0118-A1FC-4947-2159-73B9F1892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4" name="Footer Placeholder 4">
            <a:extLst>
              <a:ext uri="{FF2B5EF4-FFF2-40B4-BE49-F238E27FC236}">
                <a16:creationId xmlns:a16="http://schemas.microsoft.com/office/drawing/2014/main" id="{E7E7ED7A-6866-99B9-9470-2C1AE812CC6A}"/>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5" name="Slide Number Placeholder 1">
            <a:extLst>
              <a:ext uri="{FF2B5EF4-FFF2-40B4-BE49-F238E27FC236}">
                <a16:creationId xmlns:a16="http://schemas.microsoft.com/office/drawing/2014/main" id="{912BBE3E-AF90-7719-A38E-BD303A7970B8}"/>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61235749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irginia">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22"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41" y="-2"/>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99347539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elawar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22"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5159" y="0"/>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62512209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4D5A57-FD14-D6FE-AFF6-988935D2B8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1"/>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03496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26314"/>
            <a:ext cx="10715627" cy="25802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833482"/>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001487"/>
            <a:ext cx="10715627" cy="4655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73" r:id="rId3"/>
    <p:sldLayoutId id="2147483674" r:id="rId4"/>
    <p:sldLayoutId id="2147483675" r:id="rId5"/>
    <p:sldLayoutId id="2147483676" r:id="rId6"/>
    <p:sldLayoutId id="2147483666" r:id="rId7"/>
    <p:sldLayoutId id="2147483667" r:id="rId8"/>
    <p:sldLayoutId id="2147483672" r:id="rId9"/>
    <p:sldLayoutId id="2147483650" r:id="rId10"/>
    <p:sldLayoutId id="2147483651" r:id="rId11"/>
    <p:sldLayoutId id="2147483670" r:id="rId12"/>
    <p:sldLayoutId id="2147483652" r:id="rId13"/>
    <p:sldLayoutId id="2147483668" r:id="rId14"/>
    <p:sldLayoutId id="2147483653" r:id="rId15"/>
    <p:sldLayoutId id="2147483669" r:id="rId16"/>
    <p:sldLayoutId id="2147483654" r:id="rId17"/>
    <p:sldLayoutId id="2147483659" r:id="rId18"/>
    <p:sldLayoutId id="2147483658" r:id="rId19"/>
    <p:sldLayoutId id="2147483662" r:id="rId20"/>
    <p:sldLayoutId id="2147483660" r:id="rId21"/>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0D66F-89A5-391D-F0CF-D80BE121B9F3}"/>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Footer Placeholder 4">
            <a:extLst>
              <a:ext uri="{FF2B5EF4-FFF2-40B4-BE49-F238E27FC236}">
                <a16:creationId xmlns:a16="http://schemas.microsoft.com/office/drawing/2014/main" id="{E445CF50-4A9D-ECBD-0E3E-740CB14520AC}"/>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A877FDB5-0B5D-7D02-A1D8-CEE287BE9CA2}"/>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C5503F54-DFB0-E385-9697-20FB98897FA5}"/>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Tree>
    <p:extLst>
      <p:ext uri="{BB962C8B-B14F-4D97-AF65-F5344CB8AC3E}">
        <p14:creationId xmlns:p14="http://schemas.microsoft.com/office/powerpoint/2010/main" val="34552884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Lst>
  <p:hf hdr="0" dt="0"/>
  <p:txStyles>
    <p:titleStyle>
      <a:lvl1pPr algn="l" defTabSz="457200" rtl="0" eaLnBrk="1" latinLnBrk="0" hangingPunct="1">
        <a:spcBef>
          <a:spcPct val="0"/>
        </a:spcBef>
        <a:buNone/>
        <a:defRPr lang="en-US" sz="2800" b="1" i="0" kern="1200" dirty="0">
          <a:solidFill>
            <a:srgbClr val="005288"/>
          </a:solidFill>
          <a:latin typeface="Arial" panose="020B0604020202020204" pitchFamily="34" charset="0"/>
          <a:ea typeface="+mj-ea"/>
          <a:cs typeface="+mj-cs"/>
        </a:defRPr>
      </a:lvl1pPr>
    </p:titleStyle>
    <p:bodyStyle>
      <a:lvl1pPr marL="342900" indent="-347472" algn="l" defTabSz="457200" rtl="0" eaLnBrk="1" fontAlgn="t" latinLnBrk="0" hangingPunct="1">
        <a:lnSpc>
          <a:spcPct val="90000"/>
        </a:lnSpc>
        <a:spcBef>
          <a:spcPts val="600"/>
        </a:spcBef>
        <a:spcAft>
          <a:spcPts val="600"/>
        </a:spcAft>
        <a:buClr>
          <a:schemeClr val="accent3">
            <a:lumMod val="75000"/>
          </a:schemeClr>
        </a:buClr>
        <a:buFont typeface="Wingdings" charset="2"/>
        <a:buChar char="§"/>
        <a:defRPr sz="2200" b="0" i="0" kern="1200">
          <a:solidFill>
            <a:schemeClr val="tx1"/>
          </a:solidFill>
          <a:latin typeface="ITC Franklin Gothic Std Book" panose="020B0504030503020204" pitchFamily="34" charset="0"/>
          <a:ea typeface="+mn-ea"/>
          <a:cs typeface="+mn-cs"/>
        </a:defRPr>
      </a:lvl1pPr>
      <a:lvl2pPr marL="742950" indent="-285750" algn="l" defTabSz="457200" rtl="0" eaLnBrk="1" fontAlgn="t" latinLnBrk="0" hangingPunct="1">
        <a:lnSpc>
          <a:spcPct val="90000"/>
        </a:lnSpc>
        <a:spcBef>
          <a:spcPts val="600"/>
        </a:spcBef>
        <a:spcAft>
          <a:spcPts val="600"/>
        </a:spcAft>
        <a:buClr>
          <a:schemeClr val="accent3">
            <a:lumMod val="75000"/>
          </a:schemeClr>
        </a:buClr>
        <a:buSzPct val="50000"/>
        <a:buFont typeface="Wingdings" charset="2"/>
        <a:buChar char=""/>
        <a:defRPr sz="2000" b="0" i="0" kern="1200">
          <a:solidFill>
            <a:schemeClr val="tx1"/>
          </a:solidFill>
          <a:latin typeface="ITC Franklin Gothic Std Book" panose="020B0504030503020204" pitchFamily="34" charset="0"/>
          <a:ea typeface="+mn-ea"/>
          <a:cs typeface="+mn-cs"/>
        </a:defRPr>
      </a:lvl2pPr>
      <a:lvl3pPr marL="1143000" indent="-228600" algn="l" defTabSz="457200" rtl="0" eaLnBrk="1" fontAlgn="t" latinLnBrk="0" hangingPunct="1">
        <a:lnSpc>
          <a:spcPct val="90000"/>
        </a:lnSpc>
        <a:spcBef>
          <a:spcPts val="600"/>
        </a:spcBef>
        <a:spcAft>
          <a:spcPts val="600"/>
        </a:spcAft>
        <a:buFont typeface="Arial"/>
        <a:buChar char="•"/>
        <a:defRPr sz="1800" b="0" i="0" kern="1200">
          <a:solidFill>
            <a:schemeClr val="tx1"/>
          </a:solidFill>
          <a:latin typeface="ITC Franklin Gothic Std Book" panose="020B0504030503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347_1F38AE11.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data.wvgis.wvu.edu/elevation/" TargetMode="Externa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33A_90A352E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microsoft.com/office/2018/10/relationships/comments" Target="../comments/modernComment_31F_F27B5BC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320_EF0A2F0.xml"/><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18/10/relationships/comments" Target="../comments/modernComment_321_8D998144.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322_1BA3DE8E.xml"/><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arcg.is/ijSne"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0.xml"/><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fema.gov/flood-maps/national-flood-hazard-layer" TargetMode="External"/><Relationship Id="rId2" Type="http://schemas.openxmlformats.org/officeDocument/2006/relationships/hyperlink" Target="https://msc.fema.gov/portal/home" TargetMode="Externa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msc.fema.gov/portal/home"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fema.gov/national-flood-hazard-layer-nfhl"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hyperlink" Target="https://www.mapwv.gov/flood/map/" TargetMode="External"/><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8/10/relationships/comments" Target="../comments/modernComment_2AF_B1BD44E6.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hyperlink" Target="mailto:kevin.l.sneed@wv.gov" TargetMode="External"/><Relationship Id="rId7" Type="http://schemas.openxmlformats.org/officeDocument/2006/relationships/hyperlink" Target="mailto:julia.r.sears@wv.gov" TargetMode="External"/><Relationship Id="rId2" Type="http://schemas.openxmlformats.org/officeDocument/2006/relationships/hyperlink" Target="mailto:Gabriel.a.reed@wv.gov" TargetMode="External"/><Relationship Id="rId1" Type="http://schemas.openxmlformats.org/officeDocument/2006/relationships/slideLayout" Target="../slideLayouts/slideLayout17.xml"/><Relationship Id="rId6" Type="http://schemas.openxmlformats.org/officeDocument/2006/relationships/hyperlink" Target="mailto:william.b.bradfield@fema.dhs.gov" TargetMode="External"/><Relationship Id="rId5" Type="http://schemas.openxmlformats.org/officeDocument/2006/relationships/hyperlink" Target="mailto:Elizabeth.ranson@fema.dhs.gov" TargetMode="External"/><Relationship Id="rId4" Type="http://schemas.openxmlformats.org/officeDocument/2006/relationships/hyperlink" Target="mailto:william.kuhn@fema.dhs.gov"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38E84F-AC72-6F58-D4F4-E9BD522D939C}"/>
              </a:ext>
              <a:ext uri="{C183D7F6-B498-43B3-948B-1728B52AA6E4}">
                <adec:decorative xmlns:adec="http://schemas.microsoft.com/office/drawing/2017/decorative" val="1"/>
              </a:ext>
            </a:extLst>
          </p:cNvPr>
          <p:cNvSpPr>
            <a:spLocks noGrp="1"/>
          </p:cNvSpPr>
          <p:nvPr>
            <p:ph type="title"/>
          </p:nvPr>
        </p:nvSpPr>
        <p:spPr>
          <a:xfrm>
            <a:off x="738189" y="-743347"/>
            <a:ext cx="10715627" cy="743347"/>
          </a:xfrm>
        </p:spPr>
        <p:txBody>
          <a:bodyPr vert="horz" lIns="91440" tIns="45720" rIns="91440" bIns="45720" rtlCol="0" anchor="b">
            <a:normAutofit/>
          </a:bodyPr>
          <a:lstStyle/>
          <a:p>
            <a:r>
              <a:rPr lang="en-US"/>
              <a:t>Flood Risk Review Meeting</a:t>
            </a:r>
          </a:p>
        </p:txBody>
      </p:sp>
      <p:grpSp>
        <p:nvGrpSpPr>
          <p:cNvPr id="4" name="Group 3" descr="Photo shows New River Gorge Bridge in West Virginia ">
            <a:extLst>
              <a:ext uri="{FF2B5EF4-FFF2-40B4-BE49-F238E27FC236}">
                <a16:creationId xmlns:a16="http://schemas.microsoft.com/office/drawing/2014/main" id="{21FE027F-635E-EB3B-F7FE-F61F12A58F78}"/>
              </a:ext>
              <a:ext uri="{C183D7F6-B498-43B3-948B-1728B52AA6E4}">
                <adec:decorative xmlns:adec="http://schemas.microsoft.com/office/drawing/2017/decorative" val="0"/>
              </a:ext>
            </a:extLst>
          </p:cNvPr>
          <p:cNvGrpSpPr/>
          <p:nvPr/>
        </p:nvGrpSpPr>
        <p:grpSpPr>
          <a:xfrm>
            <a:off x="-21" y="4522054"/>
            <a:ext cx="12192021" cy="2370670"/>
            <a:chOff x="-21" y="4487330"/>
            <a:chExt cx="12192021" cy="2370670"/>
          </a:xfrm>
        </p:grpSpPr>
        <p:sp>
          <p:nvSpPr>
            <p:cNvPr id="5" name="Rectangle 4">
              <a:extLst>
                <a:ext uri="{FF2B5EF4-FFF2-40B4-BE49-F238E27FC236}">
                  <a16:creationId xmlns:a16="http://schemas.microsoft.com/office/drawing/2014/main" id="{666189A0-0705-D763-7CE1-2C8F012CEBAF}"/>
                </a:ext>
              </a:extLst>
            </p:cNvPr>
            <p:cNvSpPr/>
            <p:nvPr/>
          </p:nvSpPr>
          <p:spPr>
            <a:xfrm>
              <a:off x="0" y="4938018"/>
              <a:ext cx="12192000" cy="1919982"/>
            </a:xfrm>
            <a:prstGeom prst="rect">
              <a:avLst/>
            </a:prstGeom>
            <a:solidFill>
              <a:schemeClr val="tx2">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ITC Franklin Gothic Std Book" panose="020B0504030503020204" pitchFamily="34" charset="0"/>
              </a:endParaRPr>
            </a:p>
          </p:txBody>
        </p:sp>
        <p:pic>
          <p:nvPicPr>
            <p:cNvPr id="6" name="Picture 5">
              <a:extLst>
                <a:ext uri="{FF2B5EF4-FFF2-40B4-BE49-F238E27FC236}">
                  <a16:creationId xmlns:a16="http://schemas.microsoft.com/office/drawing/2014/main" id="{C2D67527-30B3-1B6D-C4DB-0D81A9FC18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5054" y="5469454"/>
              <a:ext cx="2422077" cy="857109"/>
            </a:xfrm>
            <a:prstGeom prst="rect">
              <a:avLst/>
            </a:prstGeom>
          </p:spPr>
        </p:pic>
        <p:sp>
          <p:nvSpPr>
            <p:cNvPr id="7" name="Rectangle 6">
              <a:extLst>
                <a:ext uri="{FF2B5EF4-FFF2-40B4-BE49-F238E27FC236}">
                  <a16:creationId xmlns:a16="http://schemas.microsoft.com/office/drawing/2014/main" id="{DF0C9556-1D38-4F8B-5D3E-071850D4FD42}"/>
                </a:ext>
              </a:extLst>
            </p:cNvPr>
            <p:cNvSpPr/>
            <p:nvPr/>
          </p:nvSpPr>
          <p:spPr>
            <a:xfrm>
              <a:off x="-21" y="4487330"/>
              <a:ext cx="3131148" cy="450687"/>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430213"/>
              <a:r>
                <a:rPr lang="en-US" sz="3000" u="none" strike="noStrike" kern="1200" baseline="0">
                  <a:solidFill>
                    <a:srgbClr val="FFFFFF"/>
                  </a:solidFill>
                </a:rPr>
                <a:t>FEMA Region 3</a:t>
              </a:r>
              <a:endParaRPr lang="en-US" sz="3000"/>
            </a:p>
          </p:txBody>
        </p:sp>
      </p:grpSp>
      <p:sp>
        <p:nvSpPr>
          <p:cNvPr id="2" name="Title 1">
            <a:extLst>
              <a:ext uri="{FF2B5EF4-FFF2-40B4-BE49-F238E27FC236}">
                <a16:creationId xmlns:a16="http://schemas.microsoft.com/office/drawing/2014/main" id="{B34D4A24-EED9-1111-6CCB-ADCC2A56853F}"/>
              </a:ext>
            </a:extLst>
          </p:cNvPr>
          <p:cNvSpPr txBox="1">
            <a:spLocks/>
          </p:cNvSpPr>
          <p:nvPr/>
        </p:nvSpPr>
        <p:spPr>
          <a:xfrm>
            <a:off x="417523" y="4938018"/>
            <a:ext cx="6247437" cy="1919982"/>
          </a:xfrm>
          <a:prstGeom prst="rect">
            <a:avLst/>
          </a:prstGeom>
        </p:spPr>
        <p:txBody>
          <a:bodyPr anchor="ctr"/>
          <a:lstStyle>
            <a:lvl1pPr algn="l" defTabSz="457200" rtl="0" eaLnBrk="1" latinLnBrk="0" hangingPunct="1">
              <a:spcBef>
                <a:spcPct val="0"/>
              </a:spcBef>
              <a:buNone/>
              <a:defRPr lang="en-US" sz="2800" b="1" i="0" kern="1200" dirty="0">
                <a:solidFill>
                  <a:srgbClr val="005288"/>
                </a:solidFill>
                <a:latin typeface="Arial" panose="020B0604020202020204" pitchFamily="34" charset="0"/>
                <a:ea typeface="+mj-ea"/>
                <a:cs typeface="+mj-cs"/>
              </a:defRPr>
            </a:lvl1pPr>
          </a:lstStyle>
          <a:p>
            <a:pPr defTabSz="257175">
              <a:lnSpc>
                <a:spcPct val="90000"/>
              </a:lnSpc>
              <a:spcBef>
                <a:spcPts val="563"/>
              </a:spcBef>
              <a:buClr>
                <a:srgbClr val="BABBBD">
                  <a:lumMod val="75000"/>
                </a:srgbClr>
              </a:buClr>
              <a:buFont typeface="Wingdings" charset="2"/>
              <a:buNone/>
              <a:defRPr/>
            </a:pPr>
            <a:r>
              <a:rPr lang="en-US" altLang="en-US" sz="4000" b="0">
                <a:solidFill>
                  <a:schemeClr val="bg1"/>
                </a:solidFill>
                <a:latin typeface="Franklin Gothic Medium Cond" panose="020B0606030402020204" pitchFamily="34" charset="0"/>
                <a:ea typeface="+mn-ea"/>
                <a:cs typeface="Arial" panose="020B0604020202020204" pitchFamily="34" charset="0"/>
              </a:rPr>
              <a:t>Flood Risk Review Meeting</a:t>
            </a:r>
            <a:endParaRPr lang="en-US" altLang="en-US" sz="4000" b="0">
              <a:solidFill>
                <a:schemeClr val="bg1"/>
              </a:solidFill>
              <a:latin typeface="Franklin Gothic Medium Cond" panose="020B0606030402020204" pitchFamily="34" charset="0"/>
              <a:cs typeface="Arial" panose="020B0604020202020204" pitchFamily="34" charset="0"/>
            </a:endParaRPr>
          </a:p>
          <a:p>
            <a:pPr defTabSz="257175">
              <a:lnSpc>
                <a:spcPct val="90000"/>
              </a:lnSpc>
              <a:spcBef>
                <a:spcPts val="563"/>
              </a:spcBef>
              <a:buClr>
                <a:srgbClr val="BABBBD">
                  <a:lumMod val="75000"/>
                </a:srgbClr>
              </a:buClr>
              <a:buFont typeface="Wingdings" charset="2"/>
              <a:buNone/>
              <a:defRPr/>
            </a:pPr>
            <a:r>
              <a:rPr lang="en-US" sz="1600" b="0">
                <a:solidFill>
                  <a:schemeClr val="bg1"/>
                </a:solidFill>
                <a:latin typeface="+mn-lt"/>
              </a:rPr>
              <a:t>Berkeley County, WV April 4, 2025</a:t>
            </a:r>
            <a:endParaRPr lang="en-US" sz="1600" b="0">
              <a:solidFill>
                <a:schemeClr val="bg1"/>
              </a:solidFill>
              <a:latin typeface="+mn-lt"/>
              <a:cs typeface="Arial Narrow" panose="020B0604020202020204" pitchFamily="34" charset="0"/>
            </a:endParaRPr>
          </a:p>
        </p:txBody>
      </p:sp>
    </p:spTree>
    <p:extLst>
      <p:ext uri="{BB962C8B-B14F-4D97-AF65-F5344CB8AC3E}">
        <p14:creationId xmlns:p14="http://schemas.microsoft.com/office/powerpoint/2010/main" val="523808273"/>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9566-0D75-349D-52DA-1DCED9EF22BF}"/>
              </a:ext>
            </a:extLst>
          </p:cNvPr>
          <p:cNvSpPr>
            <a:spLocks noGrp="1"/>
          </p:cNvSpPr>
          <p:nvPr>
            <p:ph type="title"/>
          </p:nvPr>
        </p:nvSpPr>
        <p:spPr>
          <a:xfrm>
            <a:off x="738189" y="182880"/>
            <a:ext cx="10715627" cy="731520"/>
          </a:xfrm>
        </p:spPr>
        <p:txBody>
          <a:bodyPr>
            <a:normAutofit/>
          </a:bodyPr>
          <a:lstStyle/>
          <a:p>
            <a:r>
              <a:rPr lang="en-US"/>
              <a:t>Typical FIRM Panel and Flood Zones</a:t>
            </a:r>
          </a:p>
        </p:txBody>
      </p:sp>
      <p:pic>
        <p:nvPicPr>
          <p:cNvPr id="3" name="object 5" descr="Graphic shows how the FIRM depicts different flood zones ">
            <a:extLst>
              <a:ext uri="{FF2B5EF4-FFF2-40B4-BE49-F238E27FC236}">
                <a16:creationId xmlns:a16="http://schemas.microsoft.com/office/drawing/2014/main" id="{A7BF19A9-40BF-98DE-1AD0-BB9A0116C071}"/>
              </a:ext>
            </a:extLst>
          </p:cNvPr>
          <p:cNvPicPr/>
          <p:nvPr/>
        </p:nvPicPr>
        <p:blipFill>
          <a:blip r:embed="rId2" cstate="email">
            <a:extLst>
              <a:ext uri="{28A0092B-C50C-407E-A947-70E740481C1C}">
                <a14:useLocalDpi xmlns:a14="http://schemas.microsoft.com/office/drawing/2010/main"/>
              </a:ext>
            </a:extLst>
          </a:blip>
          <a:stretch>
            <a:fillRect/>
          </a:stretch>
        </p:blipFill>
        <p:spPr>
          <a:xfrm>
            <a:off x="1733550" y="1741934"/>
            <a:ext cx="8724900" cy="4078224"/>
          </a:xfrm>
          <a:prstGeom prst="rect">
            <a:avLst/>
          </a:prstGeom>
        </p:spPr>
      </p:pic>
      <p:sp>
        <p:nvSpPr>
          <p:cNvPr id="4" name="object 7">
            <a:extLst>
              <a:ext uri="{FF2B5EF4-FFF2-40B4-BE49-F238E27FC236}">
                <a16:creationId xmlns:a16="http://schemas.microsoft.com/office/drawing/2014/main" id="{82F214D0-82A8-F7D7-030B-083F90FFBAC5}"/>
              </a:ext>
              <a:ext uri="{C183D7F6-B498-43B3-948B-1728B52AA6E4}">
                <adec:decorative xmlns:adec="http://schemas.microsoft.com/office/drawing/2017/decorative" val="1"/>
              </a:ext>
            </a:extLst>
          </p:cNvPr>
          <p:cNvSpPr/>
          <p:nvPr/>
        </p:nvSpPr>
        <p:spPr>
          <a:xfrm>
            <a:off x="6131817" y="1625350"/>
            <a:ext cx="671195" cy="878205"/>
          </a:xfrm>
          <a:custGeom>
            <a:avLst/>
            <a:gdLst/>
            <a:ahLst/>
            <a:cxnLst/>
            <a:rect l="l" t="t" r="r" b="b"/>
            <a:pathLst>
              <a:path w="671195" h="878205">
                <a:moveTo>
                  <a:pt x="515883" y="707211"/>
                </a:moveTo>
                <a:lnTo>
                  <a:pt x="508762" y="709676"/>
                </a:lnTo>
                <a:lnTo>
                  <a:pt x="503082" y="714654"/>
                </a:lnTo>
                <a:lnTo>
                  <a:pt x="499903" y="721217"/>
                </a:lnTo>
                <a:lnTo>
                  <a:pt x="499439" y="728517"/>
                </a:lnTo>
                <a:lnTo>
                  <a:pt x="501904" y="735711"/>
                </a:lnTo>
                <a:lnTo>
                  <a:pt x="584962" y="878204"/>
                </a:lnTo>
                <a:lnTo>
                  <a:pt x="607055" y="840359"/>
                </a:lnTo>
                <a:lnTo>
                  <a:pt x="565912" y="840359"/>
                </a:lnTo>
                <a:lnTo>
                  <a:pt x="565912" y="769874"/>
                </a:lnTo>
                <a:lnTo>
                  <a:pt x="534797" y="716534"/>
                </a:lnTo>
                <a:lnTo>
                  <a:pt x="529746" y="710854"/>
                </a:lnTo>
                <a:lnTo>
                  <a:pt x="523160" y="707675"/>
                </a:lnTo>
                <a:lnTo>
                  <a:pt x="515883" y="707211"/>
                </a:lnTo>
                <a:close/>
              </a:path>
              <a:path w="671195" h="878205">
                <a:moveTo>
                  <a:pt x="565912" y="769874"/>
                </a:moveTo>
                <a:lnTo>
                  <a:pt x="565912" y="840359"/>
                </a:lnTo>
                <a:lnTo>
                  <a:pt x="604012" y="840359"/>
                </a:lnTo>
                <a:lnTo>
                  <a:pt x="604012" y="830834"/>
                </a:lnTo>
                <a:lnTo>
                  <a:pt x="568579" y="830834"/>
                </a:lnTo>
                <a:lnTo>
                  <a:pt x="585025" y="802640"/>
                </a:lnTo>
                <a:lnTo>
                  <a:pt x="565912" y="769874"/>
                </a:lnTo>
                <a:close/>
              </a:path>
              <a:path w="671195" h="878205">
                <a:moveTo>
                  <a:pt x="654095" y="707211"/>
                </a:moveTo>
                <a:lnTo>
                  <a:pt x="646795" y="707675"/>
                </a:lnTo>
                <a:lnTo>
                  <a:pt x="640232" y="710854"/>
                </a:lnTo>
                <a:lnTo>
                  <a:pt x="635254" y="716534"/>
                </a:lnTo>
                <a:lnTo>
                  <a:pt x="604012" y="770091"/>
                </a:lnTo>
                <a:lnTo>
                  <a:pt x="604012" y="840359"/>
                </a:lnTo>
                <a:lnTo>
                  <a:pt x="607055" y="840359"/>
                </a:lnTo>
                <a:lnTo>
                  <a:pt x="668147" y="735711"/>
                </a:lnTo>
                <a:lnTo>
                  <a:pt x="670593" y="728517"/>
                </a:lnTo>
                <a:lnTo>
                  <a:pt x="670099" y="721217"/>
                </a:lnTo>
                <a:lnTo>
                  <a:pt x="666914" y="714654"/>
                </a:lnTo>
                <a:lnTo>
                  <a:pt x="661289" y="709676"/>
                </a:lnTo>
                <a:lnTo>
                  <a:pt x="654095" y="707211"/>
                </a:lnTo>
                <a:close/>
              </a:path>
              <a:path w="671195" h="878205">
                <a:moveTo>
                  <a:pt x="585025" y="802640"/>
                </a:moveTo>
                <a:lnTo>
                  <a:pt x="568579" y="830834"/>
                </a:lnTo>
                <a:lnTo>
                  <a:pt x="601472" y="830834"/>
                </a:lnTo>
                <a:lnTo>
                  <a:pt x="585025" y="802640"/>
                </a:lnTo>
                <a:close/>
              </a:path>
              <a:path w="671195" h="878205">
                <a:moveTo>
                  <a:pt x="604012" y="770091"/>
                </a:moveTo>
                <a:lnTo>
                  <a:pt x="585025" y="802640"/>
                </a:lnTo>
                <a:lnTo>
                  <a:pt x="601472" y="830834"/>
                </a:lnTo>
                <a:lnTo>
                  <a:pt x="604012" y="830834"/>
                </a:lnTo>
                <a:lnTo>
                  <a:pt x="604012" y="770091"/>
                </a:lnTo>
                <a:close/>
              </a:path>
              <a:path w="671195" h="878205">
                <a:moveTo>
                  <a:pt x="565912" y="439038"/>
                </a:moveTo>
                <a:lnTo>
                  <a:pt x="565912" y="769874"/>
                </a:lnTo>
                <a:lnTo>
                  <a:pt x="585025" y="802640"/>
                </a:lnTo>
                <a:lnTo>
                  <a:pt x="604012" y="770091"/>
                </a:lnTo>
                <a:lnTo>
                  <a:pt x="604012" y="458088"/>
                </a:lnTo>
                <a:lnTo>
                  <a:pt x="584962" y="458088"/>
                </a:lnTo>
                <a:lnTo>
                  <a:pt x="565912" y="439038"/>
                </a:lnTo>
                <a:close/>
              </a:path>
              <a:path w="671195" h="878205">
                <a:moveTo>
                  <a:pt x="38100" y="0"/>
                </a:moveTo>
                <a:lnTo>
                  <a:pt x="0" y="0"/>
                </a:lnTo>
                <a:lnTo>
                  <a:pt x="0" y="439038"/>
                </a:lnTo>
                <a:lnTo>
                  <a:pt x="1494" y="446462"/>
                </a:lnTo>
                <a:lnTo>
                  <a:pt x="5572" y="452516"/>
                </a:lnTo>
                <a:lnTo>
                  <a:pt x="11626" y="456594"/>
                </a:lnTo>
                <a:lnTo>
                  <a:pt x="19050" y="458088"/>
                </a:lnTo>
                <a:lnTo>
                  <a:pt x="565912" y="458088"/>
                </a:lnTo>
                <a:lnTo>
                  <a:pt x="565912" y="439038"/>
                </a:lnTo>
                <a:lnTo>
                  <a:pt x="38100" y="439038"/>
                </a:lnTo>
                <a:lnTo>
                  <a:pt x="19050" y="419988"/>
                </a:lnTo>
                <a:lnTo>
                  <a:pt x="38100" y="419988"/>
                </a:lnTo>
                <a:lnTo>
                  <a:pt x="38100" y="0"/>
                </a:lnTo>
                <a:close/>
              </a:path>
              <a:path w="671195" h="878205">
                <a:moveTo>
                  <a:pt x="584962" y="419988"/>
                </a:moveTo>
                <a:lnTo>
                  <a:pt x="38100" y="419988"/>
                </a:lnTo>
                <a:lnTo>
                  <a:pt x="38100" y="439038"/>
                </a:lnTo>
                <a:lnTo>
                  <a:pt x="565912" y="439038"/>
                </a:lnTo>
                <a:lnTo>
                  <a:pt x="584962" y="458088"/>
                </a:lnTo>
                <a:lnTo>
                  <a:pt x="604012" y="458088"/>
                </a:lnTo>
                <a:lnTo>
                  <a:pt x="604012" y="439038"/>
                </a:lnTo>
                <a:lnTo>
                  <a:pt x="602517" y="431615"/>
                </a:lnTo>
                <a:lnTo>
                  <a:pt x="598439" y="425561"/>
                </a:lnTo>
                <a:lnTo>
                  <a:pt x="592385" y="421483"/>
                </a:lnTo>
                <a:lnTo>
                  <a:pt x="584962" y="419988"/>
                </a:lnTo>
                <a:close/>
              </a:path>
              <a:path w="671195" h="878205">
                <a:moveTo>
                  <a:pt x="38100" y="419988"/>
                </a:moveTo>
                <a:lnTo>
                  <a:pt x="19050" y="419988"/>
                </a:lnTo>
                <a:lnTo>
                  <a:pt x="38100" y="439038"/>
                </a:lnTo>
                <a:lnTo>
                  <a:pt x="38100" y="419988"/>
                </a:lnTo>
                <a:close/>
              </a:path>
            </a:pathLst>
          </a:custGeom>
          <a:solidFill>
            <a:srgbClr val="FFFF00"/>
          </a:solidFill>
        </p:spPr>
        <p:txBody>
          <a:bodyPr wrap="square" lIns="0" tIns="0" rIns="0" bIns="0" rtlCol="0"/>
          <a:lstStyle/>
          <a:p>
            <a:endParaRPr/>
          </a:p>
        </p:txBody>
      </p:sp>
      <p:sp>
        <p:nvSpPr>
          <p:cNvPr id="5" name="object 9">
            <a:extLst>
              <a:ext uri="{FF2B5EF4-FFF2-40B4-BE49-F238E27FC236}">
                <a16:creationId xmlns:a16="http://schemas.microsoft.com/office/drawing/2014/main" id="{2F8DF0AB-92FC-4DBD-EE38-0DCA870918E5}"/>
              </a:ext>
              <a:ext uri="{C183D7F6-B498-43B3-948B-1728B52AA6E4}">
                <adec:decorative xmlns:adec="http://schemas.microsoft.com/office/drawing/2017/decorative" val="1"/>
              </a:ext>
            </a:extLst>
          </p:cNvPr>
          <p:cNvSpPr/>
          <p:nvPr/>
        </p:nvSpPr>
        <p:spPr>
          <a:xfrm>
            <a:off x="2513838" y="1625350"/>
            <a:ext cx="910590" cy="2499995"/>
          </a:xfrm>
          <a:custGeom>
            <a:avLst/>
            <a:gdLst/>
            <a:ahLst/>
            <a:cxnLst/>
            <a:rect l="l" t="t" r="r" b="b"/>
            <a:pathLst>
              <a:path w="910589" h="2499995">
                <a:moveTo>
                  <a:pt x="755604" y="2328620"/>
                </a:moveTo>
                <a:lnTo>
                  <a:pt x="748410" y="2331085"/>
                </a:lnTo>
                <a:lnTo>
                  <a:pt x="742785" y="2336117"/>
                </a:lnTo>
                <a:lnTo>
                  <a:pt x="739600" y="2342673"/>
                </a:lnTo>
                <a:lnTo>
                  <a:pt x="739106" y="2349944"/>
                </a:lnTo>
                <a:lnTo>
                  <a:pt x="741553" y="2357120"/>
                </a:lnTo>
                <a:lnTo>
                  <a:pt x="824738" y="2499614"/>
                </a:lnTo>
                <a:lnTo>
                  <a:pt x="846797" y="2461768"/>
                </a:lnTo>
                <a:lnTo>
                  <a:pt x="805688" y="2461768"/>
                </a:lnTo>
                <a:lnTo>
                  <a:pt x="805688" y="2391500"/>
                </a:lnTo>
                <a:lnTo>
                  <a:pt x="774446" y="2337943"/>
                </a:lnTo>
                <a:lnTo>
                  <a:pt x="769467" y="2332263"/>
                </a:lnTo>
                <a:lnTo>
                  <a:pt x="762904" y="2329084"/>
                </a:lnTo>
                <a:lnTo>
                  <a:pt x="755604" y="2328620"/>
                </a:lnTo>
                <a:close/>
              </a:path>
              <a:path w="910589" h="2499995">
                <a:moveTo>
                  <a:pt x="805688" y="2391500"/>
                </a:moveTo>
                <a:lnTo>
                  <a:pt x="805688" y="2461768"/>
                </a:lnTo>
                <a:lnTo>
                  <a:pt x="843788" y="2461768"/>
                </a:lnTo>
                <a:lnTo>
                  <a:pt x="843788" y="2452243"/>
                </a:lnTo>
                <a:lnTo>
                  <a:pt x="808228" y="2452243"/>
                </a:lnTo>
                <a:lnTo>
                  <a:pt x="824674" y="2424049"/>
                </a:lnTo>
                <a:lnTo>
                  <a:pt x="805688" y="2391500"/>
                </a:lnTo>
                <a:close/>
              </a:path>
              <a:path w="910589" h="2499995">
                <a:moveTo>
                  <a:pt x="893816" y="2328620"/>
                </a:moveTo>
                <a:lnTo>
                  <a:pt x="886539" y="2329084"/>
                </a:lnTo>
                <a:lnTo>
                  <a:pt x="879953" y="2332263"/>
                </a:lnTo>
                <a:lnTo>
                  <a:pt x="874903" y="2337943"/>
                </a:lnTo>
                <a:lnTo>
                  <a:pt x="843788" y="2391283"/>
                </a:lnTo>
                <a:lnTo>
                  <a:pt x="843788" y="2461768"/>
                </a:lnTo>
                <a:lnTo>
                  <a:pt x="846797" y="2461768"/>
                </a:lnTo>
                <a:lnTo>
                  <a:pt x="907796" y="2357120"/>
                </a:lnTo>
                <a:lnTo>
                  <a:pt x="910260" y="2349944"/>
                </a:lnTo>
                <a:lnTo>
                  <a:pt x="909796" y="2342673"/>
                </a:lnTo>
                <a:lnTo>
                  <a:pt x="906617" y="2336117"/>
                </a:lnTo>
                <a:lnTo>
                  <a:pt x="900938" y="2331085"/>
                </a:lnTo>
                <a:lnTo>
                  <a:pt x="893816" y="2328620"/>
                </a:lnTo>
                <a:close/>
              </a:path>
              <a:path w="910589" h="2499995">
                <a:moveTo>
                  <a:pt x="824674" y="2424049"/>
                </a:moveTo>
                <a:lnTo>
                  <a:pt x="808228" y="2452243"/>
                </a:lnTo>
                <a:lnTo>
                  <a:pt x="841121" y="2452243"/>
                </a:lnTo>
                <a:lnTo>
                  <a:pt x="824674" y="2424049"/>
                </a:lnTo>
                <a:close/>
              </a:path>
              <a:path w="910589" h="2499995">
                <a:moveTo>
                  <a:pt x="843788" y="2391283"/>
                </a:moveTo>
                <a:lnTo>
                  <a:pt x="824674" y="2424049"/>
                </a:lnTo>
                <a:lnTo>
                  <a:pt x="841121" y="2452243"/>
                </a:lnTo>
                <a:lnTo>
                  <a:pt x="843788" y="2452243"/>
                </a:lnTo>
                <a:lnTo>
                  <a:pt x="843788" y="2391283"/>
                </a:lnTo>
                <a:close/>
              </a:path>
              <a:path w="910589" h="2499995">
                <a:moveTo>
                  <a:pt x="805688" y="1249807"/>
                </a:moveTo>
                <a:lnTo>
                  <a:pt x="805688" y="2391500"/>
                </a:lnTo>
                <a:lnTo>
                  <a:pt x="824674" y="2424049"/>
                </a:lnTo>
                <a:lnTo>
                  <a:pt x="843788" y="2391283"/>
                </a:lnTo>
                <a:lnTo>
                  <a:pt x="843788" y="1268857"/>
                </a:lnTo>
                <a:lnTo>
                  <a:pt x="824738" y="1268857"/>
                </a:lnTo>
                <a:lnTo>
                  <a:pt x="805688" y="1249807"/>
                </a:lnTo>
                <a:close/>
              </a:path>
              <a:path w="910589" h="2499995">
                <a:moveTo>
                  <a:pt x="38100" y="0"/>
                </a:moveTo>
                <a:lnTo>
                  <a:pt x="0" y="0"/>
                </a:lnTo>
                <a:lnTo>
                  <a:pt x="0" y="1249807"/>
                </a:lnTo>
                <a:lnTo>
                  <a:pt x="1497" y="1257230"/>
                </a:lnTo>
                <a:lnTo>
                  <a:pt x="5581" y="1263284"/>
                </a:lnTo>
                <a:lnTo>
                  <a:pt x="11637" y="1267362"/>
                </a:lnTo>
                <a:lnTo>
                  <a:pt x="19050" y="1268857"/>
                </a:lnTo>
                <a:lnTo>
                  <a:pt x="805688" y="1268857"/>
                </a:lnTo>
                <a:lnTo>
                  <a:pt x="805688" y="1249807"/>
                </a:lnTo>
                <a:lnTo>
                  <a:pt x="38100" y="1249807"/>
                </a:lnTo>
                <a:lnTo>
                  <a:pt x="19050" y="1230757"/>
                </a:lnTo>
                <a:lnTo>
                  <a:pt x="38100" y="1230757"/>
                </a:lnTo>
                <a:lnTo>
                  <a:pt x="38100" y="0"/>
                </a:lnTo>
                <a:close/>
              </a:path>
              <a:path w="910589" h="2499995">
                <a:moveTo>
                  <a:pt x="824738" y="1230757"/>
                </a:moveTo>
                <a:lnTo>
                  <a:pt x="38100" y="1230757"/>
                </a:lnTo>
                <a:lnTo>
                  <a:pt x="38100" y="1249807"/>
                </a:lnTo>
                <a:lnTo>
                  <a:pt x="805688" y="1249807"/>
                </a:lnTo>
                <a:lnTo>
                  <a:pt x="824738" y="1268857"/>
                </a:lnTo>
                <a:lnTo>
                  <a:pt x="843788" y="1268857"/>
                </a:lnTo>
                <a:lnTo>
                  <a:pt x="843788" y="1249807"/>
                </a:lnTo>
                <a:lnTo>
                  <a:pt x="842293" y="1242383"/>
                </a:lnTo>
                <a:lnTo>
                  <a:pt x="838215" y="1236329"/>
                </a:lnTo>
                <a:lnTo>
                  <a:pt x="832161" y="1232251"/>
                </a:lnTo>
                <a:lnTo>
                  <a:pt x="824738" y="1230757"/>
                </a:lnTo>
                <a:close/>
              </a:path>
              <a:path w="910589" h="2499995">
                <a:moveTo>
                  <a:pt x="38100" y="1230757"/>
                </a:moveTo>
                <a:lnTo>
                  <a:pt x="19050" y="1230757"/>
                </a:lnTo>
                <a:lnTo>
                  <a:pt x="38100" y="1249807"/>
                </a:lnTo>
                <a:lnTo>
                  <a:pt x="38100" y="1230757"/>
                </a:lnTo>
                <a:close/>
              </a:path>
            </a:pathLst>
          </a:custGeom>
          <a:solidFill>
            <a:srgbClr val="FFFF00"/>
          </a:solidFill>
        </p:spPr>
        <p:txBody>
          <a:bodyPr wrap="square" lIns="0" tIns="0" rIns="0" bIns="0" rtlCol="0"/>
          <a:lstStyle/>
          <a:p>
            <a:endParaRPr/>
          </a:p>
        </p:txBody>
      </p:sp>
      <p:sp>
        <p:nvSpPr>
          <p:cNvPr id="6" name="object 11">
            <a:extLst>
              <a:ext uri="{FF2B5EF4-FFF2-40B4-BE49-F238E27FC236}">
                <a16:creationId xmlns:a16="http://schemas.microsoft.com/office/drawing/2014/main" id="{EF1CD2C1-A9EF-4680-F8F1-5F98FA11E693}"/>
              </a:ext>
            </a:extLst>
          </p:cNvPr>
          <p:cNvSpPr txBox="1"/>
          <p:nvPr/>
        </p:nvSpPr>
        <p:spPr>
          <a:xfrm>
            <a:off x="1726694" y="1091947"/>
            <a:ext cx="1610995" cy="533400"/>
          </a:xfrm>
          <a:prstGeom prst="rect">
            <a:avLst/>
          </a:prstGeom>
          <a:solidFill>
            <a:srgbClr val="9F0927"/>
          </a:solidFill>
          <a:ln w="25908">
            <a:solidFill>
              <a:srgbClr val="74041A"/>
            </a:solidFill>
          </a:ln>
        </p:spPr>
        <p:txBody>
          <a:bodyPr vert="horz" wrap="square" lIns="0" tIns="0" rIns="0" bIns="0" rtlCol="0">
            <a:spAutoFit/>
          </a:bodyPr>
          <a:lstStyle/>
          <a:p>
            <a:pPr marL="365125">
              <a:lnSpc>
                <a:spcPts val="2045"/>
              </a:lnSpc>
            </a:pPr>
            <a:r>
              <a:rPr>
                <a:solidFill>
                  <a:srgbClr val="FFFFFF"/>
                </a:solidFill>
                <a:latin typeface="Arial"/>
                <a:cs typeface="Arial"/>
              </a:rPr>
              <a:t>Zone</a:t>
            </a:r>
            <a:r>
              <a:rPr spc="-110">
                <a:solidFill>
                  <a:srgbClr val="FFFFFF"/>
                </a:solidFill>
                <a:latin typeface="Arial"/>
                <a:cs typeface="Arial"/>
              </a:rPr>
              <a:t> </a:t>
            </a:r>
            <a:r>
              <a:rPr spc="-25">
                <a:solidFill>
                  <a:srgbClr val="FFFFFF"/>
                </a:solidFill>
                <a:latin typeface="Arial"/>
                <a:cs typeface="Arial"/>
              </a:rPr>
              <a:t>AE</a:t>
            </a:r>
            <a:endParaRPr>
              <a:latin typeface="Arial"/>
              <a:cs typeface="Arial"/>
            </a:endParaRPr>
          </a:p>
          <a:p>
            <a:pPr marL="318135">
              <a:lnSpc>
                <a:spcPts val="2155"/>
              </a:lnSpc>
            </a:pPr>
            <a:r>
              <a:rPr spc="-10">
                <a:solidFill>
                  <a:srgbClr val="FFFFFF"/>
                </a:solidFill>
                <a:latin typeface="Arial"/>
                <a:cs typeface="Arial"/>
              </a:rPr>
              <a:t>Floodway</a:t>
            </a:r>
            <a:endParaRPr>
              <a:latin typeface="Arial"/>
              <a:cs typeface="Arial"/>
            </a:endParaRPr>
          </a:p>
        </p:txBody>
      </p:sp>
      <p:sp>
        <p:nvSpPr>
          <p:cNvPr id="15" name="object 20">
            <a:extLst>
              <a:ext uri="{FF2B5EF4-FFF2-40B4-BE49-F238E27FC236}">
                <a16:creationId xmlns:a16="http://schemas.microsoft.com/office/drawing/2014/main" id="{FC59BF02-A876-9595-ED98-D73D043CD78B}"/>
              </a:ext>
            </a:extLst>
          </p:cNvPr>
          <p:cNvSpPr txBox="1"/>
          <p:nvPr/>
        </p:nvSpPr>
        <p:spPr>
          <a:xfrm>
            <a:off x="3550922" y="1091949"/>
            <a:ext cx="1610995" cy="401391"/>
          </a:xfrm>
          <a:prstGeom prst="rect">
            <a:avLst/>
          </a:prstGeom>
          <a:solidFill>
            <a:srgbClr val="9F0927"/>
          </a:solidFill>
          <a:ln w="25907">
            <a:solidFill>
              <a:srgbClr val="74041A"/>
            </a:solidFill>
          </a:ln>
        </p:spPr>
        <p:txBody>
          <a:bodyPr vert="horz" wrap="square" lIns="0" tIns="123189" rIns="0" bIns="0" rtlCol="0">
            <a:spAutoFit/>
          </a:bodyPr>
          <a:lstStyle/>
          <a:p>
            <a:pPr marL="365760">
              <a:spcBef>
                <a:spcPts val="969"/>
              </a:spcBef>
            </a:pPr>
            <a:r>
              <a:rPr>
                <a:solidFill>
                  <a:srgbClr val="FFFFFF"/>
                </a:solidFill>
                <a:latin typeface="Arial"/>
                <a:cs typeface="Arial"/>
              </a:rPr>
              <a:t>Zone</a:t>
            </a:r>
            <a:r>
              <a:rPr spc="-110">
                <a:solidFill>
                  <a:srgbClr val="FFFFFF"/>
                </a:solidFill>
                <a:latin typeface="Arial"/>
                <a:cs typeface="Arial"/>
              </a:rPr>
              <a:t> </a:t>
            </a:r>
            <a:r>
              <a:rPr spc="-25">
                <a:solidFill>
                  <a:srgbClr val="FFFFFF"/>
                </a:solidFill>
                <a:latin typeface="Arial"/>
                <a:cs typeface="Arial"/>
              </a:rPr>
              <a:t>AE</a:t>
            </a:r>
            <a:endParaRPr>
              <a:latin typeface="Arial"/>
              <a:cs typeface="Arial"/>
            </a:endParaRPr>
          </a:p>
        </p:txBody>
      </p:sp>
      <p:sp>
        <p:nvSpPr>
          <p:cNvPr id="7" name="object 12">
            <a:extLst>
              <a:ext uri="{FF2B5EF4-FFF2-40B4-BE49-F238E27FC236}">
                <a16:creationId xmlns:a16="http://schemas.microsoft.com/office/drawing/2014/main" id="{A4B4CEBA-0A33-34F2-3EA7-2A87A4352D9E}"/>
              </a:ext>
            </a:extLst>
          </p:cNvPr>
          <p:cNvSpPr txBox="1"/>
          <p:nvPr/>
        </p:nvSpPr>
        <p:spPr>
          <a:xfrm>
            <a:off x="5346195" y="1091949"/>
            <a:ext cx="1610995" cy="401391"/>
          </a:xfrm>
          <a:prstGeom prst="rect">
            <a:avLst/>
          </a:prstGeom>
          <a:solidFill>
            <a:srgbClr val="9F0927"/>
          </a:solidFill>
          <a:ln w="25907">
            <a:solidFill>
              <a:srgbClr val="74041A"/>
            </a:solidFill>
          </a:ln>
        </p:spPr>
        <p:txBody>
          <a:bodyPr vert="horz" wrap="square" lIns="0" tIns="123189" rIns="0" bIns="0" rtlCol="0">
            <a:spAutoFit/>
          </a:bodyPr>
          <a:lstStyle/>
          <a:p>
            <a:pPr marL="436880">
              <a:spcBef>
                <a:spcPts val="969"/>
              </a:spcBef>
            </a:pPr>
            <a:r>
              <a:rPr>
                <a:solidFill>
                  <a:srgbClr val="FFFFFF"/>
                </a:solidFill>
                <a:latin typeface="Arial"/>
                <a:cs typeface="Arial"/>
              </a:rPr>
              <a:t>Zone</a:t>
            </a:r>
            <a:r>
              <a:rPr spc="-15">
                <a:solidFill>
                  <a:srgbClr val="FFFFFF"/>
                </a:solidFill>
                <a:latin typeface="Arial"/>
                <a:cs typeface="Arial"/>
              </a:rPr>
              <a:t> </a:t>
            </a:r>
            <a:r>
              <a:rPr spc="-50">
                <a:solidFill>
                  <a:srgbClr val="FFFFFF"/>
                </a:solidFill>
                <a:latin typeface="Arial"/>
                <a:cs typeface="Arial"/>
              </a:rPr>
              <a:t>X</a:t>
            </a:r>
            <a:endParaRPr>
              <a:latin typeface="Arial"/>
              <a:cs typeface="Arial"/>
            </a:endParaRPr>
          </a:p>
        </p:txBody>
      </p:sp>
      <p:grpSp>
        <p:nvGrpSpPr>
          <p:cNvPr id="8" name="object 13">
            <a:extLst>
              <a:ext uri="{FF2B5EF4-FFF2-40B4-BE49-F238E27FC236}">
                <a16:creationId xmlns:a16="http://schemas.microsoft.com/office/drawing/2014/main" id="{EC3CE60E-DFD5-90D0-438B-26BEEBB8F0B8}"/>
              </a:ext>
              <a:ext uri="{C183D7F6-B498-43B3-948B-1728B52AA6E4}">
                <adec:decorative xmlns:adec="http://schemas.microsoft.com/office/drawing/2017/decorative" val="1"/>
              </a:ext>
            </a:extLst>
          </p:cNvPr>
          <p:cNvGrpSpPr/>
          <p:nvPr/>
        </p:nvGrpSpPr>
        <p:grpSpPr>
          <a:xfrm>
            <a:off x="7102604" y="1606300"/>
            <a:ext cx="879475" cy="1784985"/>
            <a:chOff x="5573267" y="1789176"/>
            <a:chExt cx="879475" cy="1784985"/>
          </a:xfrm>
        </p:grpSpPr>
        <p:pic>
          <p:nvPicPr>
            <p:cNvPr id="9" name="object 14">
              <a:extLst>
                <a:ext uri="{FF2B5EF4-FFF2-40B4-BE49-F238E27FC236}">
                  <a16:creationId xmlns:a16="http://schemas.microsoft.com/office/drawing/2014/main" id="{2DDFB995-AE56-B0AB-D71C-7A15E4453726}"/>
                </a:ext>
              </a:extLst>
            </p:cNvPr>
            <p:cNvPicPr/>
            <p:nvPr/>
          </p:nvPicPr>
          <p:blipFill>
            <a:blip r:embed="rId3" cstate="email">
              <a:extLst>
                <a:ext uri="{28A0092B-C50C-407E-A947-70E740481C1C}">
                  <a14:useLocalDpi xmlns:a14="http://schemas.microsoft.com/office/drawing/2010/main"/>
                </a:ext>
              </a:extLst>
            </a:blip>
            <a:stretch>
              <a:fillRect/>
            </a:stretch>
          </p:blipFill>
          <p:spPr>
            <a:xfrm>
              <a:off x="5573267" y="1789176"/>
              <a:ext cx="879360" cy="1784603"/>
            </a:xfrm>
            <a:prstGeom prst="rect">
              <a:avLst/>
            </a:prstGeom>
          </p:spPr>
        </p:pic>
        <p:sp>
          <p:nvSpPr>
            <p:cNvPr id="10" name="object 15">
              <a:extLst>
                <a:ext uri="{FF2B5EF4-FFF2-40B4-BE49-F238E27FC236}">
                  <a16:creationId xmlns:a16="http://schemas.microsoft.com/office/drawing/2014/main" id="{81F645DF-10C5-8FE7-9335-D2BBB428BD32}"/>
                </a:ext>
              </a:extLst>
            </p:cNvPr>
            <p:cNvSpPr/>
            <p:nvPr/>
          </p:nvSpPr>
          <p:spPr>
            <a:xfrm>
              <a:off x="5700287" y="1808226"/>
              <a:ext cx="715010" cy="1534795"/>
            </a:xfrm>
            <a:custGeom>
              <a:avLst/>
              <a:gdLst/>
              <a:ahLst/>
              <a:cxnLst/>
              <a:rect l="l" t="t" r="r" b="b"/>
              <a:pathLst>
                <a:path w="715010" h="1534795">
                  <a:moveTo>
                    <a:pt x="16446" y="1363420"/>
                  </a:moveTo>
                  <a:lnTo>
                    <a:pt x="9251" y="1365885"/>
                  </a:lnTo>
                  <a:lnTo>
                    <a:pt x="3643" y="1370917"/>
                  </a:lnTo>
                  <a:lnTo>
                    <a:pt x="488" y="1377473"/>
                  </a:lnTo>
                  <a:lnTo>
                    <a:pt x="0" y="1384744"/>
                  </a:lnTo>
                  <a:lnTo>
                    <a:pt x="2393" y="1391920"/>
                  </a:lnTo>
                  <a:lnTo>
                    <a:pt x="85578" y="1534414"/>
                  </a:lnTo>
                  <a:lnTo>
                    <a:pt x="107671" y="1496568"/>
                  </a:lnTo>
                  <a:lnTo>
                    <a:pt x="66528" y="1496568"/>
                  </a:lnTo>
                  <a:lnTo>
                    <a:pt x="66528" y="1426083"/>
                  </a:lnTo>
                  <a:lnTo>
                    <a:pt x="35413" y="1372743"/>
                  </a:lnTo>
                  <a:lnTo>
                    <a:pt x="30360" y="1367063"/>
                  </a:lnTo>
                  <a:lnTo>
                    <a:pt x="23760" y="1363884"/>
                  </a:lnTo>
                  <a:lnTo>
                    <a:pt x="16446" y="1363420"/>
                  </a:lnTo>
                  <a:close/>
                </a:path>
                <a:path w="715010" h="1534795">
                  <a:moveTo>
                    <a:pt x="66528" y="1426083"/>
                  </a:moveTo>
                  <a:lnTo>
                    <a:pt x="66528" y="1496568"/>
                  </a:lnTo>
                  <a:lnTo>
                    <a:pt x="104628" y="1496568"/>
                  </a:lnTo>
                  <a:lnTo>
                    <a:pt x="104628" y="1487043"/>
                  </a:lnTo>
                  <a:lnTo>
                    <a:pt x="69068" y="1487043"/>
                  </a:lnTo>
                  <a:lnTo>
                    <a:pt x="85578" y="1458740"/>
                  </a:lnTo>
                  <a:lnTo>
                    <a:pt x="66528" y="1426083"/>
                  </a:lnTo>
                  <a:close/>
                </a:path>
                <a:path w="715010" h="1534795">
                  <a:moveTo>
                    <a:pt x="154709" y="1363420"/>
                  </a:moveTo>
                  <a:lnTo>
                    <a:pt x="147395" y="1363884"/>
                  </a:lnTo>
                  <a:lnTo>
                    <a:pt x="140795" y="1367063"/>
                  </a:lnTo>
                  <a:lnTo>
                    <a:pt x="135743" y="1372743"/>
                  </a:lnTo>
                  <a:lnTo>
                    <a:pt x="104628" y="1426083"/>
                  </a:lnTo>
                  <a:lnTo>
                    <a:pt x="104628" y="1496568"/>
                  </a:lnTo>
                  <a:lnTo>
                    <a:pt x="107671" y="1496568"/>
                  </a:lnTo>
                  <a:lnTo>
                    <a:pt x="168763" y="1391920"/>
                  </a:lnTo>
                  <a:lnTo>
                    <a:pt x="171156" y="1384744"/>
                  </a:lnTo>
                  <a:lnTo>
                    <a:pt x="170668" y="1377473"/>
                  </a:lnTo>
                  <a:lnTo>
                    <a:pt x="167512" y="1370917"/>
                  </a:lnTo>
                  <a:lnTo>
                    <a:pt x="161905" y="1365885"/>
                  </a:lnTo>
                  <a:lnTo>
                    <a:pt x="154709" y="1363420"/>
                  </a:lnTo>
                  <a:close/>
                </a:path>
                <a:path w="715010" h="1534795">
                  <a:moveTo>
                    <a:pt x="85578" y="1458740"/>
                  </a:moveTo>
                  <a:lnTo>
                    <a:pt x="69068" y="1487043"/>
                  </a:lnTo>
                  <a:lnTo>
                    <a:pt x="102088" y="1487043"/>
                  </a:lnTo>
                  <a:lnTo>
                    <a:pt x="85578" y="1458740"/>
                  </a:lnTo>
                  <a:close/>
                </a:path>
                <a:path w="715010" h="1534795">
                  <a:moveTo>
                    <a:pt x="104628" y="1426083"/>
                  </a:moveTo>
                  <a:lnTo>
                    <a:pt x="85578" y="1458740"/>
                  </a:lnTo>
                  <a:lnTo>
                    <a:pt x="102088" y="1487043"/>
                  </a:lnTo>
                  <a:lnTo>
                    <a:pt x="104628" y="1487043"/>
                  </a:lnTo>
                  <a:lnTo>
                    <a:pt x="104628" y="1426083"/>
                  </a:lnTo>
                  <a:close/>
                </a:path>
                <a:path w="715010" h="1534795">
                  <a:moveTo>
                    <a:pt x="676509" y="748157"/>
                  </a:moveTo>
                  <a:lnTo>
                    <a:pt x="85578" y="748157"/>
                  </a:lnTo>
                  <a:lnTo>
                    <a:pt x="78154" y="749651"/>
                  </a:lnTo>
                  <a:lnTo>
                    <a:pt x="72100" y="753729"/>
                  </a:lnTo>
                  <a:lnTo>
                    <a:pt x="68022" y="759783"/>
                  </a:lnTo>
                  <a:lnTo>
                    <a:pt x="66528" y="767207"/>
                  </a:lnTo>
                  <a:lnTo>
                    <a:pt x="66528" y="1426083"/>
                  </a:lnTo>
                  <a:lnTo>
                    <a:pt x="85578" y="1458740"/>
                  </a:lnTo>
                  <a:lnTo>
                    <a:pt x="104628" y="1426083"/>
                  </a:lnTo>
                  <a:lnTo>
                    <a:pt x="104628" y="786257"/>
                  </a:lnTo>
                  <a:lnTo>
                    <a:pt x="85578" y="786257"/>
                  </a:lnTo>
                  <a:lnTo>
                    <a:pt x="104628" y="767207"/>
                  </a:lnTo>
                  <a:lnTo>
                    <a:pt x="676509" y="767207"/>
                  </a:lnTo>
                  <a:lnTo>
                    <a:pt x="676509" y="748157"/>
                  </a:lnTo>
                  <a:close/>
                </a:path>
                <a:path w="715010" h="1534795">
                  <a:moveTo>
                    <a:pt x="104628" y="767207"/>
                  </a:moveTo>
                  <a:lnTo>
                    <a:pt x="85578" y="786257"/>
                  </a:lnTo>
                  <a:lnTo>
                    <a:pt x="104628" y="786257"/>
                  </a:lnTo>
                  <a:lnTo>
                    <a:pt x="104628" y="767207"/>
                  </a:lnTo>
                  <a:close/>
                </a:path>
                <a:path w="715010" h="1534795">
                  <a:moveTo>
                    <a:pt x="714609" y="748157"/>
                  </a:moveTo>
                  <a:lnTo>
                    <a:pt x="695559" y="748157"/>
                  </a:lnTo>
                  <a:lnTo>
                    <a:pt x="676509" y="767207"/>
                  </a:lnTo>
                  <a:lnTo>
                    <a:pt x="104628" y="767207"/>
                  </a:lnTo>
                  <a:lnTo>
                    <a:pt x="104628" y="786257"/>
                  </a:lnTo>
                  <a:lnTo>
                    <a:pt x="695559" y="786257"/>
                  </a:lnTo>
                  <a:lnTo>
                    <a:pt x="702982" y="784762"/>
                  </a:lnTo>
                  <a:lnTo>
                    <a:pt x="709037" y="780684"/>
                  </a:lnTo>
                  <a:lnTo>
                    <a:pt x="713114" y="774630"/>
                  </a:lnTo>
                  <a:lnTo>
                    <a:pt x="714609" y="767207"/>
                  </a:lnTo>
                  <a:lnTo>
                    <a:pt x="714609" y="748157"/>
                  </a:lnTo>
                  <a:close/>
                </a:path>
                <a:path w="715010" h="1534795">
                  <a:moveTo>
                    <a:pt x="714609" y="0"/>
                  </a:moveTo>
                  <a:lnTo>
                    <a:pt x="676509" y="0"/>
                  </a:lnTo>
                  <a:lnTo>
                    <a:pt x="676509" y="767207"/>
                  </a:lnTo>
                  <a:lnTo>
                    <a:pt x="695559" y="748157"/>
                  </a:lnTo>
                  <a:lnTo>
                    <a:pt x="714609" y="748157"/>
                  </a:lnTo>
                  <a:lnTo>
                    <a:pt x="714609" y="0"/>
                  </a:lnTo>
                  <a:close/>
                </a:path>
              </a:pathLst>
            </a:custGeom>
            <a:solidFill>
              <a:srgbClr val="FFFF00"/>
            </a:solidFill>
          </p:spPr>
          <p:txBody>
            <a:bodyPr wrap="square" lIns="0" tIns="0" rIns="0" bIns="0" rtlCol="0"/>
            <a:lstStyle/>
            <a:p>
              <a:endParaRPr/>
            </a:p>
          </p:txBody>
        </p:sp>
      </p:grpSp>
      <p:sp>
        <p:nvSpPr>
          <p:cNvPr id="11" name="object 16">
            <a:extLst>
              <a:ext uri="{FF2B5EF4-FFF2-40B4-BE49-F238E27FC236}">
                <a16:creationId xmlns:a16="http://schemas.microsoft.com/office/drawing/2014/main" id="{DDF64659-D155-53E4-8A91-0B3693FE4990}"/>
              </a:ext>
            </a:extLst>
          </p:cNvPr>
          <p:cNvSpPr txBox="1"/>
          <p:nvPr/>
        </p:nvSpPr>
        <p:spPr>
          <a:xfrm>
            <a:off x="7120131" y="1091947"/>
            <a:ext cx="1610995" cy="533400"/>
          </a:xfrm>
          <a:prstGeom prst="rect">
            <a:avLst/>
          </a:prstGeom>
          <a:solidFill>
            <a:srgbClr val="9F0927"/>
          </a:solidFill>
          <a:ln w="25907">
            <a:solidFill>
              <a:srgbClr val="74041A"/>
            </a:solidFill>
          </a:ln>
        </p:spPr>
        <p:txBody>
          <a:bodyPr vert="horz" wrap="square" lIns="0" tIns="0" rIns="0" bIns="0" rtlCol="0">
            <a:spAutoFit/>
          </a:bodyPr>
          <a:lstStyle/>
          <a:p>
            <a:pPr marL="411480">
              <a:lnSpc>
                <a:spcPts val="2045"/>
              </a:lnSpc>
            </a:pPr>
            <a:r>
              <a:rPr spc="-10">
                <a:solidFill>
                  <a:srgbClr val="FFFFFF"/>
                </a:solidFill>
                <a:latin typeface="Arial"/>
                <a:cs typeface="Arial"/>
              </a:rPr>
              <a:t>Shaded</a:t>
            </a:r>
            <a:endParaRPr>
              <a:latin typeface="Arial"/>
              <a:cs typeface="Arial"/>
            </a:endParaRPr>
          </a:p>
          <a:p>
            <a:pPr marL="436880">
              <a:lnSpc>
                <a:spcPts val="2155"/>
              </a:lnSpc>
            </a:pPr>
            <a:r>
              <a:rPr>
                <a:solidFill>
                  <a:srgbClr val="FFFFFF"/>
                </a:solidFill>
                <a:latin typeface="Arial"/>
                <a:cs typeface="Arial"/>
              </a:rPr>
              <a:t>Zone</a:t>
            </a:r>
            <a:r>
              <a:rPr spc="-15">
                <a:solidFill>
                  <a:srgbClr val="FFFFFF"/>
                </a:solidFill>
                <a:latin typeface="Arial"/>
                <a:cs typeface="Arial"/>
              </a:rPr>
              <a:t> </a:t>
            </a:r>
            <a:r>
              <a:rPr spc="-50">
                <a:solidFill>
                  <a:srgbClr val="FFFFFF"/>
                </a:solidFill>
                <a:latin typeface="Arial"/>
                <a:cs typeface="Arial"/>
              </a:rPr>
              <a:t>X</a:t>
            </a:r>
            <a:endParaRPr>
              <a:latin typeface="Arial"/>
              <a:cs typeface="Arial"/>
            </a:endParaRPr>
          </a:p>
        </p:txBody>
      </p:sp>
      <p:grpSp>
        <p:nvGrpSpPr>
          <p:cNvPr id="12" name="object 17">
            <a:extLst>
              <a:ext uri="{FF2B5EF4-FFF2-40B4-BE49-F238E27FC236}">
                <a16:creationId xmlns:a16="http://schemas.microsoft.com/office/drawing/2014/main" id="{50B029C8-10F6-41A1-98CB-136833825DD0}"/>
              </a:ext>
              <a:ext uri="{C183D7F6-B498-43B3-948B-1728B52AA6E4}">
                <adec:decorative xmlns:adec="http://schemas.microsoft.com/office/drawing/2017/decorative" val="1"/>
              </a:ext>
            </a:extLst>
          </p:cNvPr>
          <p:cNvGrpSpPr/>
          <p:nvPr/>
        </p:nvGrpSpPr>
        <p:grpSpPr>
          <a:xfrm>
            <a:off x="3812286" y="1606300"/>
            <a:ext cx="601980" cy="1991995"/>
            <a:chOff x="2282951" y="1789176"/>
            <a:chExt cx="601980" cy="1991995"/>
          </a:xfrm>
        </p:grpSpPr>
        <p:pic>
          <p:nvPicPr>
            <p:cNvPr id="13" name="object 18">
              <a:extLst>
                <a:ext uri="{FF2B5EF4-FFF2-40B4-BE49-F238E27FC236}">
                  <a16:creationId xmlns:a16="http://schemas.microsoft.com/office/drawing/2014/main" id="{2739E312-9D94-EC45-8E76-D1A85193487F}"/>
                </a:ext>
              </a:extLst>
            </p:cNvPr>
            <p:cNvPicPr/>
            <p:nvPr/>
          </p:nvPicPr>
          <p:blipFill>
            <a:blip r:embed="rId4" cstate="email">
              <a:extLst>
                <a:ext uri="{28A0092B-C50C-407E-A947-70E740481C1C}">
                  <a14:useLocalDpi xmlns:a14="http://schemas.microsoft.com/office/drawing/2010/main"/>
                </a:ext>
              </a:extLst>
            </a:blip>
            <a:stretch>
              <a:fillRect/>
            </a:stretch>
          </p:blipFill>
          <p:spPr>
            <a:xfrm>
              <a:off x="2282951" y="1789176"/>
              <a:ext cx="601954" cy="1991868"/>
            </a:xfrm>
            <a:prstGeom prst="rect">
              <a:avLst/>
            </a:prstGeom>
          </p:spPr>
        </p:pic>
        <p:sp>
          <p:nvSpPr>
            <p:cNvPr id="14" name="object 19">
              <a:extLst>
                <a:ext uri="{FF2B5EF4-FFF2-40B4-BE49-F238E27FC236}">
                  <a16:creationId xmlns:a16="http://schemas.microsoft.com/office/drawing/2014/main" id="{0C48B2D9-AA2C-DDCA-0763-D2A5DE692F5B}"/>
                </a:ext>
              </a:extLst>
            </p:cNvPr>
            <p:cNvSpPr/>
            <p:nvPr/>
          </p:nvSpPr>
          <p:spPr>
            <a:xfrm>
              <a:off x="2409971" y="1808226"/>
              <a:ext cx="436245" cy="1741805"/>
            </a:xfrm>
            <a:custGeom>
              <a:avLst/>
              <a:gdLst/>
              <a:ahLst/>
              <a:cxnLst/>
              <a:rect l="l" t="t" r="r" b="b"/>
              <a:pathLst>
                <a:path w="436244" h="1741804">
                  <a:moveTo>
                    <a:pt x="16446" y="1570811"/>
                  </a:moveTo>
                  <a:lnTo>
                    <a:pt x="9251" y="1573276"/>
                  </a:lnTo>
                  <a:lnTo>
                    <a:pt x="3643" y="1578308"/>
                  </a:lnTo>
                  <a:lnTo>
                    <a:pt x="488" y="1584864"/>
                  </a:lnTo>
                  <a:lnTo>
                    <a:pt x="0" y="1592135"/>
                  </a:lnTo>
                  <a:lnTo>
                    <a:pt x="2393" y="1599311"/>
                  </a:lnTo>
                  <a:lnTo>
                    <a:pt x="85578" y="1741804"/>
                  </a:lnTo>
                  <a:lnTo>
                    <a:pt x="107671" y="1703959"/>
                  </a:lnTo>
                  <a:lnTo>
                    <a:pt x="66528" y="1703959"/>
                  </a:lnTo>
                  <a:lnTo>
                    <a:pt x="66528" y="1633474"/>
                  </a:lnTo>
                  <a:lnTo>
                    <a:pt x="35413" y="1580134"/>
                  </a:lnTo>
                  <a:lnTo>
                    <a:pt x="30360" y="1574454"/>
                  </a:lnTo>
                  <a:lnTo>
                    <a:pt x="23760" y="1571275"/>
                  </a:lnTo>
                  <a:lnTo>
                    <a:pt x="16446" y="1570811"/>
                  </a:lnTo>
                  <a:close/>
                </a:path>
                <a:path w="436244" h="1741804">
                  <a:moveTo>
                    <a:pt x="66528" y="1633474"/>
                  </a:moveTo>
                  <a:lnTo>
                    <a:pt x="66528" y="1703959"/>
                  </a:lnTo>
                  <a:lnTo>
                    <a:pt x="104628" y="1703959"/>
                  </a:lnTo>
                  <a:lnTo>
                    <a:pt x="104628" y="1694434"/>
                  </a:lnTo>
                  <a:lnTo>
                    <a:pt x="69068" y="1694434"/>
                  </a:lnTo>
                  <a:lnTo>
                    <a:pt x="85578" y="1666131"/>
                  </a:lnTo>
                  <a:lnTo>
                    <a:pt x="66528" y="1633474"/>
                  </a:lnTo>
                  <a:close/>
                </a:path>
                <a:path w="436244" h="1741804">
                  <a:moveTo>
                    <a:pt x="154709" y="1570811"/>
                  </a:moveTo>
                  <a:lnTo>
                    <a:pt x="147395" y="1571275"/>
                  </a:lnTo>
                  <a:lnTo>
                    <a:pt x="140795" y="1574454"/>
                  </a:lnTo>
                  <a:lnTo>
                    <a:pt x="135743" y="1580134"/>
                  </a:lnTo>
                  <a:lnTo>
                    <a:pt x="104628" y="1633474"/>
                  </a:lnTo>
                  <a:lnTo>
                    <a:pt x="104628" y="1703959"/>
                  </a:lnTo>
                  <a:lnTo>
                    <a:pt x="107671" y="1703959"/>
                  </a:lnTo>
                  <a:lnTo>
                    <a:pt x="168763" y="1599311"/>
                  </a:lnTo>
                  <a:lnTo>
                    <a:pt x="171156" y="1592135"/>
                  </a:lnTo>
                  <a:lnTo>
                    <a:pt x="170668" y="1584864"/>
                  </a:lnTo>
                  <a:lnTo>
                    <a:pt x="167512" y="1578308"/>
                  </a:lnTo>
                  <a:lnTo>
                    <a:pt x="161905" y="1573276"/>
                  </a:lnTo>
                  <a:lnTo>
                    <a:pt x="154709" y="1570811"/>
                  </a:lnTo>
                  <a:close/>
                </a:path>
                <a:path w="436244" h="1741804">
                  <a:moveTo>
                    <a:pt x="85578" y="1666131"/>
                  </a:moveTo>
                  <a:lnTo>
                    <a:pt x="69068" y="1694434"/>
                  </a:lnTo>
                  <a:lnTo>
                    <a:pt x="102088" y="1694434"/>
                  </a:lnTo>
                  <a:lnTo>
                    <a:pt x="85578" y="1666131"/>
                  </a:lnTo>
                  <a:close/>
                </a:path>
                <a:path w="436244" h="1741804">
                  <a:moveTo>
                    <a:pt x="104628" y="1633474"/>
                  </a:moveTo>
                  <a:lnTo>
                    <a:pt x="85578" y="1666131"/>
                  </a:lnTo>
                  <a:lnTo>
                    <a:pt x="102088" y="1694434"/>
                  </a:lnTo>
                  <a:lnTo>
                    <a:pt x="104628" y="1694434"/>
                  </a:lnTo>
                  <a:lnTo>
                    <a:pt x="104628" y="1633474"/>
                  </a:lnTo>
                  <a:close/>
                </a:path>
                <a:path w="436244" h="1741804">
                  <a:moveTo>
                    <a:pt x="398125" y="851788"/>
                  </a:moveTo>
                  <a:lnTo>
                    <a:pt x="85578" y="851788"/>
                  </a:lnTo>
                  <a:lnTo>
                    <a:pt x="78154" y="853283"/>
                  </a:lnTo>
                  <a:lnTo>
                    <a:pt x="72100" y="857361"/>
                  </a:lnTo>
                  <a:lnTo>
                    <a:pt x="68022" y="863415"/>
                  </a:lnTo>
                  <a:lnTo>
                    <a:pt x="66528" y="870838"/>
                  </a:lnTo>
                  <a:lnTo>
                    <a:pt x="66528" y="1633474"/>
                  </a:lnTo>
                  <a:lnTo>
                    <a:pt x="85578" y="1666131"/>
                  </a:lnTo>
                  <a:lnTo>
                    <a:pt x="104628" y="1633474"/>
                  </a:lnTo>
                  <a:lnTo>
                    <a:pt x="104628" y="889888"/>
                  </a:lnTo>
                  <a:lnTo>
                    <a:pt x="85578" y="889888"/>
                  </a:lnTo>
                  <a:lnTo>
                    <a:pt x="104628" y="870838"/>
                  </a:lnTo>
                  <a:lnTo>
                    <a:pt x="398125" y="870838"/>
                  </a:lnTo>
                  <a:lnTo>
                    <a:pt x="398125" y="851788"/>
                  </a:lnTo>
                  <a:close/>
                </a:path>
                <a:path w="436244" h="1741804">
                  <a:moveTo>
                    <a:pt x="104628" y="870838"/>
                  </a:moveTo>
                  <a:lnTo>
                    <a:pt x="85578" y="889888"/>
                  </a:lnTo>
                  <a:lnTo>
                    <a:pt x="104628" y="889888"/>
                  </a:lnTo>
                  <a:lnTo>
                    <a:pt x="104628" y="870838"/>
                  </a:lnTo>
                  <a:close/>
                </a:path>
                <a:path w="436244" h="1741804">
                  <a:moveTo>
                    <a:pt x="436225" y="851788"/>
                  </a:moveTo>
                  <a:lnTo>
                    <a:pt x="417175" y="851788"/>
                  </a:lnTo>
                  <a:lnTo>
                    <a:pt x="398125" y="870838"/>
                  </a:lnTo>
                  <a:lnTo>
                    <a:pt x="104628" y="870838"/>
                  </a:lnTo>
                  <a:lnTo>
                    <a:pt x="104628" y="889888"/>
                  </a:lnTo>
                  <a:lnTo>
                    <a:pt x="417175" y="889888"/>
                  </a:lnTo>
                  <a:lnTo>
                    <a:pt x="424545" y="888394"/>
                  </a:lnTo>
                  <a:lnTo>
                    <a:pt x="430605" y="884316"/>
                  </a:lnTo>
                  <a:lnTo>
                    <a:pt x="434713" y="878262"/>
                  </a:lnTo>
                  <a:lnTo>
                    <a:pt x="436225" y="870838"/>
                  </a:lnTo>
                  <a:lnTo>
                    <a:pt x="436225" y="851788"/>
                  </a:lnTo>
                  <a:close/>
                </a:path>
                <a:path w="436244" h="1741804">
                  <a:moveTo>
                    <a:pt x="436225" y="0"/>
                  </a:moveTo>
                  <a:lnTo>
                    <a:pt x="398125" y="0"/>
                  </a:lnTo>
                  <a:lnTo>
                    <a:pt x="398125" y="870838"/>
                  </a:lnTo>
                  <a:lnTo>
                    <a:pt x="417175" y="851788"/>
                  </a:lnTo>
                  <a:lnTo>
                    <a:pt x="436225" y="851788"/>
                  </a:lnTo>
                  <a:lnTo>
                    <a:pt x="436225" y="0"/>
                  </a:lnTo>
                  <a:close/>
                </a:path>
              </a:pathLst>
            </a:custGeom>
            <a:solidFill>
              <a:srgbClr val="FFFF00"/>
            </a:solidFill>
          </p:spPr>
          <p:txBody>
            <a:bodyPr wrap="square" lIns="0" tIns="0" rIns="0" bIns="0" rtlCol="0"/>
            <a:lstStyle/>
            <a:p>
              <a:endParaRPr/>
            </a:p>
          </p:txBody>
        </p:sp>
      </p:grpSp>
      <p:grpSp>
        <p:nvGrpSpPr>
          <p:cNvPr id="16" name="object 21">
            <a:extLst>
              <a:ext uri="{FF2B5EF4-FFF2-40B4-BE49-F238E27FC236}">
                <a16:creationId xmlns:a16="http://schemas.microsoft.com/office/drawing/2014/main" id="{E6480A6F-7D0D-77BA-7191-B4ED0F3FED4F}"/>
              </a:ext>
              <a:ext uri="{C183D7F6-B498-43B3-948B-1728B52AA6E4}">
                <adec:decorative xmlns:adec="http://schemas.microsoft.com/office/drawing/2017/decorative" val="1"/>
              </a:ext>
            </a:extLst>
          </p:cNvPr>
          <p:cNvGrpSpPr/>
          <p:nvPr/>
        </p:nvGrpSpPr>
        <p:grpSpPr>
          <a:xfrm>
            <a:off x="9320025" y="1606300"/>
            <a:ext cx="421005" cy="1129665"/>
            <a:chOff x="7790688" y="1789176"/>
            <a:chExt cx="421005" cy="1129665"/>
          </a:xfrm>
        </p:grpSpPr>
        <p:pic>
          <p:nvPicPr>
            <p:cNvPr id="17" name="object 22">
              <a:extLst>
                <a:ext uri="{FF2B5EF4-FFF2-40B4-BE49-F238E27FC236}">
                  <a16:creationId xmlns:a16="http://schemas.microsoft.com/office/drawing/2014/main" id="{7E2C4D58-C431-672B-DA92-7F5BEB81D099}"/>
                </a:ext>
              </a:extLst>
            </p:cNvPr>
            <p:cNvPicPr/>
            <p:nvPr/>
          </p:nvPicPr>
          <p:blipFill>
            <a:blip r:embed="rId5" cstate="email">
              <a:extLst>
                <a:ext uri="{28A0092B-C50C-407E-A947-70E740481C1C}">
                  <a14:useLocalDpi xmlns:a14="http://schemas.microsoft.com/office/drawing/2010/main"/>
                </a:ext>
              </a:extLst>
            </a:blip>
            <a:stretch>
              <a:fillRect/>
            </a:stretch>
          </p:blipFill>
          <p:spPr>
            <a:xfrm>
              <a:off x="7790688" y="1789176"/>
              <a:ext cx="420674" cy="1129284"/>
            </a:xfrm>
            <a:prstGeom prst="rect">
              <a:avLst/>
            </a:prstGeom>
          </p:spPr>
        </p:pic>
        <p:sp>
          <p:nvSpPr>
            <p:cNvPr id="18" name="object 23">
              <a:extLst>
                <a:ext uri="{FF2B5EF4-FFF2-40B4-BE49-F238E27FC236}">
                  <a16:creationId xmlns:a16="http://schemas.microsoft.com/office/drawing/2014/main" id="{5054F1F6-C83F-89FA-65C5-7318FC7B4F02}"/>
                </a:ext>
              </a:extLst>
            </p:cNvPr>
            <p:cNvSpPr/>
            <p:nvPr/>
          </p:nvSpPr>
          <p:spPr>
            <a:xfrm>
              <a:off x="7917707" y="1808226"/>
              <a:ext cx="226060" cy="879475"/>
            </a:xfrm>
            <a:custGeom>
              <a:avLst/>
              <a:gdLst/>
              <a:ahLst/>
              <a:cxnLst/>
              <a:rect l="l" t="t" r="r" b="b"/>
              <a:pathLst>
                <a:path w="226059" h="879475">
                  <a:moveTo>
                    <a:pt x="16446" y="708100"/>
                  </a:moveTo>
                  <a:lnTo>
                    <a:pt x="9251" y="710564"/>
                  </a:lnTo>
                  <a:lnTo>
                    <a:pt x="3643" y="715597"/>
                  </a:lnTo>
                  <a:lnTo>
                    <a:pt x="488" y="722153"/>
                  </a:lnTo>
                  <a:lnTo>
                    <a:pt x="0" y="729424"/>
                  </a:lnTo>
                  <a:lnTo>
                    <a:pt x="2393" y="736600"/>
                  </a:lnTo>
                  <a:lnTo>
                    <a:pt x="85578" y="879094"/>
                  </a:lnTo>
                  <a:lnTo>
                    <a:pt x="107671" y="841248"/>
                  </a:lnTo>
                  <a:lnTo>
                    <a:pt x="66528" y="841248"/>
                  </a:lnTo>
                  <a:lnTo>
                    <a:pt x="66528" y="770763"/>
                  </a:lnTo>
                  <a:lnTo>
                    <a:pt x="35413" y="717423"/>
                  </a:lnTo>
                  <a:lnTo>
                    <a:pt x="30360" y="711743"/>
                  </a:lnTo>
                  <a:lnTo>
                    <a:pt x="23760" y="708564"/>
                  </a:lnTo>
                  <a:lnTo>
                    <a:pt x="16446" y="708100"/>
                  </a:lnTo>
                  <a:close/>
                </a:path>
                <a:path w="226059" h="879475">
                  <a:moveTo>
                    <a:pt x="66528" y="770763"/>
                  </a:moveTo>
                  <a:lnTo>
                    <a:pt x="66528" y="841248"/>
                  </a:lnTo>
                  <a:lnTo>
                    <a:pt x="104628" y="841248"/>
                  </a:lnTo>
                  <a:lnTo>
                    <a:pt x="104628" y="831723"/>
                  </a:lnTo>
                  <a:lnTo>
                    <a:pt x="69068" y="831723"/>
                  </a:lnTo>
                  <a:lnTo>
                    <a:pt x="85578" y="803420"/>
                  </a:lnTo>
                  <a:lnTo>
                    <a:pt x="66528" y="770763"/>
                  </a:lnTo>
                  <a:close/>
                </a:path>
                <a:path w="226059" h="879475">
                  <a:moveTo>
                    <a:pt x="154709" y="708100"/>
                  </a:moveTo>
                  <a:lnTo>
                    <a:pt x="147395" y="708564"/>
                  </a:lnTo>
                  <a:lnTo>
                    <a:pt x="140795" y="711743"/>
                  </a:lnTo>
                  <a:lnTo>
                    <a:pt x="135743" y="717423"/>
                  </a:lnTo>
                  <a:lnTo>
                    <a:pt x="104628" y="770763"/>
                  </a:lnTo>
                  <a:lnTo>
                    <a:pt x="104628" y="841248"/>
                  </a:lnTo>
                  <a:lnTo>
                    <a:pt x="107671" y="841248"/>
                  </a:lnTo>
                  <a:lnTo>
                    <a:pt x="168763" y="736600"/>
                  </a:lnTo>
                  <a:lnTo>
                    <a:pt x="171156" y="729424"/>
                  </a:lnTo>
                  <a:lnTo>
                    <a:pt x="170668" y="722153"/>
                  </a:lnTo>
                  <a:lnTo>
                    <a:pt x="167512" y="715597"/>
                  </a:lnTo>
                  <a:lnTo>
                    <a:pt x="161905" y="710564"/>
                  </a:lnTo>
                  <a:lnTo>
                    <a:pt x="154709" y="708100"/>
                  </a:lnTo>
                  <a:close/>
                </a:path>
                <a:path w="226059" h="879475">
                  <a:moveTo>
                    <a:pt x="85578" y="803420"/>
                  </a:moveTo>
                  <a:lnTo>
                    <a:pt x="69068" y="831723"/>
                  </a:lnTo>
                  <a:lnTo>
                    <a:pt x="102088" y="831723"/>
                  </a:lnTo>
                  <a:lnTo>
                    <a:pt x="85578" y="803420"/>
                  </a:lnTo>
                  <a:close/>
                </a:path>
                <a:path w="226059" h="879475">
                  <a:moveTo>
                    <a:pt x="104628" y="770763"/>
                  </a:moveTo>
                  <a:lnTo>
                    <a:pt x="85578" y="803420"/>
                  </a:lnTo>
                  <a:lnTo>
                    <a:pt x="102088" y="831723"/>
                  </a:lnTo>
                  <a:lnTo>
                    <a:pt x="104628" y="831723"/>
                  </a:lnTo>
                  <a:lnTo>
                    <a:pt x="104628" y="770763"/>
                  </a:lnTo>
                  <a:close/>
                </a:path>
                <a:path w="226059" h="879475">
                  <a:moveTo>
                    <a:pt x="187940" y="420497"/>
                  </a:moveTo>
                  <a:lnTo>
                    <a:pt x="85578" y="420497"/>
                  </a:lnTo>
                  <a:lnTo>
                    <a:pt x="78154" y="421991"/>
                  </a:lnTo>
                  <a:lnTo>
                    <a:pt x="72100" y="426069"/>
                  </a:lnTo>
                  <a:lnTo>
                    <a:pt x="68022" y="432123"/>
                  </a:lnTo>
                  <a:lnTo>
                    <a:pt x="66528" y="439547"/>
                  </a:lnTo>
                  <a:lnTo>
                    <a:pt x="66528" y="770763"/>
                  </a:lnTo>
                  <a:lnTo>
                    <a:pt x="85578" y="803420"/>
                  </a:lnTo>
                  <a:lnTo>
                    <a:pt x="104628" y="770763"/>
                  </a:lnTo>
                  <a:lnTo>
                    <a:pt x="104628" y="458597"/>
                  </a:lnTo>
                  <a:lnTo>
                    <a:pt x="85578" y="458597"/>
                  </a:lnTo>
                  <a:lnTo>
                    <a:pt x="104628" y="439547"/>
                  </a:lnTo>
                  <a:lnTo>
                    <a:pt x="187940" y="439547"/>
                  </a:lnTo>
                  <a:lnTo>
                    <a:pt x="187940" y="420497"/>
                  </a:lnTo>
                  <a:close/>
                </a:path>
                <a:path w="226059" h="879475">
                  <a:moveTo>
                    <a:pt x="104628" y="439547"/>
                  </a:moveTo>
                  <a:lnTo>
                    <a:pt x="85578" y="458597"/>
                  </a:lnTo>
                  <a:lnTo>
                    <a:pt x="104628" y="458597"/>
                  </a:lnTo>
                  <a:lnTo>
                    <a:pt x="104628" y="439547"/>
                  </a:lnTo>
                  <a:close/>
                </a:path>
                <a:path w="226059" h="879475">
                  <a:moveTo>
                    <a:pt x="226040" y="420497"/>
                  </a:moveTo>
                  <a:lnTo>
                    <a:pt x="206990" y="420497"/>
                  </a:lnTo>
                  <a:lnTo>
                    <a:pt x="187940" y="439547"/>
                  </a:lnTo>
                  <a:lnTo>
                    <a:pt x="104628" y="439547"/>
                  </a:lnTo>
                  <a:lnTo>
                    <a:pt x="104628" y="458597"/>
                  </a:lnTo>
                  <a:lnTo>
                    <a:pt x="206990" y="458597"/>
                  </a:lnTo>
                  <a:lnTo>
                    <a:pt x="214413" y="457102"/>
                  </a:lnTo>
                  <a:lnTo>
                    <a:pt x="220468" y="453024"/>
                  </a:lnTo>
                  <a:lnTo>
                    <a:pt x="224545" y="446970"/>
                  </a:lnTo>
                  <a:lnTo>
                    <a:pt x="226040" y="439547"/>
                  </a:lnTo>
                  <a:lnTo>
                    <a:pt x="226040" y="420497"/>
                  </a:lnTo>
                  <a:close/>
                </a:path>
                <a:path w="226059" h="879475">
                  <a:moveTo>
                    <a:pt x="226040" y="0"/>
                  </a:moveTo>
                  <a:lnTo>
                    <a:pt x="187940" y="0"/>
                  </a:lnTo>
                  <a:lnTo>
                    <a:pt x="187940" y="439547"/>
                  </a:lnTo>
                  <a:lnTo>
                    <a:pt x="206990" y="420497"/>
                  </a:lnTo>
                  <a:lnTo>
                    <a:pt x="226040" y="420497"/>
                  </a:lnTo>
                  <a:lnTo>
                    <a:pt x="226040" y="0"/>
                  </a:lnTo>
                  <a:close/>
                </a:path>
              </a:pathLst>
            </a:custGeom>
            <a:solidFill>
              <a:srgbClr val="FFFF00"/>
            </a:solidFill>
          </p:spPr>
          <p:txBody>
            <a:bodyPr wrap="square" lIns="0" tIns="0" rIns="0" bIns="0" rtlCol="0"/>
            <a:lstStyle/>
            <a:p>
              <a:endParaRPr/>
            </a:p>
          </p:txBody>
        </p:sp>
      </p:grpSp>
      <p:sp>
        <p:nvSpPr>
          <p:cNvPr id="19" name="object 24">
            <a:extLst>
              <a:ext uri="{FF2B5EF4-FFF2-40B4-BE49-F238E27FC236}">
                <a16:creationId xmlns:a16="http://schemas.microsoft.com/office/drawing/2014/main" id="{295881FB-AC63-6149-9192-373CB884ECDE}"/>
              </a:ext>
            </a:extLst>
          </p:cNvPr>
          <p:cNvSpPr txBox="1"/>
          <p:nvPr/>
        </p:nvSpPr>
        <p:spPr>
          <a:xfrm>
            <a:off x="8848346" y="1091947"/>
            <a:ext cx="1610995" cy="400110"/>
          </a:xfrm>
          <a:prstGeom prst="rect">
            <a:avLst/>
          </a:prstGeom>
          <a:solidFill>
            <a:srgbClr val="9F0927"/>
          </a:solidFill>
          <a:ln w="25907">
            <a:solidFill>
              <a:srgbClr val="74041A"/>
            </a:solidFill>
          </a:ln>
        </p:spPr>
        <p:txBody>
          <a:bodyPr vert="horz" wrap="square" lIns="0" tIns="121920" rIns="0" bIns="0" rtlCol="0">
            <a:spAutoFit/>
          </a:bodyPr>
          <a:lstStyle/>
          <a:p>
            <a:pPr marL="442595">
              <a:spcBef>
                <a:spcPts val="960"/>
              </a:spcBef>
            </a:pPr>
            <a:r>
              <a:rPr>
                <a:solidFill>
                  <a:srgbClr val="FFFFFF"/>
                </a:solidFill>
                <a:latin typeface="Arial"/>
                <a:cs typeface="Arial"/>
              </a:rPr>
              <a:t>Zone</a:t>
            </a:r>
            <a:r>
              <a:rPr spc="-110">
                <a:solidFill>
                  <a:srgbClr val="FFFFFF"/>
                </a:solidFill>
                <a:latin typeface="Arial"/>
                <a:cs typeface="Arial"/>
              </a:rPr>
              <a:t> </a:t>
            </a:r>
            <a:r>
              <a:rPr spc="-50">
                <a:solidFill>
                  <a:srgbClr val="FFFFFF"/>
                </a:solidFill>
                <a:latin typeface="Arial"/>
                <a:cs typeface="Arial"/>
              </a:rPr>
              <a:t>A</a:t>
            </a:r>
            <a:endParaRPr>
              <a:latin typeface="Arial"/>
              <a:cs typeface="Arial"/>
            </a:endParaRPr>
          </a:p>
        </p:txBody>
      </p:sp>
    </p:spTree>
    <p:extLst>
      <p:ext uri="{BB962C8B-B14F-4D97-AF65-F5344CB8AC3E}">
        <p14:creationId xmlns:p14="http://schemas.microsoft.com/office/powerpoint/2010/main" val="1081100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3B6E-D9AE-0D3E-DC3F-65E9FD30276F}"/>
              </a:ext>
            </a:extLst>
          </p:cNvPr>
          <p:cNvSpPr>
            <a:spLocks noGrp="1"/>
          </p:cNvSpPr>
          <p:nvPr>
            <p:ph type="title"/>
          </p:nvPr>
        </p:nvSpPr>
        <p:spPr>
          <a:xfrm>
            <a:off x="738189" y="182880"/>
            <a:ext cx="10715627" cy="731520"/>
          </a:xfrm>
        </p:spPr>
        <p:txBody>
          <a:bodyPr>
            <a:normAutofit/>
          </a:bodyPr>
          <a:lstStyle/>
          <a:p>
            <a:r>
              <a:rPr lang="en-US"/>
              <a:t>Floodplain Map Overview</a:t>
            </a:r>
          </a:p>
        </p:txBody>
      </p:sp>
      <p:graphicFrame>
        <p:nvGraphicFramePr>
          <p:cNvPr id="3" name="Table 2" descr="Graphic zooms in on FIRM legend and shows which flood zones are “high risk” versus “low risk” ">
            <a:extLst>
              <a:ext uri="{FF2B5EF4-FFF2-40B4-BE49-F238E27FC236}">
                <a16:creationId xmlns:a16="http://schemas.microsoft.com/office/drawing/2014/main" id="{943DB42A-D397-3BB1-743F-4B6E62760D22}"/>
              </a:ext>
            </a:extLst>
          </p:cNvPr>
          <p:cNvGraphicFramePr>
            <a:graphicFrameLocks noGrp="1"/>
          </p:cNvGraphicFramePr>
          <p:nvPr>
            <p:extLst>
              <p:ext uri="{D42A27DB-BD31-4B8C-83A1-F6EECF244321}">
                <p14:modId xmlns:p14="http://schemas.microsoft.com/office/powerpoint/2010/main" val="2133642989"/>
              </p:ext>
            </p:extLst>
          </p:nvPr>
        </p:nvGraphicFramePr>
        <p:xfrm>
          <a:off x="1093304" y="1633897"/>
          <a:ext cx="10267121" cy="3657600"/>
        </p:xfrm>
        <a:graphic>
          <a:graphicData uri="http://schemas.openxmlformats.org/drawingml/2006/table">
            <a:tbl>
              <a:tblPr firstRow="1">
                <a:tableStyleId>{2D5ABB26-0587-4C30-8999-92F81FD0307C}</a:tableStyleId>
              </a:tblPr>
              <a:tblGrid>
                <a:gridCol w="2663687">
                  <a:extLst>
                    <a:ext uri="{9D8B030D-6E8A-4147-A177-3AD203B41FA5}">
                      <a16:colId xmlns:a16="http://schemas.microsoft.com/office/drawing/2014/main" val="1556088132"/>
                    </a:ext>
                  </a:extLst>
                </a:gridCol>
                <a:gridCol w="616226">
                  <a:extLst>
                    <a:ext uri="{9D8B030D-6E8A-4147-A177-3AD203B41FA5}">
                      <a16:colId xmlns:a16="http://schemas.microsoft.com/office/drawing/2014/main" val="810359092"/>
                    </a:ext>
                  </a:extLst>
                </a:gridCol>
                <a:gridCol w="1371742">
                  <a:extLst>
                    <a:ext uri="{9D8B030D-6E8A-4147-A177-3AD203B41FA5}">
                      <a16:colId xmlns:a16="http://schemas.microsoft.com/office/drawing/2014/main" val="608289255"/>
                    </a:ext>
                  </a:extLst>
                </a:gridCol>
                <a:gridCol w="5615466">
                  <a:extLst>
                    <a:ext uri="{9D8B030D-6E8A-4147-A177-3AD203B41FA5}">
                      <a16:colId xmlns:a16="http://schemas.microsoft.com/office/drawing/2014/main" val="3799434672"/>
                    </a:ext>
                  </a:extLst>
                </a:gridCol>
              </a:tblGrid>
              <a:tr h="731520">
                <a:tc rowSpan="3">
                  <a:txBody>
                    <a:bodyPr/>
                    <a:lstStyle/>
                    <a:p>
                      <a:pPr algn="r">
                        <a:spcBef>
                          <a:spcPts val="0"/>
                        </a:spcBef>
                      </a:pPr>
                      <a:r>
                        <a:rPr lang="en-US" sz="2400">
                          <a:solidFill>
                            <a:srgbClr val="13648E"/>
                          </a:solidFill>
                        </a:rPr>
                        <a:t>HIGH RISK</a:t>
                      </a:r>
                    </a:p>
                    <a:p>
                      <a:pPr algn="r">
                        <a:spcBef>
                          <a:spcPts val="0"/>
                        </a:spcBef>
                      </a:pPr>
                      <a:r>
                        <a:rPr lang="en-US" sz="1600" i="1">
                          <a:solidFill>
                            <a:srgbClr val="13648E"/>
                          </a:solidFill>
                        </a:rPr>
                        <a:t>(Special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r">
                        <a:spcBef>
                          <a:spcPts val="0"/>
                        </a:spcBef>
                      </a:pP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Regulatory Floodway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385217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1%-Annual-Chance Flood Hazard Area </a:t>
                      </a:r>
                      <a:r>
                        <a:rPr lang="en-US" b="1">
                          <a:solidFill>
                            <a:srgbClr val="13648E"/>
                          </a:solidFill>
                        </a:rPr>
                        <a:t>with BFEs</a:t>
                      </a:r>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966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1%-Annual-Chance Flood Hazard Area </a:t>
                      </a:r>
                      <a:r>
                        <a:rPr lang="en-US" b="1">
                          <a:solidFill>
                            <a:srgbClr val="13648E"/>
                          </a:solidFill>
                        </a:rPr>
                        <a:t>without published BFEs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682220"/>
                  </a:ext>
                </a:extLst>
              </a:tr>
              <a:tr h="731520">
                <a:tc>
                  <a:txBody>
                    <a:bodyPr/>
                    <a:lstStyle/>
                    <a:p>
                      <a:pPr algn="r"/>
                      <a:r>
                        <a:rPr lang="en-US" sz="2400">
                          <a:solidFill>
                            <a:srgbClr val="13648E"/>
                          </a:solidFill>
                        </a:rPr>
                        <a:t>MODERATE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0.2%-Annual-Chance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684228"/>
                  </a:ext>
                </a:extLst>
              </a:tr>
              <a:tr h="731520">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solidFill>
                            <a:schemeClr val="bg2">
                              <a:lumMod val="50000"/>
                            </a:schemeClr>
                          </a:solidFill>
                        </a:rPr>
                        <a:t>Cross Sections with 1%-Annual-Chance Water Surface Elevation 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423990"/>
                  </a:ext>
                </a:extLst>
              </a:tr>
            </a:tbl>
          </a:graphicData>
        </a:graphic>
      </p:graphicFrame>
      <p:pic>
        <p:nvPicPr>
          <p:cNvPr id="4" name="Picture 3">
            <a:extLst>
              <a:ext uri="{FF2B5EF4-FFF2-40B4-BE49-F238E27FC236}">
                <a16:creationId xmlns:a16="http://schemas.microsoft.com/office/drawing/2014/main" id="{29AC3DC4-15D7-EA57-4FAF-43DF869966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65433" y="1807113"/>
            <a:ext cx="1169057" cy="380571"/>
          </a:xfrm>
          <a:prstGeom prst="rect">
            <a:avLst/>
          </a:prstGeom>
        </p:spPr>
      </p:pic>
      <p:pic>
        <p:nvPicPr>
          <p:cNvPr id="5" name="Picture 4">
            <a:extLst>
              <a:ext uri="{FF2B5EF4-FFF2-40B4-BE49-F238E27FC236}">
                <a16:creationId xmlns:a16="http://schemas.microsoft.com/office/drawing/2014/main" id="{F80669D7-D4BF-5538-E6F2-689F536F24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65429" y="3990680"/>
            <a:ext cx="1169057" cy="380571"/>
          </a:xfrm>
          <a:prstGeom prst="rect">
            <a:avLst/>
          </a:prstGeom>
        </p:spPr>
      </p:pic>
      <p:grpSp>
        <p:nvGrpSpPr>
          <p:cNvPr id="6" name="Group 5">
            <a:extLst>
              <a:ext uri="{FF2B5EF4-FFF2-40B4-BE49-F238E27FC236}">
                <a16:creationId xmlns:a16="http://schemas.microsoft.com/office/drawing/2014/main" id="{D308B951-E65C-2498-2815-AAAE8AFF7438}"/>
              </a:ext>
              <a:ext uri="{C183D7F6-B498-43B3-948B-1728B52AA6E4}">
                <adec:decorative xmlns:adec="http://schemas.microsoft.com/office/drawing/2017/decorative" val="1"/>
              </a:ext>
            </a:extLst>
          </p:cNvPr>
          <p:cNvGrpSpPr/>
          <p:nvPr/>
        </p:nvGrpSpPr>
        <p:grpSpPr>
          <a:xfrm>
            <a:off x="4465433" y="2518063"/>
            <a:ext cx="1169057" cy="418629"/>
            <a:chOff x="2399314" y="2674864"/>
            <a:chExt cx="1169057" cy="418629"/>
          </a:xfrm>
        </p:grpSpPr>
        <p:pic>
          <p:nvPicPr>
            <p:cNvPr id="7" name="Picture 6">
              <a:extLst>
                <a:ext uri="{FF2B5EF4-FFF2-40B4-BE49-F238E27FC236}">
                  <a16:creationId xmlns:a16="http://schemas.microsoft.com/office/drawing/2014/main" id="{60B64F5D-3BA3-6DB7-76D2-7FA62435DF8E}"/>
                </a:ext>
              </a:extLst>
            </p:cNvPr>
            <p:cNvPicPr>
              <a:picLocks noChangeAspect="1"/>
            </p:cNvPicPr>
            <p:nvPr/>
          </p:nvPicPr>
          <p:blipFill>
            <a:blip r:embed="rId5"/>
            <a:stretch>
              <a:fillRect/>
            </a:stretch>
          </p:blipFill>
          <p:spPr>
            <a:xfrm>
              <a:off x="2399314" y="2674864"/>
              <a:ext cx="1169057" cy="418629"/>
            </a:xfrm>
            <a:prstGeom prst="rect">
              <a:avLst/>
            </a:prstGeom>
          </p:spPr>
        </p:pic>
        <p:sp>
          <p:nvSpPr>
            <p:cNvPr id="8" name="TextBox 7">
              <a:extLst>
                <a:ext uri="{FF2B5EF4-FFF2-40B4-BE49-F238E27FC236}">
                  <a16:creationId xmlns:a16="http://schemas.microsoft.com/office/drawing/2014/main" id="{0D0F9DB3-050F-3472-56AE-BD58DB8EE54B}"/>
                </a:ext>
              </a:extLst>
            </p:cNvPr>
            <p:cNvSpPr txBox="1"/>
            <p:nvPr/>
          </p:nvSpPr>
          <p:spPr>
            <a:xfrm>
              <a:off x="2449495" y="2714901"/>
              <a:ext cx="1067360"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a:solidFill>
                    <a:srgbClr val="AAABAA">
                      <a:lumMod val="50000"/>
                    </a:srgbClr>
                  </a:solidFill>
                  <a:latin typeface="Arial" panose="020B0604020202020204" pitchFamily="34" charset="0"/>
                  <a:ea typeface="ＭＳ Ｐゴシック" panose="020B0600070205080204" pitchFamily="34" charset="-128"/>
                  <a:cs typeface="+mn-cs"/>
                </a:rPr>
                <a:t>ZONE AE</a:t>
              </a:r>
            </a:p>
          </p:txBody>
        </p:sp>
      </p:grpSp>
      <p:grpSp>
        <p:nvGrpSpPr>
          <p:cNvPr id="9" name="Group 8">
            <a:extLst>
              <a:ext uri="{FF2B5EF4-FFF2-40B4-BE49-F238E27FC236}">
                <a16:creationId xmlns:a16="http://schemas.microsoft.com/office/drawing/2014/main" id="{24ADC1D7-24D6-4C24-59D3-58B33AE7B27C}"/>
              </a:ext>
              <a:ext uri="{C183D7F6-B498-43B3-948B-1728B52AA6E4}">
                <adec:decorative xmlns:adec="http://schemas.microsoft.com/office/drawing/2017/decorative" val="1"/>
              </a:ext>
            </a:extLst>
          </p:cNvPr>
          <p:cNvGrpSpPr/>
          <p:nvPr/>
        </p:nvGrpSpPr>
        <p:grpSpPr>
          <a:xfrm>
            <a:off x="4376359" y="3241671"/>
            <a:ext cx="1345871" cy="418629"/>
            <a:chOff x="2310240" y="3398472"/>
            <a:chExt cx="1345871" cy="418629"/>
          </a:xfrm>
        </p:grpSpPr>
        <p:pic>
          <p:nvPicPr>
            <p:cNvPr id="10" name="Picture 9">
              <a:extLst>
                <a:ext uri="{FF2B5EF4-FFF2-40B4-BE49-F238E27FC236}">
                  <a16:creationId xmlns:a16="http://schemas.microsoft.com/office/drawing/2014/main" id="{6535C486-EDFB-1F89-92D5-1F3ADE37988D}"/>
                </a:ext>
              </a:extLst>
            </p:cNvPr>
            <p:cNvPicPr>
              <a:picLocks noChangeAspect="1"/>
            </p:cNvPicPr>
            <p:nvPr/>
          </p:nvPicPr>
          <p:blipFill>
            <a:blip r:embed="rId5"/>
            <a:stretch>
              <a:fillRect/>
            </a:stretch>
          </p:blipFill>
          <p:spPr>
            <a:xfrm>
              <a:off x="2398648" y="3398472"/>
              <a:ext cx="1169057" cy="418629"/>
            </a:xfrm>
            <a:prstGeom prst="rect">
              <a:avLst/>
            </a:prstGeom>
          </p:spPr>
        </p:pic>
        <p:sp>
          <p:nvSpPr>
            <p:cNvPr id="11" name="TextBox 10">
              <a:extLst>
                <a:ext uri="{FF2B5EF4-FFF2-40B4-BE49-F238E27FC236}">
                  <a16:creationId xmlns:a16="http://schemas.microsoft.com/office/drawing/2014/main" id="{EC183DD9-FE54-2374-4006-4FD54403F8BC}"/>
                </a:ext>
              </a:extLst>
            </p:cNvPr>
            <p:cNvSpPr txBox="1"/>
            <p:nvPr/>
          </p:nvSpPr>
          <p:spPr>
            <a:xfrm>
              <a:off x="2310240" y="3434634"/>
              <a:ext cx="1345871"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a:solidFill>
                    <a:srgbClr val="AAABAA">
                      <a:lumMod val="50000"/>
                    </a:srgbClr>
                  </a:solidFill>
                  <a:latin typeface="Arial" panose="020B0604020202020204" pitchFamily="34" charset="0"/>
                  <a:ea typeface="ＭＳ Ｐゴシック" panose="020B0600070205080204" pitchFamily="34" charset="-128"/>
                  <a:cs typeface="+mn-cs"/>
                </a:rPr>
                <a:t>ZONE A</a:t>
              </a:r>
            </a:p>
          </p:txBody>
        </p:sp>
      </p:grpSp>
      <p:sp>
        <p:nvSpPr>
          <p:cNvPr id="12" name="Left Brace 11">
            <a:extLst>
              <a:ext uri="{FF2B5EF4-FFF2-40B4-BE49-F238E27FC236}">
                <a16:creationId xmlns:a16="http://schemas.microsoft.com/office/drawing/2014/main" id="{1659639C-E198-9201-75B0-2151DE21D4FB}"/>
              </a:ext>
              <a:ext uri="{C183D7F6-B498-43B3-948B-1728B52AA6E4}">
                <adec:decorative xmlns:adec="http://schemas.microsoft.com/office/drawing/2017/decorative" val="1"/>
              </a:ext>
            </a:extLst>
          </p:cNvPr>
          <p:cNvSpPr/>
          <p:nvPr/>
        </p:nvSpPr>
        <p:spPr>
          <a:xfrm>
            <a:off x="3817114" y="1857911"/>
            <a:ext cx="432739" cy="193498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a:solidFill>
                <a:prstClr val="black"/>
              </a:solidFill>
              <a:latin typeface="Arial"/>
            </a:endParaRPr>
          </a:p>
        </p:txBody>
      </p:sp>
      <p:sp>
        <p:nvSpPr>
          <p:cNvPr id="13" name="Left Brace 12">
            <a:extLst>
              <a:ext uri="{FF2B5EF4-FFF2-40B4-BE49-F238E27FC236}">
                <a16:creationId xmlns:a16="http://schemas.microsoft.com/office/drawing/2014/main" id="{E69BE52F-9015-5B44-815E-30B6C0202D38}"/>
              </a:ext>
              <a:ext uri="{C183D7F6-B498-43B3-948B-1728B52AA6E4}">
                <adec:decorative xmlns:adec="http://schemas.microsoft.com/office/drawing/2017/decorative" val="1"/>
              </a:ext>
            </a:extLst>
          </p:cNvPr>
          <p:cNvSpPr/>
          <p:nvPr/>
        </p:nvSpPr>
        <p:spPr>
          <a:xfrm>
            <a:off x="3817114" y="3844296"/>
            <a:ext cx="432739" cy="731520"/>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a:solidFill>
                <a:prstClr val="black"/>
              </a:solidFill>
              <a:latin typeface="Arial"/>
            </a:endParaRPr>
          </a:p>
        </p:txBody>
      </p:sp>
      <p:pic>
        <p:nvPicPr>
          <p:cNvPr id="14" name="Picture 13">
            <a:extLst>
              <a:ext uri="{FF2B5EF4-FFF2-40B4-BE49-F238E27FC236}">
                <a16:creationId xmlns:a16="http://schemas.microsoft.com/office/drawing/2014/main" id="{A634FEA3-551F-4782-DE71-6B37BAEB3F2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499920" y="4605358"/>
            <a:ext cx="1117231" cy="640080"/>
          </a:xfrm>
          <a:prstGeom prst="rect">
            <a:avLst/>
          </a:prstGeom>
        </p:spPr>
      </p:pic>
    </p:spTree>
    <p:extLst>
      <p:ext uri="{BB962C8B-B14F-4D97-AF65-F5344CB8AC3E}">
        <p14:creationId xmlns:p14="http://schemas.microsoft.com/office/powerpoint/2010/main" val="415313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3B6E-D9AE-0D3E-DC3F-65E9FD30276F}"/>
              </a:ext>
            </a:extLst>
          </p:cNvPr>
          <p:cNvSpPr>
            <a:spLocks noGrp="1"/>
          </p:cNvSpPr>
          <p:nvPr>
            <p:ph type="title"/>
          </p:nvPr>
        </p:nvSpPr>
        <p:spPr/>
        <p:txBody>
          <a:bodyPr>
            <a:normAutofit/>
          </a:bodyPr>
          <a:lstStyle/>
          <a:p>
            <a:r>
              <a:rPr lang="en-US"/>
              <a:t>Floodplain Map Overview</a:t>
            </a:r>
          </a:p>
        </p:txBody>
      </p:sp>
      <p:graphicFrame>
        <p:nvGraphicFramePr>
          <p:cNvPr id="3" name="Table 2" descr="Graphic zooms in on FIRM legend and summarizes key requirements associated with each flood zone ">
            <a:extLst>
              <a:ext uri="{FF2B5EF4-FFF2-40B4-BE49-F238E27FC236}">
                <a16:creationId xmlns:a16="http://schemas.microsoft.com/office/drawing/2014/main" id="{943DB42A-D397-3BB1-743F-4B6E62760D22}"/>
              </a:ext>
            </a:extLst>
          </p:cNvPr>
          <p:cNvGraphicFramePr>
            <a:graphicFrameLocks noGrp="1"/>
          </p:cNvGraphicFramePr>
          <p:nvPr>
            <p:extLst>
              <p:ext uri="{D42A27DB-BD31-4B8C-83A1-F6EECF244321}">
                <p14:modId xmlns:p14="http://schemas.microsoft.com/office/powerpoint/2010/main" val="3584944174"/>
              </p:ext>
            </p:extLst>
          </p:nvPr>
        </p:nvGraphicFramePr>
        <p:xfrm>
          <a:off x="1093304" y="1633897"/>
          <a:ext cx="10267121" cy="3657600"/>
        </p:xfrm>
        <a:graphic>
          <a:graphicData uri="http://schemas.openxmlformats.org/drawingml/2006/table">
            <a:tbl>
              <a:tblPr firstRow="1">
                <a:tableStyleId>{2D5ABB26-0587-4C30-8999-92F81FD0307C}</a:tableStyleId>
              </a:tblPr>
              <a:tblGrid>
                <a:gridCol w="2663687">
                  <a:extLst>
                    <a:ext uri="{9D8B030D-6E8A-4147-A177-3AD203B41FA5}">
                      <a16:colId xmlns:a16="http://schemas.microsoft.com/office/drawing/2014/main" val="1556088132"/>
                    </a:ext>
                  </a:extLst>
                </a:gridCol>
                <a:gridCol w="616226">
                  <a:extLst>
                    <a:ext uri="{9D8B030D-6E8A-4147-A177-3AD203B41FA5}">
                      <a16:colId xmlns:a16="http://schemas.microsoft.com/office/drawing/2014/main" val="810359092"/>
                    </a:ext>
                  </a:extLst>
                </a:gridCol>
                <a:gridCol w="1371742">
                  <a:extLst>
                    <a:ext uri="{9D8B030D-6E8A-4147-A177-3AD203B41FA5}">
                      <a16:colId xmlns:a16="http://schemas.microsoft.com/office/drawing/2014/main" val="608289255"/>
                    </a:ext>
                  </a:extLst>
                </a:gridCol>
                <a:gridCol w="5615466">
                  <a:extLst>
                    <a:ext uri="{9D8B030D-6E8A-4147-A177-3AD203B41FA5}">
                      <a16:colId xmlns:a16="http://schemas.microsoft.com/office/drawing/2014/main" val="3799434672"/>
                    </a:ext>
                  </a:extLst>
                </a:gridCol>
              </a:tblGrid>
              <a:tr h="731520">
                <a:tc rowSpan="3">
                  <a:txBody>
                    <a:bodyPr/>
                    <a:lstStyle/>
                    <a:p>
                      <a:pPr algn="r">
                        <a:spcBef>
                          <a:spcPts val="0"/>
                        </a:spcBef>
                      </a:pPr>
                      <a:r>
                        <a:rPr lang="en-US" sz="2400">
                          <a:solidFill>
                            <a:srgbClr val="13648E"/>
                          </a:solidFill>
                        </a:rPr>
                        <a:t>HIGH RISK</a:t>
                      </a:r>
                    </a:p>
                    <a:p>
                      <a:pPr algn="r">
                        <a:spcBef>
                          <a:spcPts val="0"/>
                        </a:spcBef>
                      </a:pPr>
                      <a:r>
                        <a:rPr lang="en-US" sz="1600" i="1">
                          <a:solidFill>
                            <a:srgbClr val="13648E"/>
                          </a:solidFill>
                        </a:rPr>
                        <a:t>(Special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r">
                        <a:spcBef>
                          <a:spcPts val="0"/>
                        </a:spcBef>
                      </a:pP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385217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966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682220"/>
                  </a:ext>
                </a:extLst>
              </a:tr>
              <a:tr h="731520">
                <a:tc>
                  <a:txBody>
                    <a:bodyPr/>
                    <a:lstStyle/>
                    <a:p>
                      <a:pPr algn="r"/>
                      <a:r>
                        <a:rPr lang="en-US" sz="2400">
                          <a:solidFill>
                            <a:srgbClr val="13648E"/>
                          </a:solidFill>
                        </a:rPr>
                        <a:t>MODERATE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684228"/>
                  </a:ext>
                </a:extLst>
              </a:tr>
              <a:tr h="731520">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solidFill>
                            <a:schemeClr val="bg2">
                              <a:lumMod val="50000"/>
                            </a:schemeClr>
                          </a:solidFill>
                        </a:rPr>
                        <a:t>Cross Sections with 1%-Annual-Chance Water Surface Elevation 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423990"/>
                  </a:ext>
                </a:extLst>
              </a:tr>
            </a:tbl>
          </a:graphicData>
        </a:graphic>
      </p:graphicFrame>
      <p:pic>
        <p:nvPicPr>
          <p:cNvPr id="4" name="Picture 3">
            <a:extLst>
              <a:ext uri="{FF2B5EF4-FFF2-40B4-BE49-F238E27FC236}">
                <a16:creationId xmlns:a16="http://schemas.microsoft.com/office/drawing/2014/main" id="{29AC3DC4-15D7-EA57-4FAF-43DF869966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65433" y="1807113"/>
            <a:ext cx="1169057" cy="380571"/>
          </a:xfrm>
          <a:prstGeom prst="rect">
            <a:avLst/>
          </a:prstGeom>
        </p:spPr>
      </p:pic>
      <p:pic>
        <p:nvPicPr>
          <p:cNvPr id="5" name="Picture 4">
            <a:extLst>
              <a:ext uri="{FF2B5EF4-FFF2-40B4-BE49-F238E27FC236}">
                <a16:creationId xmlns:a16="http://schemas.microsoft.com/office/drawing/2014/main" id="{F80669D7-D4BF-5538-E6F2-689F536F24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65429" y="3990680"/>
            <a:ext cx="1169057" cy="380571"/>
          </a:xfrm>
          <a:prstGeom prst="rect">
            <a:avLst/>
          </a:prstGeom>
        </p:spPr>
      </p:pic>
      <p:grpSp>
        <p:nvGrpSpPr>
          <p:cNvPr id="6" name="Group 5">
            <a:extLst>
              <a:ext uri="{FF2B5EF4-FFF2-40B4-BE49-F238E27FC236}">
                <a16:creationId xmlns:a16="http://schemas.microsoft.com/office/drawing/2014/main" id="{D308B951-E65C-2498-2815-AAAE8AFF7438}"/>
              </a:ext>
              <a:ext uri="{C183D7F6-B498-43B3-948B-1728B52AA6E4}">
                <adec:decorative xmlns:adec="http://schemas.microsoft.com/office/drawing/2017/decorative" val="1"/>
              </a:ext>
            </a:extLst>
          </p:cNvPr>
          <p:cNvGrpSpPr/>
          <p:nvPr/>
        </p:nvGrpSpPr>
        <p:grpSpPr>
          <a:xfrm>
            <a:off x="4465433" y="2518063"/>
            <a:ext cx="1169057" cy="418629"/>
            <a:chOff x="2399314" y="2674864"/>
            <a:chExt cx="1169057" cy="418629"/>
          </a:xfrm>
        </p:grpSpPr>
        <p:pic>
          <p:nvPicPr>
            <p:cNvPr id="7" name="Picture 6">
              <a:extLst>
                <a:ext uri="{FF2B5EF4-FFF2-40B4-BE49-F238E27FC236}">
                  <a16:creationId xmlns:a16="http://schemas.microsoft.com/office/drawing/2014/main" id="{60B64F5D-3BA3-6DB7-76D2-7FA62435DF8E}"/>
                </a:ext>
              </a:extLst>
            </p:cNvPr>
            <p:cNvPicPr>
              <a:picLocks noChangeAspect="1"/>
            </p:cNvPicPr>
            <p:nvPr/>
          </p:nvPicPr>
          <p:blipFill>
            <a:blip r:embed="rId5"/>
            <a:stretch>
              <a:fillRect/>
            </a:stretch>
          </p:blipFill>
          <p:spPr>
            <a:xfrm>
              <a:off x="2399314" y="2674864"/>
              <a:ext cx="1169057" cy="418629"/>
            </a:xfrm>
            <a:prstGeom prst="rect">
              <a:avLst/>
            </a:prstGeom>
          </p:spPr>
        </p:pic>
        <p:sp>
          <p:nvSpPr>
            <p:cNvPr id="8" name="TextBox 7">
              <a:extLst>
                <a:ext uri="{FF2B5EF4-FFF2-40B4-BE49-F238E27FC236}">
                  <a16:creationId xmlns:a16="http://schemas.microsoft.com/office/drawing/2014/main" id="{0D0F9DB3-050F-3472-56AE-BD58DB8EE54B}"/>
                </a:ext>
              </a:extLst>
            </p:cNvPr>
            <p:cNvSpPr txBox="1"/>
            <p:nvPr/>
          </p:nvSpPr>
          <p:spPr>
            <a:xfrm>
              <a:off x="2449495" y="2714901"/>
              <a:ext cx="1067360"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a:solidFill>
                    <a:srgbClr val="AAABAA">
                      <a:lumMod val="50000"/>
                    </a:srgbClr>
                  </a:solidFill>
                  <a:latin typeface="Arial" panose="020B0604020202020204" pitchFamily="34" charset="0"/>
                  <a:ea typeface="ＭＳ Ｐゴシック" panose="020B0600070205080204" pitchFamily="34" charset="-128"/>
                  <a:cs typeface="+mn-cs"/>
                </a:rPr>
                <a:t>ZONE AE</a:t>
              </a:r>
            </a:p>
          </p:txBody>
        </p:sp>
      </p:grpSp>
      <p:grpSp>
        <p:nvGrpSpPr>
          <p:cNvPr id="9" name="Group 8">
            <a:extLst>
              <a:ext uri="{FF2B5EF4-FFF2-40B4-BE49-F238E27FC236}">
                <a16:creationId xmlns:a16="http://schemas.microsoft.com/office/drawing/2014/main" id="{24ADC1D7-24D6-4C24-59D3-58B33AE7B27C}"/>
              </a:ext>
              <a:ext uri="{C183D7F6-B498-43B3-948B-1728B52AA6E4}">
                <adec:decorative xmlns:adec="http://schemas.microsoft.com/office/drawing/2017/decorative" val="1"/>
              </a:ext>
            </a:extLst>
          </p:cNvPr>
          <p:cNvGrpSpPr/>
          <p:nvPr/>
        </p:nvGrpSpPr>
        <p:grpSpPr>
          <a:xfrm>
            <a:off x="4376359" y="3241671"/>
            <a:ext cx="1345871" cy="418629"/>
            <a:chOff x="2310240" y="3398472"/>
            <a:chExt cx="1345871" cy="418629"/>
          </a:xfrm>
        </p:grpSpPr>
        <p:pic>
          <p:nvPicPr>
            <p:cNvPr id="10" name="Picture 9">
              <a:extLst>
                <a:ext uri="{FF2B5EF4-FFF2-40B4-BE49-F238E27FC236}">
                  <a16:creationId xmlns:a16="http://schemas.microsoft.com/office/drawing/2014/main" id="{6535C486-EDFB-1F89-92D5-1F3ADE37988D}"/>
                </a:ext>
              </a:extLst>
            </p:cNvPr>
            <p:cNvPicPr>
              <a:picLocks noChangeAspect="1"/>
            </p:cNvPicPr>
            <p:nvPr/>
          </p:nvPicPr>
          <p:blipFill>
            <a:blip r:embed="rId5"/>
            <a:stretch>
              <a:fillRect/>
            </a:stretch>
          </p:blipFill>
          <p:spPr>
            <a:xfrm>
              <a:off x="2398648" y="3398472"/>
              <a:ext cx="1169057" cy="418629"/>
            </a:xfrm>
            <a:prstGeom prst="rect">
              <a:avLst/>
            </a:prstGeom>
          </p:spPr>
        </p:pic>
        <p:sp>
          <p:nvSpPr>
            <p:cNvPr id="11" name="TextBox 10">
              <a:extLst>
                <a:ext uri="{FF2B5EF4-FFF2-40B4-BE49-F238E27FC236}">
                  <a16:creationId xmlns:a16="http://schemas.microsoft.com/office/drawing/2014/main" id="{EC183DD9-FE54-2374-4006-4FD54403F8BC}"/>
                </a:ext>
              </a:extLst>
            </p:cNvPr>
            <p:cNvSpPr txBox="1"/>
            <p:nvPr/>
          </p:nvSpPr>
          <p:spPr>
            <a:xfrm>
              <a:off x="2310240" y="3434634"/>
              <a:ext cx="1345871"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a:solidFill>
                    <a:srgbClr val="AAABAA">
                      <a:lumMod val="50000"/>
                    </a:srgbClr>
                  </a:solidFill>
                  <a:latin typeface="Arial" panose="020B0604020202020204" pitchFamily="34" charset="0"/>
                  <a:ea typeface="ＭＳ Ｐゴシック" panose="020B0600070205080204" pitchFamily="34" charset="-128"/>
                  <a:cs typeface="+mn-cs"/>
                </a:rPr>
                <a:t>ZONE A</a:t>
              </a:r>
            </a:p>
          </p:txBody>
        </p:sp>
      </p:grpSp>
      <p:sp>
        <p:nvSpPr>
          <p:cNvPr id="12" name="Left Brace 11">
            <a:extLst>
              <a:ext uri="{FF2B5EF4-FFF2-40B4-BE49-F238E27FC236}">
                <a16:creationId xmlns:a16="http://schemas.microsoft.com/office/drawing/2014/main" id="{1659639C-E198-9201-75B0-2151DE21D4FB}"/>
              </a:ext>
              <a:ext uri="{C183D7F6-B498-43B3-948B-1728B52AA6E4}">
                <adec:decorative xmlns:adec="http://schemas.microsoft.com/office/drawing/2017/decorative" val="1"/>
              </a:ext>
            </a:extLst>
          </p:cNvPr>
          <p:cNvSpPr/>
          <p:nvPr/>
        </p:nvSpPr>
        <p:spPr>
          <a:xfrm>
            <a:off x="3817114" y="1857911"/>
            <a:ext cx="432739" cy="193498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a:solidFill>
                <a:prstClr val="black"/>
              </a:solidFill>
              <a:latin typeface="Arial"/>
            </a:endParaRPr>
          </a:p>
        </p:txBody>
      </p:sp>
      <p:sp>
        <p:nvSpPr>
          <p:cNvPr id="13" name="Left Brace 12">
            <a:extLst>
              <a:ext uri="{FF2B5EF4-FFF2-40B4-BE49-F238E27FC236}">
                <a16:creationId xmlns:a16="http://schemas.microsoft.com/office/drawing/2014/main" id="{E69BE52F-9015-5B44-815E-30B6C0202D38}"/>
              </a:ext>
              <a:ext uri="{C183D7F6-B498-43B3-948B-1728B52AA6E4}">
                <adec:decorative xmlns:adec="http://schemas.microsoft.com/office/drawing/2017/decorative" val="1"/>
              </a:ext>
            </a:extLst>
          </p:cNvPr>
          <p:cNvSpPr/>
          <p:nvPr/>
        </p:nvSpPr>
        <p:spPr>
          <a:xfrm>
            <a:off x="3817114" y="3844296"/>
            <a:ext cx="432739" cy="731520"/>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a:solidFill>
                <a:prstClr val="black"/>
              </a:solidFill>
              <a:latin typeface="Arial"/>
            </a:endParaRPr>
          </a:p>
        </p:txBody>
      </p:sp>
      <p:pic>
        <p:nvPicPr>
          <p:cNvPr id="14" name="Picture 13">
            <a:extLst>
              <a:ext uri="{FF2B5EF4-FFF2-40B4-BE49-F238E27FC236}">
                <a16:creationId xmlns:a16="http://schemas.microsoft.com/office/drawing/2014/main" id="{A634FEA3-551F-4782-DE71-6B37BAEB3F2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499920" y="4605358"/>
            <a:ext cx="1117231" cy="640080"/>
          </a:xfrm>
          <a:prstGeom prst="rect">
            <a:avLst/>
          </a:prstGeom>
        </p:spPr>
      </p:pic>
      <p:sp>
        <p:nvSpPr>
          <p:cNvPr id="15" name="TextBox 14">
            <a:extLst>
              <a:ext uri="{FF2B5EF4-FFF2-40B4-BE49-F238E27FC236}">
                <a16:creationId xmlns:a16="http://schemas.microsoft.com/office/drawing/2014/main" id="{BAC97294-9293-39CB-8773-3521F0C5FF7C}"/>
              </a:ext>
            </a:extLst>
          </p:cNvPr>
          <p:cNvSpPr txBox="1"/>
          <p:nvPr/>
        </p:nvSpPr>
        <p:spPr>
          <a:xfrm>
            <a:off x="5864001" y="1704431"/>
            <a:ext cx="4610100" cy="646331"/>
          </a:xfrm>
          <a:prstGeom prst="rect">
            <a:avLst/>
          </a:prstGeom>
          <a:solidFill>
            <a:srgbClr val="C00000">
              <a:alpha val="25000"/>
            </a:srgbClr>
          </a:solidFill>
        </p:spPr>
        <p:txBody>
          <a:bodyPr wrap="square" rtlCol="0">
            <a:spAutoFit/>
          </a:bodyPr>
          <a:lstStyle/>
          <a:p>
            <a:pPr algn="ctr" rtl="0" eaLnBrk="0" fontAlgn="base" hangingPunct="0">
              <a:spcBef>
                <a:spcPct val="0"/>
              </a:spcBef>
              <a:spcAft>
                <a:spcPct val="0"/>
              </a:spcAft>
              <a:defRPr/>
            </a:pPr>
            <a:r>
              <a:rPr lang="en-US" kern="1200">
                <a:solidFill>
                  <a:srgbClr val="AAABAA">
                    <a:lumMod val="50000"/>
                  </a:srgbClr>
                </a:solidFill>
                <a:latin typeface="Arial" panose="020B0604020202020204" pitchFamily="34" charset="0"/>
                <a:ea typeface="ＭＳ Ｐゴシック" panose="020B0600070205080204" pitchFamily="34" charset="-128"/>
                <a:cs typeface="+mn-cs"/>
              </a:rPr>
              <a:t>Development is not allowed unless “no rise” in flood levels is certified</a:t>
            </a:r>
          </a:p>
        </p:txBody>
      </p:sp>
      <p:sp>
        <p:nvSpPr>
          <p:cNvPr id="17" name="TextBox 16">
            <a:extLst>
              <a:ext uri="{FF2B5EF4-FFF2-40B4-BE49-F238E27FC236}">
                <a16:creationId xmlns:a16="http://schemas.microsoft.com/office/drawing/2014/main" id="{30BD6E69-25C9-45E8-0197-23FED5160D72}"/>
              </a:ext>
            </a:extLst>
          </p:cNvPr>
          <p:cNvSpPr txBox="1"/>
          <p:nvPr/>
        </p:nvSpPr>
        <p:spPr>
          <a:xfrm>
            <a:off x="5864001" y="2834026"/>
            <a:ext cx="4610100" cy="646331"/>
          </a:xfrm>
          <a:prstGeom prst="rect">
            <a:avLst/>
          </a:prstGeom>
          <a:solidFill>
            <a:srgbClr val="004E88">
              <a:alpha val="25000"/>
            </a:srgbClr>
          </a:solidFill>
        </p:spPr>
        <p:txBody>
          <a:bodyPr wrap="square" rtlCol="0" anchor="ctr" anchorCtr="0">
            <a:spAutoFit/>
          </a:bodyPr>
          <a:lstStyle/>
          <a:p>
            <a:pPr algn="ctr" rtl="0" eaLnBrk="0" fontAlgn="base" hangingPunct="0">
              <a:spcBef>
                <a:spcPct val="0"/>
              </a:spcBef>
              <a:spcAft>
                <a:spcPct val="0"/>
              </a:spcAft>
              <a:defRPr/>
            </a:pPr>
            <a:r>
              <a:rPr lang="en-US" kern="1200">
                <a:solidFill>
                  <a:srgbClr val="AAABAA">
                    <a:lumMod val="50000"/>
                  </a:srgbClr>
                </a:solidFill>
                <a:latin typeface="Arial" panose="020B0604020202020204" pitchFamily="34" charset="0"/>
                <a:ea typeface="ＭＳ Ｐゴシック" panose="020B0600070205080204" pitchFamily="34" charset="-128"/>
                <a:cs typeface="+mn-cs"/>
              </a:rPr>
              <a:t>Flood insurance is mandatory for structures with federally backed mortgages</a:t>
            </a:r>
          </a:p>
        </p:txBody>
      </p:sp>
      <p:sp>
        <p:nvSpPr>
          <p:cNvPr id="16" name="TextBox 15">
            <a:extLst>
              <a:ext uri="{FF2B5EF4-FFF2-40B4-BE49-F238E27FC236}">
                <a16:creationId xmlns:a16="http://schemas.microsoft.com/office/drawing/2014/main" id="{23E65930-D474-0742-2BA4-CECC638612A4}"/>
              </a:ext>
            </a:extLst>
          </p:cNvPr>
          <p:cNvSpPr txBox="1"/>
          <p:nvPr/>
        </p:nvSpPr>
        <p:spPr>
          <a:xfrm>
            <a:off x="5864001" y="3955820"/>
            <a:ext cx="4610100" cy="615553"/>
          </a:xfrm>
          <a:prstGeom prst="rect">
            <a:avLst/>
          </a:prstGeom>
          <a:solidFill>
            <a:srgbClr val="C1C1BF">
              <a:alpha val="25000"/>
            </a:srgbClr>
          </a:solidFill>
        </p:spPr>
        <p:txBody>
          <a:bodyPr wrap="square" rtlCol="0">
            <a:spAutoFit/>
          </a:bodyPr>
          <a:lstStyle/>
          <a:p>
            <a:pPr algn="ctr" rtl="0" eaLnBrk="0" fontAlgn="base" hangingPunct="0">
              <a:spcBef>
                <a:spcPct val="0"/>
              </a:spcBef>
              <a:spcAft>
                <a:spcPct val="0"/>
              </a:spcAft>
              <a:defRPr/>
            </a:pPr>
            <a:endParaRPr lang="en-US" sz="800" kern="1200">
              <a:solidFill>
                <a:srgbClr val="AAABAA">
                  <a:lumMod val="50000"/>
                </a:srgbClr>
              </a:solidFill>
              <a:latin typeface="Arial" panose="020B0604020202020204" pitchFamily="34" charset="0"/>
              <a:ea typeface="ＭＳ Ｐゴシック" panose="020B0600070205080204" pitchFamily="34" charset="-128"/>
              <a:cs typeface="+mn-cs"/>
            </a:endParaRPr>
          </a:p>
          <a:p>
            <a:pPr algn="ctr" rtl="0" eaLnBrk="0" fontAlgn="base" hangingPunct="0">
              <a:spcBef>
                <a:spcPct val="0"/>
              </a:spcBef>
              <a:spcAft>
                <a:spcPct val="0"/>
              </a:spcAft>
              <a:defRPr/>
            </a:pPr>
            <a:r>
              <a:rPr lang="en-US" kern="1200">
                <a:solidFill>
                  <a:srgbClr val="AAABAA">
                    <a:lumMod val="50000"/>
                  </a:srgbClr>
                </a:solidFill>
                <a:latin typeface="Arial" panose="020B0604020202020204" pitchFamily="34" charset="0"/>
                <a:ea typeface="ＭＳ Ｐゴシック" panose="020B0600070205080204" pitchFamily="34" charset="-128"/>
                <a:cs typeface="+mn-cs"/>
              </a:rPr>
              <a:t>Flood insurance is not mandatory</a:t>
            </a:r>
          </a:p>
          <a:p>
            <a:pPr algn="ctr" rtl="0" eaLnBrk="0" fontAlgn="base" hangingPunct="0">
              <a:spcBef>
                <a:spcPct val="0"/>
              </a:spcBef>
              <a:spcAft>
                <a:spcPct val="0"/>
              </a:spcAft>
              <a:defRPr/>
            </a:pPr>
            <a:endParaRPr lang="en-US" sz="800" kern="1200">
              <a:solidFill>
                <a:srgbClr val="AAABAA">
                  <a:lumMod val="50000"/>
                </a:srgbClr>
              </a:solidFill>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18007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800"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a:rPr>
              <a:t>Study Overview</a:t>
            </a:r>
          </a:p>
        </p:txBody>
      </p:sp>
      <p:sp>
        <p:nvSpPr>
          <p:cNvPr id="5" name="Text Placeholder 7">
            <a:extLst>
              <a:ext uri="{FF2B5EF4-FFF2-40B4-BE49-F238E27FC236}">
                <a16:creationId xmlns:a16="http://schemas.microsoft.com/office/drawing/2014/main" id="{3DE127A4-EF01-E24D-FEE8-FD6B386F96C6}"/>
              </a:ext>
            </a:extLst>
          </p:cNvPr>
          <p:cNvSpPr>
            <a:spLocks noGrp="1"/>
          </p:cNvSpPr>
          <p:nvPr>
            <p:ph type="body" sz="quarter" idx="21"/>
          </p:nvPr>
        </p:nvSpPr>
        <p:spPr>
          <a:xfrm>
            <a:off x="247650" y="653714"/>
            <a:ext cx="8170794" cy="4869780"/>
          </a:xfrm>
        </p:spPr>
        <p:txBody>
          <a:bodyPr lIns="91440" tIns="45720" rIns="91440" bIns="45720" numCol="1" spcCol="182880" anchor="t">
            <a:noAutofit/>
          </a:bodyPr>
          <a:lstStyle/>
          <a:p>
            <a:pPr>
              <a:lnSpc>
                <a:spcPct val="120000"/>
              </a:lnSpc>
            </a:pPr>
            <a:r>
              <a:rPr lang="en-US" sz="1900" b="1">
                <a:solidFill>
                  <a:schemeClr val="tx2"/>
                </a:solidFill>
              </a:rPr>
              <a:t>Revised Modeling and Mapping, including:</a:t>
            </a:r>
          </a:p>
          <a:p>
            <a:pPr marL="457200" lvl="4" indent="-457200">
              <a:lnSpc>
                <a:spcPct val="120000"/>
              </a:lnSpc>
              <a:spcAft>
                <a:spcPts val="1200"/>
              </a:spcAft>
              <a:buFont typeface="Wingdings" panose="05000000000000000000" pitchFamily="2" charset="2"/>
              <a:buChar char="q"/>
            </a:pPr>
            <a:r>
              <a:rPr lang="en-US" sz="2200">
                <a:solidFill>
                  <a:srgbClr val="005188"/>
                </a:solidFill>
              </a:rPr>
              <a:t>Updated GIS-based regulatory products, including: </a:t>
            </a:r>
          </a:p>
          <a:p>
            <a:pPr marL="746125" lvl="5" indent="-288925">
              <a:lnSpc>
                <a:spcPct val="120000"/>
              </a:lnSpc>
              <a:spcAft>
                <a:spcPts val="1200"/>
              </a:spcAft>
              <a:buFont typeface="Franklin Gothic Book" panose="020B0503020102020204" pitchFamily="34" charset="0"/>
              <a:buChar char="–"/>
            </a:pPr>
            <a:r>
              <a:rPr lang="en-US" sz="2200">
                <a:solidFill>
                  <a:srgbClr val="005188"/>
                </a:solidFill>
              </a:rPr>
              <a:t>Updated FIRMs / GIS database / FIS report formats based on new FEMA guidelines and specifications</a:t>
            </a:r>
          </a:p>
          <a:p>
            <a:pPr marL="457200" lvl="4" indent="-457200">
              <a:lnSpc>
                <a:spcPct val="120000"/>
              </a:lnSpc>
              <a:spcAft>
                <a:spcPts val="1200"/>
              </a:spcAft>
              <a:buFont typeface="Wingdings" panose="05000000000000000000" pitchFamily="2" charset="2"/>
              <a:buChar char="q"/>
            </a:pPr>
            <a:r>
              <a:rPr lang="en-US" sz="2200">
                <a:solidFill>
                  <a:srgbClr val="005188"/>
                </a:solidFill>
              </a:rPr>
              <a:t>Used high-resolution topographic data (for modeling and mapping)</a:t>
            </a:r>
          </a:p>
          <a:p>
            <a:pPr marL="457200" lvl="4" indent="-457200">
              <a:lnSpc>
                <a:spcPct val="120000"/>
              </a:lnSpc>
              <a:spcAft>
                <a:spcPts val="1200"/>
              </a:spcAft>
              <a:buFont typeface="Wingdings" panose="05000000000000000000" pitchFamily="2" charset="2"/>
              <a:buChar char="q"/>
            </a:pPr>
            <a:r>
              <a:rPr lang="en-US" sz="2200">
                <a:solidFill>
                  <a:srgbClr val="005188"/>
                </a:solidFill>
              </a:rPr>
              <a:t>Detailed “Zone AE” Studies – 48 miles</a:t>
            </a:r>
          </a:p>
          <a:p>
            <a:pPr marL="457200" lvl="4" indent="-457200">
              <a:lnSpc>
                <a:spcPct val="120000"/>
              </a:lnSpc>
              <a:spcAft>
                <a:spcPts val="1200"/>
              </a:spcAft>
              <a:buFont typeface="Wingdings" panose="05000000000000000000" pitchFamily="2" charset="2"/>
              <a:buChar char="q"/>
            </a:pPr>
            <a:r>
              <a:rPr lang="en-US" sz="2200">
                <a:solidFill>
                  <a:srgbClr val="005188"/>
                </a:solidFill>
              </a:rPr>
              <a:t>Model-backed Approximate “Zone A” Studies – 225 miles</a:t>
            </a:r>
          </a:p>
          <a:p>
            <a:pPr marL="457200" lvl="4" indent="-457200">
              <a:lnSpc>
                <a:spcPct val="120000"/>
              </a:lnSpc>
              <a:spcAft>
                <a:spcPts val="1200"/>
              </a:spcAft>
              <a:buFont typeface="Wingdings" panose="05000000000000000000" pitchFamily="2" charset="2"/>
              <a:buChar char="q"/>
            </a:pPr>
            <a:r>
              <a:rPr lang="en-US" sz="2200">
                <a:solidFill>
                  <a:srgbClr val="005188"/>
                </a:solidFill>
                <a:latin typeface="+mn-lt"/>
              </a:rPr>
              <a:t>Floodplains on the Potomac River </a:t>
            </a:r>
            <a:r>
              <a:rPr lang="en-US" sz="2200">
                <a:solidFill>
                  <a:srgbClr val="005188"/>
                </a:solidFill>
              </a:rPr>
              <a:t>are </a:t>
            </a:r>
            <a:r>
              <a:rPr lang="en-US" sz="2200" b="1" u="sng">
                <a:solidFill>
                  <a:srgbClr val="005188"/>
                </a:solidFill>
              </a:rPr>
              <a:t>NOT</a:t>
            </a:r>
            <a:r>
              <a:rPr lang="en-US" sz="2200">
                <a:solidFill>
                  <a:srgbClr val="005188"/>
                </a:solidFill>
              </a:rPr>
              <a:t> being updated as part of this study</a:t>
            </a:r>
          </a:p>
        </p:txBody>
      </p:sp>
      <p:pic>
        <p:nvPicPr>
          <p:cNvPr id="6" name="Picture Placeholder 10">
            <a:extLst>
              <a:ext uri="{FF2B5EF4-FFF2-40B4-BE49-F238E27FC236}">
                <a16:creationId xmlns:a16="http://schemas.microsoft.com/office/drawing/2014/main" id="{9561C606-B660-4957-DEE8-7D6ABD28A5AB}"/>
              </a:ext>
              <a:ext uri="{C183D7F6-B498-43B3-948B-1728B52AA6E4}">
                <adec:decorative xmlns:adec="http://schemas.microsoft.com/office/drawing/2017/decorative" val="1"/>
              </a:ext>
            </a:extLst>
          </p:cNvPr>
          <p:cNvPicPr>
            <a:picLocks noGrp="1" noChangeAspect="1"/>
          </p:cNvPicPr>
          <p:nvPr>
            <p:ph type="pic" sz="quarter" idx="125"/>
          </p:nvPr>
        </p:nvPicPr>
        <p:blipFill rotWithShape="1">
          <a:blip r:embed="rId3" cstate="print">
            <a:extLst>
              <a:ext uri="{28A0092B-C50C-407E-A947-70E740481C1C}">
                <a14:useLocalDpi xmlns:a14="http://schemas.microsoft.com/office/drawing/2010/main"/>
              </a:ext>
            </a:extLst>
          </a:blip>
          <a:srcRect/>
          <a:stretch/>
        </p:blipFill>
        <p:spPr>
          <a:xfrm>
            <a:off x="7728370" y="1731926"/>
            <a:ext cx="4106489" cy="3394148"/>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82813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800"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a:rPr>
              <a:t>Study Overview (continued)</a:t>
            </a:r>
          </a:p>
        </p:txBody>
      </p:sp>
      <p:sp>
        <p:nvSpPr>
          <p:cNvPr id="5" name="Text Placeholder 7">
            <a:extLst>
              <a:ext uri="{FF2B5EF4-FFF2-40B4-BE49-F238E27FC236}">
                <a16:creationId xmlns:a16="http://schemas.microsoft.com/office/drawing/2014/main" id="{3DE127A4-EF01-E24D-FEE8-FD6B386F96C6}"/>
              </a:ext>
            </a:extLst>
          </p:cNvPr>
          <p:cNvSpPr>
            <a:spLocks noGrp="1"/>
          </p:cNvSpPr>
          <p:nvPr>
            <p:ph type="body" sz="quarter" idx="21"/>
          </p:nvPr>
        </p:nvSpPr>
        <p:spPr>
          <a:xfrm>
            <a:off x="247650" y="929939"/>
            <a:ext cx="8170794" cy="4869780"/>
          </a:xfrm>
        </p:spPr>
        <p:txBody>
          <a:bodyPr lIns="91440" tIns="45720" rIns="91440" bIns="45720" numCol="1" spcCol="182880" anchor="t">
            <a:noAutofit/>
          </a:bodyPr>
          <a:lstStyle/>
          <a:p>
            <a:pPr>
              <a:lnSpc>
                <a:spcPct val="120000"/>
              </a:lnSpc>
            </a:pPr>
            <a:r>
              <a:rPr lang="en-US" sz="2200" b="1">
                <a:solidFill>
                  <a:schemeClr val="tx2"/>
                </a:solidFill>
              </a:rPr>
              <a:t>Revised Modeling and Mapping, including:</a:t>
            </a:r>
          </a:p>
          <a:p>
            <a:pPr marL="457200" lvl="4" indent="-457200">
              <a:lnSpc>
                <a:spcPct val="120000"/>
              </a:lnSpc>
              <a:spcAft>
                <a:spcPts val="1200"/>
              </a:spcAft>
              <a:buFont typeface="Wingdings" panose="05000000000000000000" pitchFamily="2" charset="2"/>
              <a:buChar char="q"/>
            </a:pPr>
            <a:r>
              <a:rPr lang="en-US" sz="2200">
                <a:solidFill>
                  <a:srgbClr val="005188"/>
                </a:solidFill>
              </a:rPr>
              <a:t>Evaluation of Letters of Map Change (LOMCs)</a:t>
            </a:r>
          </a:p>
          <a:p>
            <a:pPr marL="746125" lvl="5" indent="-288925">
              <a:lnSpc>
                <a:spcPct val="120000"/>
              </a:lnSpc>
              <a:spcAft>
                <a:spcPts val="1200"/>
              </a:spcAft>
              <a:buFont typeface="Franklin Gothic Book" panose="020B0503020102020204" pitchFamily="34" charset="0"/>
              <a:buChar char="–"/>
            </a:pPr>
            <a:r>
              <a:rPr lang="en-US" sz="2200">
                <a:solidFill>
                  <a:srgbClr val="005188"/>
                </a:solidFill>
              </a:rPr>
              <a:t>Case-by-case results shown in a Summary of Map Actions (SOMA) that is sent to applicable communities with Preliminary Maps and Letters of Final Determination (LFDs) </a:t>
            </a:r>
          </a:p>
          <a:p>
            <a:pPr marL="746125" lvl="5" indent="-288925">
              <a:lnSpc>
                <a:spcPct val="120000"/>
              </a:lnSpc>
              <a:spcAft>
                <a:spcPts val="1200"/>
              </a:spcAft>
              <a:buFont typeface="Franklin Gothic Book" panose="020B0503020102020204" pitchFamily="34" charset="0"/>
              <a:buChar char="–"/>
            </a:pPr>
            <a:r>
              <a:rPr lang="en-US" sz="2200">
                <a:solidFill>
                  <a:srgbClr val="005188"/>
                </a:solidFill>
              </a:rPr>
              <a:t>Letters of Map Revision (LOMRs)</a:t>
            </a:r>
          </a:p>
          <a:p>
            <a:pPr marL="746125" lvl="5" indent="-288925">
              <a:lnSpc>
                <a:spcPct val="120000"/>
              </a:lnSpc>
              <a:spcAft>
                <a:spcPts val="1200"/>
              </a:spcAft>
              <a:buFont typeface="Franklin Gothic Book" panose="020B0503020102020204" pitchFamily="34" charset="0"/>
              <a:buChar char="–"/>
            </a:pPr>
            <a:r>
              <a:rPr lang="en-US" sz="2200">
                <a:solidFill>
                  <a:srgbClr val="005188"/>
                </a:solidFill>
              </a:rPr>
              <a:t>Letters of Map Amendment (LOMAs) – including rectified LOMA locations on the WV Flood Tool</a:t>
            </a:r>
          </a:p>
          <a:p>
            <a:pPr marL="457200" lvl="3" indent="-457200">
              <a:lnSpc>
                <a:spcPct val="120000"/>
              </a:lnSpc>
              <a:spcAft>
                <a:spcPts val="1200"/>
              </a:spcAft>
              <a:buFont typeface="Wingdings" panose="05000000000000000000" pitchFamily="2" charset="2"/>
              <a:buChar char="q"/>
            </a:pPr>
            <a:r>
              <a:rPr lang="en-US" sz="2200">
                <a:solidFill>
                  <a:srgbClr val="005188"/>
                </a:solidFill>
              </a:rPr>
              <a:t>Production of associated non-regulatory flood risk</a:t>
            </a:r>
            <a:endParaRPr lang="en-US" sz="2200">
              <a:solidFill>
                <a:schemeClr val="tx2"/>
              </a:solidFill>
              <a:latin typeface="+mn-lt"/>
            </a:endParaRPr>
          </a:p>
        </p:txBody>
      </p:sp>
      <p:pic>
        <p:nvPicPr>
          <p:cNvPr id="6" name="Picture Placeholder 10">
            <a:extLst>
              <a:ext uri="{FF2B5EF4-FFF2-40B4-BE49-F238E27FC236}">
                <a16:creationId xmlns:a16="http://schemas.microsoft.com/office/drawing/2014/main" id="{9561C606-B660-4957-DEE8-7D6ABD28A5AB}"/>
              </a:ext>
              <a:ext uri="{C183D7F6-B498-43B3-948B-1728B52AA6E4}">
                <adec:decorative xmlns:adec="http://schemas.microsoft.com/office/drawing/2017/decorative" val="1"/>
              </a:ext>
            </a:extLst>
          </p:cNvPr>
          <p:cNvPicPr>
            <a:picLocks noGrp="1" noChangeAspect="1"/>
          </p:cNvPicPr>
          <p:nvPr>
            <p:ph type="pic" sz="quarter" idx="125"/>
          </p:nvPr>
        </p:nvPicPr>
        <p:blipFill rotWithShape="1">
          <a:blip r:embed="rId3" cstate="print">
            <a:extLst>
              <a:ext uri="{28A0092B-C50C-407E-A947-70E740481C1C}">
                <a14:useLocalDpi xmlns:a14="http://schemas.microsoft.com/office/drawing/2010/main"/>
              </a:ext>
            </a:extLst>
          </a:blip>
          <a:srcRect/>
          <a:stretch/>
        </p:blipFill>
        <p:spPr>
          <a:xfrm>
            <a:off x="7728370" y="1731926"/>
            <a:ext cx="4106489" cy="3394148"/>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945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DBAE-0DAC-C560-62C8-B1230B9C82CA}"/>
              </a:ext>
            </a:extLst>
          </p:cNvPr>
          <p:cNvSpPr>
            <a:spLocks noGrp="1"/>
          </p:cNvSpPr>
          <p:nvPr>
            <p:ph type="title"/>
          </p:nvPr>
        </p:nvSpPr>
        <p:spPr>
          <a:xfrm>
            <a:off x="738189" y="182880"/>
            <a:ext cx="10715627" cy="731520"/>
          </a:xfrm>
        </p:spPr>
        <p:txBody>
          <a:bodyPr>
            <a:normAutofit/>
          </a:bodyPr>
          <a:lstStyle/>
          <a:p>
            <a:r>
              <a:rPr lang="en-US"/>
              <a:t>Study Area</a:t>
            </a:r>
          </a:p>
        </p:txBody>
      </p:sp>
      <p:sp>
        <p:nvSpPr>
          <p:cNvPr id="6" name="Rectangle 5">
            <a:extLst>
              <a:ext uri="{FF2B5EF4-FFF2-40B4-BE49-F238E27FC236}">
                <a16:creationId xmlns:a16="http://schemas.microsoft.com/office/drawing/2014/main" id="{DE2FB30A-329A-6963-085D-5C175D9E1AF3}"/>
              </a:ext>
              <a:ext uri="{C183D7F6-B498-43B3-948B-1728B52AA6E4}">
                <adec:decorative xmlns:adec="http://schemas.microsoft.com/office/drawing/2017/decorative" val="1"/>
              </a:ext>
            </a:extLst>
          </p:cNvPr>
          <p:cNvSpPr/>
          <p:nvPr/>
        </p:nvSpPr>
        <p:spPr>
          <a:xfrm>
            <a:off x="3456374" y="6449118"/>
            <a:ext cx="685800" cy="166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a city&#10;&#10;AI-generated content may be incorrect.">
            <a:extLst>
              <a:ext uri="{FF2B5EF4-FFF2-40B4-BE49-F238E27FC236}">
                <a16:creationId xmlns:a16="http://schemas.microsoft.com/office/drawing/2014/main" id="{0BFFF2C9-9880-1446-2C1D-0AA704970E80}"/>
              </a:ext>
            </a:extLst>
          </p:cNvPr>
          <p:cNvPicPr>
            <a:picLocks noChangeAspect="1"/>
          </p:cNvPicPr>
          <p:nvPr/>
        </p:nvPicPr>
        <p:blipFill>
          <a:blip r:embed="rId2"/>
          <a:stretch>
            <a:fillRect/>
          </a:stretch>
        </p:blipFill>
        <p:spPr>
          <a:xfrm>
            <a:off x="2783840" y="1000869"/>
            <a:ext cx="5323840" cy="5132635"/>
          </a:xfrm>
          <a:prstGeom prst="rect">
            <a:avLst/>
          </a:prstGeom>
        </p:spPr>
      </p:pic>
      <p:sp>
        <p:nvSpPr>
          <p:cNvPr id="3" name="Rectangle 2">
            <a:extLst>
              <a:ext uri="{FF2B5EF4-FFF2-40B4-BE49-F238E27FC236}">
                <a16:creationId xmlns:a16="http://schemas.microsoft.com/office/drawing/2014/main" id="{D5C711E2-A962-535E-FA69-4E59C1DCC50F}"/>
              </a:ext>
            </a:extLst>
          </p:cNvPr>
          <p:cNvSpPr/>
          <p:nvPr/>
        </p:nvSpPr>
        <p:spPr>
          <a:xfrm>
            <a:off x="5928946" y="4803531"/>
            <a:ext cx="1877082" cy="1210407"/>
          </a:xfrm>
          <a:prstGeom prst="rect">
            <a:avLst/>
          </a:prstGeom>
          <a:solidFill>
            <a:schemeClr val="bg1">
              <a:alpha val="60000"/>
            </a:schemeClr>
          </a:solidFill>
          <a:ln>
            <a:noFill/>
          </a:ln>
          <a:effectLst>
            <a:softEdge rad="25400"/>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D76E8985-B014-684A-E081-2942F7FE32C9}"/>
              </a:ext>
            </a:extLst>
          </p:cNvPr>
          <p:cNvSpPr txBox="1"/>
          <p:nvPr/>
        </p:nvSpPr>
        <p:spPr>
          <a:xfrm>
            <a:off x="6616134" y="4834409"/>
            <a:ext cx="1242648" cy="461665"/>
          </a:xfrm>
          <a:prstGeom prst="rect">
            <a:avLst/>
          </a:prstGeom>
          <a:noFill/>
          <a:effectLst>
            <a:glow>
              <a:srgbClr val="FFFFFF">
                <a:alpha val="29000"/>
              </a:srgbClr>
            </a:glow>
            <a:outerShdw blurRad="25400" dist="50800" dir="5400000" sx="26000" sy="26000" algn="ctr" rotWithShape="0">
              <a:schemeClr val="bg1">
                <a:alpha val="10000"/>
              </a:schemeClr>
            </a:outerShdw>
            <a:softEdge rad="31750"/>
          </a:effectLst>
        </p:spPr>
        <p:txBody>
          <a:bodyPr wrap="none" rtlCol="0">
            <a:spAutoFit/>
          </a:bodyPr>
          <a:lstStyle/>
          <a:p>
            <a:r>
              <a:rPr lang="en-US" sz="2400"/>
              <a:t>Zone AE</a:t>
            </a:r>
          </a:p>
        </p:txBody>
      </p:sp>
      <p:sp>
        <p:nvSpPr>
          <p:cNvPr id="11" name="TextBox 10">
            <a:extLst>
              <a:ext uri="{FF2B5EF4-FFF2-40B4-BE49-F238E27FC236}">
                <a16:creationId xmlns:a16="http://schemas.microsoft.com/office/drawing/2014/main" id="{47B91030-31A2-6ECD-F1C8-C63AA9E9CCDE}"/>
              </a:ext>
            </a:extLst>
          </p:cNvPr>
          <p:cNvSpPr txBox="1"/>
          <p:nvPr/>
        </p:nvSpPr>
        <p:spPr>
          <a:xfrm>
            <a:off x="6616134" y="5420251"/>
            <a:ext cx="1074333" cy="461665"/>
          </a:xfrm>
          <a:prstGeom prst="rect">
            <a:avLst/>
          </a:prstGeom>
          <a:noFill/>
          <a:effectLst>
            <a:glow>
              <a:srgbClr val="FFFFFF">
                <a:alpha val="29000"/>
              </a:srgbClr>
            </a:glow>
            <a:outerShdw blurRad="25400" dist="50800" dir="5400000" sx="26000" sy="26000" algn="ctr" rotWithShape="0">
              <a:schemeClr val="bg1">
                <a:alpha val="10000"/>
              </a:schemeClr>
            </a:outerShdw>
            <a:softEdge rad="31750"/>
          </a:effectLst>
        </p:spPr>
        <p:txBody>
          <a:bodyPr wrap="none" rtlCol="0">
            <a:spAutoFit/>
          </a:bodyPr>
          <a:lstStyle/>
          <a:p>
            <a:r>
              <a:rPr lang="en-US" sz="2400"/>
              <a:t>Zone A</a:t>
            </a:r>
          </a:p>
        </p:txBody>
      </p:sp>
      <p:cxnSp>
        <p:nvCxnSpPr>
          <p:cNvPr id="13" name="Straight Connector 12">
            <a:extLst>
              <a:ext uri="{FF2B5EF4-FFF2-40B4-BE49-F238E27FC236}">
                <a16:creationId xmlns:a16="http://schemas.microsoft.com/office/drawing/2014/main" id="{B1C87961-D6A8-CBF9-B096-2CD339453B50}"/>
              </a:ext>
            </a:extLst>
          </p:cNvPr>
          <p:cNvCxnSpPr/>
          <p:nvPr/>
        </p:nvCxnSpPr>
        <p:spPr>
          <a:xfrm>
            <a:off x="6026854" y="5065241"/>
            <a:ext cx="508000" cy="0"/>
          </a:xfrm>
          <a:prstGeom prst="line">
            <a:avLst/>
          </a:prstGeom>
          <a:ln w="38100">
            <a:solidFill>
              <a:srgbClr val="006D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D7501E7-219D-B393-E53D-84BDE0BD08AB}"/>
              </a:ext>
            </a:extLst>
          </p:cNvPr>
          <p:cNvCxnSpPr/>
          <p:nvPr/>
        </p:nvCxnSpPr>
        <p:spPr>
          <a:xfrm>
            <a:off x="6026854" y="5669761"/>
            <a:ext cx="508000" cy="0"/>
          </a:xfrm>
          <a:prstGeom prst="line">
            <a:avLst/>
          </a:prstGeom>
          <a:ln w="38100">
            <a:solidFill>
              <a:srgbClr val="D9014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8075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CBF1D-5902-D350-6BC7-CBD18D2E08BD}"/>
              </a:ext>
            </a:extLst>
          </p:cNvPr>
          <p:cNvSpPr>
            <a:spLocks noGrp="1"/>
          </p:cNvSpPr>
          <p:nvPr>
            <p:ph type="title"/>
          </p:nvPr>
        </p:nvSpPr>
        <p:spPr/>
        <p:txBody>
          <a:bodyPr>
            <a:normAutofit/>
          </a:bodyPr>
          <a:lstStyle/>
          <a:p>
            <a:r>
              <a:rPr lang="en-US"/>
              <a:t>Topographic Data</a:t>
            </a:r>
          </a:p>
        </p:txBody>
      </p:sp>
      <p:sp>
        <p:nvSpPr>
          <p:cNvPr id="2" name="Content Placeholder 1">
            <a:extLst>
              <a:ext uri="{FF2B5EF4-FFF2-40B4-BE49-F238E27FC236}">
                <a16:creationId xmlns:a16="http://schemas.microsoft.com/office/drawing/2014/main" id="{2F6FA766-B25C-7005-16BE-7A5649622B92}"/>
              </a:ext>
            </a:extLst>
          </p:cNvPr>
          <p:cNvSpPr>
            <a:spLocks noGrp="1"/>
          </p:cNvSpPr>
          <p:nvPr>
            <p:ph idx="1"/>
          </p:nvPr>
        </p:nvSpPr>
        <p:spPr/>
        <p:txBody>
          <a:bodyPr/>
          <a:lstStyle/>
          <a:p>
            <a:pPr marL="121793" indent="0">
              <a:buClr>
                <a:srgbClr val="5B5C5E"/>
              </a:buClr>
              <a:buSzPct val="90000"/>
              <a:buNone/>
              <a:tabLst>
                <a:tab pos="812165" algn="l"/>
                <a:tab pos="812800" algn="l"/>
              </a:tabLst>
            </a:pPr>
            <a:r>
              <a:rPr lang="en-US" sz="2400" u="sng">
                <a:uFill>
                  <a:solidFill>
                    <a:srgbClr val="09629D"/>
                  </a:solidFill>
                </a:uFill>
                <a:cs typeface="Arial"/>
                <a:hlinkClick r:id="rId2"/>
              </a:rPr>
              <a:t>2012 LiDAR-Based Digital Elevation Model</a:t>
            </a:r>
            <a:br>
              <a:rPr lang="en-US" sz="2000" u="sng">
                <a:uFill>
                  <a:solidFill>
                    <a:srgbClr val="09629D"/>
                  </a:solidFill>
                </a:uFill>
                <a:cs typeface="Arial"/>
              </a:rPr>
            </a:br>
            <a:br>
              <a:rPr lang="en-US" sz="2000" u="sng">
                <a:solidFill>
                  <a:srgbClr val="002060"/>
                </a:solidFill>
                <a:uFill>
                  <a:solidFill>
                    <a:srgbClr val="09629D"/>
                  </a:solidFill>
                </a:uFill>
                <a:cs typeface="Arial"/>
              </a:rPr>
            </a:br>
            <a:r>
              <a:rPr lang="en-US" sz="2400" b="1" spc="-15">
                <a:solidFill>
                  <a:srgbClr val="002060"/>
                </a:solidFill>
                <a:cs typeface="Arial"/>
              </a:rPr>
              <a:t>LiDAR</a:t>
            </a:r>
            <a:r>
              <a:rPr lang="en-US" sz="2400" b="1" spc="50">
                <a:solidFill>
                  <a:srgbClr val="002060"/>
                </a:solidFill>
                <a:cs typeface="Arial"/>
              </a:rPr>
              <a:t> </a:t>
            </a:r>
            <a:r>
              <a:rPr lang="en-US" sz="2400" spc="-5">
                <a:solidFill>
                  <a:srgbClr val="002060"/>
                </a:solidFill>
                <a:cs typeface="Arial"/>
              </a:rPr>
              <a:t>=</a:t>
            </a:r>
            <a:r>
              <a:rPr lang="en-US" sz="2400">
                <a:solidFill>
                  <a:srgbClr val="002060"/>
                </a:solidFill>
                <a:cs typeface="Arial"/>
              </a:rPr>
              <a:t> </a:t>
            </a:r>
            <a:r>
              <a:rPr lang="en-US" sz="2400" u="sng" spc="-5">
                <a:solidFill>
                  <a:srgbClr val="002060"/>
                </a:solidFill>
                <a:uFill>
                  <a:solidFill>
                    <a:srgbClr val="363636"/>
                  </a:solidFill>
                </a:uFill>
                <a:cs typeface="Arial"/>
              </a:rPr>
              <a:t>Li</a:t>
            </a:r>
            <a:r>
              <a:rPr lang="en-US" sz="2400" spc="-5">
                <a:solidFill>
                  <a:srgbClr val="002060"/>
                </a:solidFill>
                <a:cs typeface="Arial"/>
              </a:rPr>
              <a:t>ght </a:t>
            </a:r>
            <a:r>
              <a:rPr lang="en-US" sz="2400" u="sng" spc="-5">
                <a:solidFill>
                  <a:srgbClr val="002060"/>
                </a:solidFill>
                <a:uFill>
                  <a:solidFill>
                    <a:srgbClr val="363636"/>
                  </a:solidFill>
                </a:uFill>
                <a:cs typeface="Arial"/>
              </a:rPr>
              <a:t>D</a:t>
            </a:r>
            <a:r>
              <a:rPr lang="en-US" sz="2400" spc="-5">
                <a:solidFill>
                  <a:srgbClr val="002060"/>
                </a:solidFill>
                <a:cs typeface="Arial"/>
              </a:rPr>
              <a:t>etection </a:t>
            </a:r>
            <a:r>
              <a:rPr lang="en-US" sz="2400" u="sng" spc="-5">
                <a:solidFill>
                  <a:srgbClr val="002060"/>
                </a:solidFill>
                <a:uFill>
                  <a:solidFill>
                    <a:srgbClr val="363636"/>
                  </a:solidFill>
                </a:uFill>
                <a:cs typeface="Arial"/>
              </a:rPr>
              <a:t>a</a:t>
            </a:r>
            <a:r>
              <a:rPr lang="en-US" sz="2400" spc="-5">
                <a:solidFill>
                  <a:srgbClr val="002060"/>
                </a:solidFill>
                <a:cs typeface="Arial"/>
              </a:rPr>
              <a:t>nd</a:t>
            </a:r>
            <a:r>
              <a:rPr lang="en-US" sz="2400" spc="10">
                <a:solidFill>
                  <a:srgbClr val="002060"/>
                </a:solidFill>
                <a:cs typeface="Arial"/>
              </a:rPr>
              <a:t> </a:t>
            </a:r>
            <a:r>
              <a:rPr lang="en-US" sz="2400" u="sng" spc="-5">
                <a:solidFill>
                  <a:srgbClr val="002060"/>
                </a:solidFill>
                <a:uFill>
                  <a:solidFill>
                    <a:srgbClr val="363636"/>
                  </a:solidFill>
                </a:uFill>
                <a:cs typeface="Arial"/>
              </a:rPr>
              <a:t>R</a:t>
            </a:r>
            <a:r>
              <a:rPr lang="en-US" sz="2400" spc="-5">
                <a:solidFill>
                  <a:srgbClr val="002060"/>
                </a:solidFill>
                <a:cs typeface="Arial"/>
              </a:rPr>
              <a:t>anging</a:t>
            </a:r>
            <a:endParaRPr lang="en-US" sz="1600">
              <a:solidFill>
                <a:srgbClr val="002060"/>
              </a:solidFill>
              <a:cs typeface="Arial"/>
            </a:endParaRPr>
          </a:p>
          <a:p>
            <a:pPr marL="1155065" lvl="1" indent="-337185">
              <a:spcBef>
                <a:spcPts val="480"/>
              </a:spcBef>
              <a:buSzPct val="90625"/>
              <a:buFont typeface="Wingdings"/>
              <a:buChar char=""/>
              <a:tabLst>
                <a:tab pos="1155065" algn="l"/>
                <a:tab pos="1155700" algn="l"/>
              </a:tabLst>
            </a:pPr>
            <a:r>
              <a:rPr lang="en-US" sz="2200" i="1" spc="-5">
                <a:solidFill>
                  <a:srgbClr val="002060"/>
                </a:solidFill>
                <a:cs typeface="Arial"/>
              </a:rPr>
              <a:t>Uses</a:t>
            </a:r>
            <a:r>
              <a:rPr lang="en-US" sz="2200" i="1">
                <a:solidFill>
                  <a:srgbClr val="002060"/>
                </a:solidFill>
                <a:cs typeface="Arial"/>
              </a:rPr>
              <a:t> </a:t>
            </a:r>
            <a:r>
              <a:rPr lang="en-US" sz="2200" i="1" spc="-5">
                <a:solidFill>
                  <a:srgbClr val="002060"/>
                </a:solidFill>
                <a:cs typeface="Arial"/>
              </a:rPr>
              <a:t>light</a:t>
            </a:r>
            <a:r>
              <a:rPr lang="en-US" sz="2200" i="1" spc="-15">
                <a:solidFill>
                  <a:srgbClr val="002060"/>
                </a:solidFill>
                <a:cs typeface="Arial"/>
              </a:rPr>
              <a:t> </a:t>
            </a:r>
            <a:r>
              <a:rPr lang="en-US" sz="2200" i="1" spc="-5">
                <a:solidFill>
                  <a:srgbClr val="002060"/>
                </a:solidFill>
                <a:cs typeface="Arial"/>
              </a:rPr>
              <a:t>pulses and GPS</a:t>
            </a:r>
            <a:r>
              <a:rPr lang="en-US" sz="2200" i="1" spc="15">
                <a:solidFill>
                  <a:srgbClr val="002060"/>
                </a:solidFill>
                <a:cs typeface="Arial"/>
              </a:rPr>
              <a:t> </a:t>
            </a:r>
            <a:r>
              <a:rPr lang="en-US" sz="2200" i="1" spc="-5">
                <a:solidFill>
                  <a:srgbClr val="002060"/>
                </a:solidFill>
                <a:cs typeface="Arial"/>
              </a:rPr>
              <a:t>to</a:t>
            </a:r>
            <a:r>
              <a:rPr lang="en-US" sz="2200" i="1" spc="10">
                <a:solidFill>
                  <a:srgbClr val="002060"/>
                </a:solidFill>
                <a:cs typeface="Arial"/>
              </a:rPr>
              <a:t> </a:t>
            </a:r>
            <a:r>
              <a:rPr lang="en-US" sz="2200" i="1" spc="-5">
                <a:solidFill>
                  <a:srgbClr val="002060"/>
                </a:solidFill>
                <a:cs typeface="Arial"/>
              </a:rPr>
              <a:t>survey</a:t>
            </a:r>
            <a:r>
              <a:rPr lang="en-US" sz="2200" i="1" spc="10">
                <a:solidFill>
                  <a:srgbClr val="002060"/>
                </a:solidFill>
                <a:cs typeface="Arial"/>
              </a:rPr>
              <a:t> </a:t>
            </a:r>
            <a:r>
              <a:rPr lang="en-US" sz="2200" i="1" spc="-5">
                <a:solidFill>
                  <a:srgbClr val="002060"/>
                </a:solidFill>
                <a:cs typeface="Arial"/>
              </a:rPr>
              <a:t>elevation</a:t>
            </a:r>
            <a:r>
              <a:rPr lang="en-US" sz="2200" i="1" spc="-15">
                <a:solidFill>
                  <a:srgbClr val="002060"/>
                </a:solidFill>
                <a:cs typeface="Arial"/>
              </a:rPr>
              <a:t> </a:t>
            </a:r>
            <a:r>
              <a:rPr lang="en-US" sz="2200" i="1" spc="-5">
                <a:solidFill>
                  <a:srgbClr val="002060"/>
                </a:solidFill>
                <a:cs typeface="Arial"/>
              </a:rPr>
              <a:t>data</a:t>
            </a:r>
            <a:endParaRPr lang="en-US" sz="2200">
              <a:solidFill>
                <a:srgbClr val="002060"/>
              </a:solidFill>
              <a:cs typeface="Arial"/>
            </a:endParaRPr>
          </a:p>
          <a:p>
            <a:pPr marL="1155065" marR="361315" lvl="1" indent="-337185">
              <a:spcBef>
                <a:spcPts val="480"/>
              </a:spcBef>
              <a:buSzPct val="90625"/>
              <a:buFont typeface="Wingdings"/>
              <a:buChar char=""/>
              <a:tabLst>
                <a:tab pos="1155065" algn="l"/>
                <a:tab pos="1155700" algn="l"/>
              </a:tabLst>
            </a:pPr>
            <a:r>
              <a:rPr lang="en-US" sz="2200" i="1" spc="-5">
                <a:solidFill>
                  <a:srgbClr val="002060"/>
                </a:solidFill>
                <a:cs typeface="Arial"/>
              </a:rPr>
              <a:t>Improves</a:t>
            </a:r>
            <a:r>
              <a:rPr lang="en-US" sz="2200" i="1" spc="35">
                <a:solidFill>
                  <a:srgbClr val="002060"/>
                </a:solidFill>
                <a:cs typeface="Arial"/>
              </a:rPr>
              <a:t> </a:t>
            </a:r>
            <a:r>
              <a:rPr lang="en-US" sz="2200" i="1" spc="-5">
                <a:solidFill>
                  <a:srgbClr val="002060"/>
                </a:solidFill>
                <a:cs typeface="Arial"/>
              </a:rPr>
              <a:t>the</a:t>
            </a:r>
            <a:r>
              <a:rPr lang="en-US" sz="2200" i="1" spc="15">
                <a:solidFill>
                  <a:srgbClr val="002060"/>
                </a:solidFill>
                <a:cs typeface="Arial"/>
              </a:rPr>
              <a:t> </a:t>
            </a:r>
            <a:r>
              <a:rPr lang="en-US" sz="2200" i="1" spc="-5">
                <a:solidFill>
                  <a:srgbClr val="002060"/>
                </a:solidFill>
                <a:cs typeface="Arial"/>
              </a:rPr>
              <a:t>level</a:t>
            </a:r>
            <a:r>
              <a:rPr lang="en-US" sz="2200" i="1">
                <a:solidFill>
                  <a:srgbClr val="002060"/>
                </a:solidFill>
                <a:cs typeface="Arial"/>
              </a:rPr>
              <a:t> </a:t>
            </a:r>
            <a:r>
              <a:rPr lang="en-US" sz="2200" i="1" spc="-5">
                <a:solidFill>
                  <a:srgbClr val="002060"/>
                </a:solidFill>
                <a:cs typeface="Arial"/>
              </a:rPr>
              <a:t>of</a:t>
            </a:r>
            <a:r>
              <a:rPr lang="en-US" sz="2200" i="1" spc="15">
                <a:solidFill>
                  <a:srgbClr val="002060"/>
                </a:solidFill>
                <a:cs typeface="Arial"/>
              </a:rPr>
              <a:t> </a:t>
            </a:r>
            <a:r>
              <a:rPr lang="en-US" sz="2200" i="1" spc="-5">
                <a:solidFill>
                  <a:srgbClr val="002060"/>
                </a:solidFill>
                <a:cs typeface="Arial"/>
              </a:rPr>
              <a:t>detail</a:t>
            </a:r>
            <a:r>
              <a:rPr lang="en-US" sz="2200" i="1">
                <a:solidFill>
                  <a:srgbClr val="002060"/>
                </a:solidFill>
                <a:cs typeface="Arial"/>
              </a:rPr>
              <a:t> </a:t>
            </a:r>
            <a:r>
              <a:rPr lang="en-US" sz="2200" i="1" spc="-5">
                <a:solidFill>
                  <a:srgbClr val="002060"/>
                </a:solidFill>
                <a:cs typeface="Arial"/>
              </a:rPr>
              <a:t>for</a:t>
            </a:r>
            <a:r>
              <a:rPr lang="en-US" sz="2200" i="1" spc="20">
                <a:solidFill>
                  <a:srgbClr val="002060"/>
                </a:solidFill>
                <a:cs typeface="Arial"/>
              </a:rPr>
              <a:t> </a:t>
            </a:r>
            <a:r>
              <a:rPr lang="en-US" sz="2200" i="1" spc="-5">
                <a:solidFill>
                  <a:srgbClr val="002060"/>
                </a:solidFill>
                <a:cs typeface="Arial"/>
              </a:rPr>
              <a:t>hydraulic</a:t>
            </a:r>
            <a:r>
              <a:rPr lang="en-US" sz="2200" i="1">
                <a:solidFill>
                  <a:srgbClr val="002060"/>
                </a:solidFill>
                <a:cs typeface="Arial"/>
              </a:rPr>
              <a:t> </a:t>
            </a:r>
            <a:r>
              <a:rPr lang="en-US" sz="2200" i="1" spc="-5">
                <a:solidFill>
                  <a:srgbClr val="002060"/>
                </a:solidFill>
                <a:cs typeface="Arial"/>
              </a:rPr>
              <a:t>modeling</a:t>
            </a:r>
            <a:r>
              <a:rPr lang="en-US" sz="2200" i="1">
                <a:solidFill>
                  <a:srgbClr val="002060"/>
                </a:solidFill>
                <a:cs typeface="Arial"/>
              </a:rPr>
              <a:t> </a:t>
            </a:r>
            <a:r>
              <a:rPr lang="en-US" sz="2200" i="1" spc="-5">
                <a:solidFill>
                  <a:srgbClr val="002060"/>
                </a:solidFill>
                <a:cs typeface="Arial"/>
              </a:rPr>
              <a:t>and </a:t>
            </a:r>
            <a:r>
              <a:rPr lang="en-US" sz="2200" i="1" spc="-430">
                <a:solidFill>
                  <a:srgbClr val="002060"/>
                </a:solidFill>
                <a:cs typeface="Arial"/>
              </a:rPr>
              <a:t> </a:t>
            </a:r>
            <a:r>
              <a:rPr lang="en-US" sz="2200" i="1" spc="-5">
                <a:solidFill>
                  <a:srgbClr val="002060"/>
                </a:solidFill>
                <a:cs typeface="Arial"/>
              </a:rPr>
              <a:t>floodplain</a:t>
            </a:r>
            <a:r>
              <a:rPr lang="en-US" sz="2200" i="1" spc="-30">
                <a:solidFill>
                  <a:srgbClr val="002060"/>
                </a:solidFill>
                <a:cs typeface="Arial"/>
              </a:rPr>
              <a:t> </a:t>
            </a:r>
            <a:r>
              <a:rPr lang="en-US" sz="2200" i="1" spc="-5">
                <a:solidFill>
                  <a:srgbClr val="002060"/>
                </a:solidFill>
                <a:cs typeface="Arial"/>
              </a:rPr>
              <a:t>delineation</a:t>
            </a:r>
            <a:endParaRPr lang="en-US" sz="2200">
              <a:solidFill>
                <a:srgbClr val="002060"/>
              </a:solidFill>
              <a:cs typeface="Arial"/>
            </a:endParaRPr>
          </a:p>
          <a:p>
            <a:endParaRPr lang="en-US"/>
          </a:p>
        </p:txBody>
      </p:sp>
      <p:grpSp>
        <p:nvGrpSpPr>
          <p:cNvPr id="4" name="object 4">
            <a:extLst>
              <a:ext uri="{FF2B5EF4-FFF2-40B4-BE49-F238E27FC236}">
                <a16:creationId xmlns:a16="http://schemas.microsoft.com/office/drawing/2014/main" id="{9A95816F-747B-41CB-BCDE-9A3CDD4868AB}"/>
              </a:ext>
              <a:ext uri="{C183D7F6-B498-43B3-948B-1728B52AA6E4}">
                <adec:decorative xmlns:adec="http://schemas.microsoft.com/office/drawing/2017/decorative" val="1"/>
              </a:ext>
            </a:extLst>
          </p:cNvPr>
          <p:cNvGrpSpPr/>
          <p:nvPr/>
        </p:nvGrpSpPr>
        <p:grpSpPr>
          <a:xfrm>
            <a:off x="5595238" y="4322111"/>
            <a:ext cx="752094" cy="374142"/>
            <a:chOff x="4191000" y="4578859"/>
            <a:chExt cx="752094" cy="374142"/>
          </a:xfrm>
        </p:grpSpPr>
        <p:sp>
          <p:nvSpPr>
            <p:cNvPr id="5" name="object 7">
              <a:extLst>
                <a:ext uri="{FF2B5EF4-FFF2-40B4-BE49-F238E27FC236}">
                  <a16:creationId xmlns:a16="http://schemas.microsoft.com/office/drawing/2014/main" id="{2E8F21AD-4DB0-A680-82CF-9BD0AD128F37}"/>
                </a:ext>
              </a:extLst>
            </p:cNvPr>
            <p:cNvSpPr/>
            <p:nvPr/>
          </p:nvSpPr>
          <p:spPr>
            <a:xfrm>
              <a:off x="4191000" y="4578859"/>
              <a:ext cx="752093" cy="374142"/>
            </a:xfrm>
            <a:custGeom>
              <a:avLst/>
              <a:gdLst/>
              <a:ahLst/>
              <a:cxnLst/>
              <a:rect l="l" t="t" r="r" b="b"/>
              <a:pathLst>
                <a:path w="861060" h="437514">
                  <a:moveTo>
                    <a:pt x="642365" y="0"/>
                  </a:moveTo>
                  <a:lnTo>
                    <a:pt x="642365" y="109347"/>
                  </a:lnTo>
                  <a:lnTo>
                    <a:pt x="0" y="109347"/>
                  </a:lnTo>
                  <a:lnTo>
                    <a:pt x="0" y="328041"/>
                  </a:lnTo>
                  <a:lnTo>
                    <a:pt x="642365" y="328041"/>
                  </a:lnTo>
                  <a:lnTo>
                    <a:pt x="642365" y="437388"/>
                  </a:lnTo>
                  <a:lnTo>
                    <a:pt x="861060" y="218694"/>
                  </a:lnTo>
                  <a:lnTo>
                    <a:pt x="642365" y="0"/>
                  </a:lnTo>
                  <a:close/>
                </a:path>
              </a:pathLst>
            </a:custGeom>
            <a:solidFill>
              <a:srgbClr val="3D3E3D"/>
            </a:solidFill>
          </p:spPr>
          <p:txBody>
            <a:bodyPr wrap="square" lIns="0" tIns="0" rIns="0" bIns="0" rtlCol="0"/>
            <a:lstStyle/>
            <a:p>
              <a:endParaRPr/>
            </a:p>
          </p:txBody>
        </p:sp>
        <p:sp>
          <p:nvSpPr>
            <p:cNvPr id="6" name="object 8">
              <a:extLst>
                <a:ext uri="{FF2B5EF4-FFF2-40B4-BE49-F238E27FC236}">
                  <a16:creationId xmlns:a16="http://schemas.microsoft.com/office/drawing/2014/main" id="{93D62361-9D47-2AE5-958C-7251E1F57689}"/>
                </a:ext>
              </a:extLst>
            </p:cNvPr>
            <p:cNvSpPr/>
            <p:nvPr/>
          </p:nvSpPr>
          <p:spPr>
            <a:xfrm>
              <a:off x="4191000" y="4578859"/>
              <a:ext cx="752094" cy="374142"/>
            </a:xfrm>
            <a:custGeom>
              <a:avLst/>
              <a:gdLst/>
              <a:ahLst/>
              <a:cxnLst/>
              <a:rect l="l" t="t" r="r" b="b"/>
              <a:pathLst>
                <a:path w="861060" h="437514">
                  <a:moveTo>
                    <a:pt x="0" y="109347"/>
                  </a:moveTo>
                  <a:lnTo>
                    <a:pt x="642365" y="109347"/>
                  </a:lnTo>
                  <a:lnTo>
                    <a:pt x="642365" y="0"/>
                  </a:lnTo>
                  <a:lnTo>
                    <a:pt x="861060" y="218694"/>
                  </a:lnTo>
                  <a:lnTo>
                    <a:pt x="642365" y="437388"/>
                  </a:lnTo>
                  <a:lnTo>
                    <a:pt x="642365" y="328041"/>
                  </a:lnTo>
                  <a:lnTo>
                    <a:pt x="0" y="328041"/>
                  </a:lnTo>
                  <a:lnTo>
                    <a:pt x="0" y="109347"/>
                  </a:lnTo>
                  <a:close/>
                </a:path>
              </a:pathLst>
            </a:custGeom>
            <a:ln w="25400">
              <a:solidFill>
                <a:srgbClr val="2B2C2B"/>
              </a:solidFill>
            </a:ln>
          </p:spPr>
          <p:txBody>
            <a:bodyPr wrap="square" lIns="0" tIns="0" rIns="0" bIns="0" rtlCol="0"/>
            <a:lstStyle/>
            <a:p>
              <a:endParaRPr/>
            </a:p>
          </p:txBody>
        </p:sp>
      </p:grpSp>
      <p:pic>
        <p:nvPicPr>
          <p:cNvPr id="8" name="Picture 7" descr="Figures comparing contour lines on a USGS topo map versus contour lines derived from LiDAR. ">
            <a:extLst>
              <a:ext uri="{FF2B5EF4-FFF2-40B4-BE49-F238E27FC236}">
                <a16:creationId xmlns:a16="http://schemas.microsoft.com/office/drawing/2014/main" id="{1020D6C8-9D98-AD27-3F47-F353A7E9C5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9920" y="3343702"/>
            <a:ext cx="3918784" cy="2327233"/>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4D10ECD-4DC4-0F89-FC53-3EAC25B938E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6206" y="3320894"/>
            <a:ext cx="3918785" cy="235004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555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F2BBDC-9D20-CB09-B827-1782CF61BBCB}"/>
              </a:ext>
            </a:extLst>
          </p:cNvPr>
          <p:cNvSpPr>
            <a:spLocks noGrp="1"/>
          </p:cNvSpPr>
          <p:nvPr>
            <p:ph type="title"/>
          </p:nvPr>
        </p:nvSpPr>
        <p:spPr/>
        <p:txBody>
          <a:bodyPr>
            <a:normAutofit/>
          </a:bodyPr>
          <a:lstStyle/>
          <a:p>
            <a:r>
              <a:rPr lang="en-US"/>
              <a:t>Hydrologic Analyses</a:t>
            </a:r>
          </a:p>
        </p:txBody>
      </p:sp>
      <p:sp>
        <p:nvSpPr>
          <p:cNvPr id="2" name="Content Placeholder 1">
            <a:extLst>
              <a:ext uri="{FF2B5EF4-FFF2-40B4-BE49-F238E27FC236}">
                <a16:creationId xmlns:a16="http://schemas.microsoft.com/office/drawing/2014/main" id="{6FD1C74E-F209-BE6B-F995-95D065EE91F3}"/>
              </a:ext>
            </a:extLst>
          </p:cNvPr>
          <p:cNvSpPr>
            <a:spLocks noGrp="1"/>
          </p:cNvSpPr>
          <p:nvPr>
            <p:ph idx="1"/>
          </p:nvPr>
        </p:nvSpPr>
        <p:spPr>
          <a:xfrm>
            <a:off x="738190" y="1010655"/>
            <a:ext cx="6456938" cy="4106412"/>
          </a:xfrm>
        </p:spPr>
        <p:txBody>
          <a:bodyPr/>
          <a:lstStyle/>
          <a:p>
            <a:r>
              <a:rPr lang="en-US"/>
              <a:t>Hydrologic study methods included:</a:t>
            </a:r>
          </a:p>
          <a:p>
            <a:pPr lvl="1"/>
            <a:r>
              <a:rPr lang="en-US"/>
              <a:t>Rainfall Runoff Model (HEC-HMS 4.6)</a:t>
            </a:r>
          </a:p>
          <a:p>
            <a:pPr lvl="1"/>
            <a:r>
              <a:rPr lang="en-US"/>
              <a:t>USGS Regression Equations</a:t>
            </a:r>
          </a:p>
          <a:p>
            <a:pPr lvl="1"/>
            <a:r>
              <a:rPr lang="en-US"/>
              <a:t>Regression Equations Supplemented with USGS Gage Analysis (Bulletin 17C)</a:t>
            </a:r>
          </a:p>
          <a:p>
            <a:r>
              <a:rPr lang="en-US"/>
              <a:t>A comprehensive </a:t>
            </a:r>
            <a:r>
              <a:rPr lang="en-US" b="1"/>
              <a:t>Hydrology Report </a:t>
            </a:r>
            <a:r>
              <a:rPr lang="en-US"/>
              <a:t>details the study methods for each reach and compares the effective and proposed discharges.</a:t>
            </a:r>
          </a:p>
          <a:p>
            <a:r>
              <a:rPr lang="en-US"/>
              <a:t>The hydrologic study methods will also be published in the FIS Report.</a:t>
            </a:r>
          </a:p>
          <a:p>
            <a:endParaRPr lang="en-US"/>
          </a:p>
        </p:txBody>
      </p:sp>
      <p:sp>
        <p:nvSpPr>
          <p:cNvPr id="5" name="TextBox 4">
            <a:extLst>
              <a:ext uri="{FF2B5EF4-FFF2-40B4-BE49-F238E27FC236}">
                <a16:creationId xmlns:a16="http://schemas.microsoft.com/office/drawing/2014/main" id="{55B2F5DE-5AEC-7C3E-768A-D3F88752EE95}"/>
              </a:ext>
            </a:extLst>
          </p:cNvPr>
          <p:cNvSpPr txBox="1"/>
          <p:nvPr/>
        </p:nvSpPr>
        <p:spPr>
          <a:xfrm>
            <a:off x="7510745" y="1129074"/>
            <a:ext cx="3976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ea typeface="+mn-ea"/>
                <a:cs typeface="Arial" panose="020B0604020202020204" pitchFamily="34" charset="0"/>
              </a:rPr>
              <a:t>Sample page from the Risk MAP Hydrology Report</a:t>
            </a:r>
          </a:p>
        </p:txBody>
      </p:sp>
      <p:pic>
        <p:nvPicPr>
          <p:cNvPr id="4" name="Picture 3" descr="Sample page from the Jefferson County WV Risk MAP Hydrology Report">
            <a:extLst>
              <a:ext uri="{FF2B5EF4-FFF2-40B4-BE49-F238E27FC236}">
                <a16:creationId xmlns:a16="http://schemas.microsoft.com/office/drawing/2014/main" id="{357BCFDA-50EF-0A6B-BB2C-61C2D120FD1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969953" y="1511679"/>
            <a:ext cx="3058184" cy="4217247"/>
          </a:xfrm>
          <a:prstGeom prst="rect">
            <a:avLst/>
          </a:prstGeom>
          <a:ln>
            <a:solidFill>
              <a:schemeClr val="bg1">
                <a:lumMod val="65000"/>
              </a:schemeClr>
            </a:solidFill>
          </a:ln>
        </p:spPr>
      </p:pic>
    </p:spTree>
    <p:extLst>
      <p:ext uri="{BB962C8B-B14F-4D97-AF65-F5344CB8AC3E}">
        <p14:creationId xmlns:p14="http://schemas.microsoft.com/office/powerpoint/2010/main" val="2489899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ap of the state of west virginia&#10;&#10;AI-generated content may be incorrect.">
            <a:extLst>
              <a:ext uri="{FF2B5EF4-FFF2-40B4-BE49-F238E27FC236}">
                <a16:creationId xmlns:a16="http://schemas.microsoft.com/office/drawing/2014/main" id="{EACC549F-CCA6-C8D5-7CC0-D4026FC1D0A4}"/>
              </a:ext>
            </a:extLst>
          </p:cNvPr>
          <p:cNvPicPr>
            <a:picLocks noGrp="1" noChangeAspect="1"/>
          </p:cNvPicPr>
          <p:nvPr>
            <p:ph idx="1"/>
          </p:nvPr>
        </p:nvPicPr>
        <p:blipFill>
          <a:blip r:embed="rId2"/>
          <a:stretch>
            <a:fillRect/>
          </a:stretch>
        </p:blipFill>
        <p:spPr>
          <a:xfrm>
            <a:off x="4972469" y="1067521"/>
            <a:ext cx="6616305" cy="5047005"/>
          </a:xfrm>
        </p:spPr>
      </p:pic>
      <p:sp>
        <p:nvSpPr>
          <p:cNvPr id="3" name="Title 2">
            <a:extLst>
              <a:ext uri="{FF2B5EF4-FFF2-40B4-BE49-F238E27FC236}">
                <a16:creationId xmlns:a16="http://schemas.microsoft.com/office/drawing/2014/main" id="{67F61A97-D0C7-7C92-142D-91C6FA13D4EB}"/>
              </a:ext>
            </a:extLst>
          </p:cNvPr>
          <p:cNvSpPr>
            <a:spLocks noGrp="1"/>
          </p:cNvSpPr>
          <p:nvPr>
            <p:ph type="title"/>
          </p:nvPr>
        </p:nvSpPr>
        <p:spPr/>
        <p:txBody>
          <a:bodyPr/>
          <a:lstStyle/>
          <a:p>
            <a:r>
              <a:rPr lang="en-US"/>
              <a:t>Karst Topography</a:t>
            </a:r>
          </a:p>
        </p:txBody>
      </p:sp>
      <p:pic>
        <p:nvPicPr>
          <p:cNvPr id="5" name="Picture 4" descr="Karst Features in Earth's Crust Diagram">
            <a:extLst>
              <a:ext uri="{FF2B5EF4-FFF2-40B4-BE49-F238E27FC236}">
                <a16:creationId xmlns:a16="http://schemas.microsoft.com/office/drawing/2014/main" id="{358EAF3D-6B09-4DAF-F190-1A1BB1C0AF0B}"/>
              </a:ext>
            </a:extLst>
          </p:cNvPr>
          <p:cNvPicPr>
            <a:picLocks noChangeAspect="1"/>
          </p:cNvPicPr>
          <p:nvPr/>
        </p:nvPicPr>
        <p:blipFill>
          <a:blip r:embed="rId3"/>
          <a:stretch>
            <a:fillRect/>
          </a:stretch>
        </p:blipFill>
        <p:spPr>
          <a:xfrm>
            <a:off x="345281" y="1219296"/>
            <a:ext cx="4524376" cy="2371727"/>
          </a:xfrm>
          <a:prstGeom prst="rect">
            <a:avLst/>
          </a:prstGeom>
        </p:spPr>
      </p:pic>
    </p:spTree>
    <p:extLst>
      <p:ext uri="{BB962C8B-B14F-4D97-AF65-F5344CB8AC3E}">
        <p14:creationId xmlns:p14="http://schemas.microsoft.com/office/powerpoint/2010/main" val="2283195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numbers and lines&#10;&#10;AI-generated content may be incorrect.">
            <a:extLst>
              <a:ext uri="{FF2B5EF4-FFF2-40B4-BE49-F238E27FC236}">
                <a16:creationId xmlns:a16="http://schemas.microsoft.com/office/drawing/2014/main" id="{678B5B70-595A-C5E5-D084-433A2399EFB8}"/>
              </a:ext>
            </a:extLst>
          </p:cNvPr>
          <p:cNvPicPr>
            <a:picLocks noGrp="1" noChangeAspect="1"/>
          </p:cNvPicPr>
          <p:nvPr>
            <p:ph idx="1"/>
          </p:nvPr>
        </p:nvPicPr>
        <p:blipFill>
          <a:blip r:embed="rId2"/>
          <a:stretch>
            <a:fillRect/>
          </a:stretch>
        </p:blipFill>
        <p:spPr>
          <a:xfrm>
            <a:off x="5323449" y="914400"/>
            <a:ext cx="6357111" cy="5239377"/>
          </a:xfrm>
        </p:spPr>
      </p:pic>
      <p:sp>
        <p:nvSpPr>
          <p:cNvPr id="3" name="Title 2">
            <a:extLst>
              <a:ext uri="{FF2B5EF4-FFF2-40B4-BE49-F238E27FC236}">
                <a16:creationId xmlns:a16="http://schemas.microsoft.com/office/drawing/2014/main" id="{8BE21ECD-2AB5-C088-8DF0-6D0500467D36}"/>
              </a:ext>
            </a:extLst>
          </p:cNvPr>
          <p:cNvSpPr>
            <a:spLocks noGrp="1"/>
          </p:cNvSpPr>
          <p:nvPr>
            <p:ph type="title"/>
          </p:nvPr>
        </p:nvSpPr>
        <p:spPr/>
        <p:txBody>
          <a:bodyPr/>
          <a:lstStyle/>
          <a:p>
            <a:r>
              <a:rPr lang="en-US"/>
              <a:t>Karst Correction Factor</a:t>
            </a:r>
          </a:p>
        </p:txBody>
      </p:sp>
      <p:sp>
        <p:nvSpPr>
          <p:cNvPr id="6" name="Content Placeholder 1">
            <a:extLst>
              <a:ext uri="{FF2B5EF4-FFF2-40B4-BE49-F238E27FC236}">
                <a16:creationId xmlns:a16="http://schemas.microsoft.com/office/drawing/2014/main" id="{8FD90B56-375A-122E-37CE-4F2D45F9FAB1}"/>
              </a:ext>
            </a:extLst>
          </p:cNvPr>
          <p:cNvSpPr txBox="1">
            <a:spLocks/>
          </p:cNvSpPr>
          <p:nvPr/>
        </p:nvSpPr>
        <p:spPr>
          <a:xfrm>
            <a:off x="738190" y="1010655"/>
            <a:ext cx="4769981" cy="4106412"/>
          </a:xfrm>
          <a:prstGeom prst="rect">
            <a:avLst/>
          </a:prstGeom>
        </p:spPr>
        <p:txBody>
          <a:bodyPr vert="horz" lIns="91440" tIns="45720" rIns="91440" bIns="45720" rtlCol="0">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Karst Correction Factor applied to estimate discharges in watersheds where karst was present. </a:t>
            </a:r>
          </a:p>
          <a:p>
            <a:pPr lvl="1"/>
            <a:r>
              <a:rPr lang="en-US"/>
              <a:t>Karst Correction Factor values taken from West Virginia Department of Transportation Drainage Manual (2008)</a:t>
            </a:r>
          </a:p>
          <a:p>
            <a:pPr lvl="1"/>
            <a:r>
              <a:rPr lang="en-US"/>
              <a:t>Water flow during flood events reduced to account for higher amount of rainfall infiltrating into the limestone bedrock instead of running into streams</a:t>
            </a:r>
          </a:p>
        </p:txBody>
      </p:sp>
    </p:spTree>
    <p:extLst>
      <p:ext uri="{BB962C8B-B14F-4D97-AF65-F5344CB8AC3E}">
        <p14:creationId xmlns:p14="http://schemas.microsoft.com/office/powerpoint/2010/main" val="1205473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9240-8225-F218-3197-9895838DF9EC}"/>
              </a:ext>
            </a:extLst>
          </p:cNvPr>
          <p:cNvSpPr>
            <a:spLocks noGrp="1"/>
          </p:cNvSpPr>
          <p:nvPr>
            <p:ph type="title"/>
          </p:nvPr>
        </p:nvSpPr>
        <p:spPr>
          <a:xfrm>
            <a:off x="619124" y="692681"/>
            <a:ext cx="5117441" cy="743347"/>
          </a:xfrm>
        </p:spPr>
        <p:txBody>
          <a:bodyPr/>
          <a:lstStyle/>
          <a:p>
            <a:r>
              <a:rPr lang="en-US"/>
              <a:t>Agenda</a:t>
            </a:r>
          </a:p>
        </p:txBody>
      </p:sp>
      <p:sp>
        <p:nvSpPr>
          <p:cNvPr id="3" name="Text Placeholder 2">
            <a:extLst>
              <a:ext uri="{FF2B5EF4-FFF2-40B4-BE49-F238E27FC236}">
                <a16:creationId xmlns:a16="http://schemas.microsoft.com/office/drawing/2014/main" id="{EF3C8B04-2E07-B228-2167-17243AB3BD41}"/>
              </a:ext>
            </a:extLst>
          </p:cNvPr>
          <p:cNvSpPr>
            <a:spLocks noGrp="1"/>
          </p:cNvSpPr>
          <p:nvPr>
            <p:ph sz="half" idx="2"/>
          </p:nvPr>
        </p:nvSpPr>
        <p:spPr>
          <a:xfrm>
            <a:off x="616297" y="1610331"/>
            <a:ext cx="5129793" cy="3923693"/>
          </a:xfrm>
        </p:spPr>
        <p:txBody>
          <a:bodyPr/>
          <a:lstStyle/>
          <a:p>
            <a:pPr>
              <a:buClr>
                <a:schemeClr val="tx2"/>
              </a:buClr>
              <a:buFont typeface="+mj-lt"/>
              <a:buAutoNum type="arabicPeriod"/>
            </a:pPr>
            <a:r>
              <a:rPr lang="en-US">
                <a:solidFill>
                  <a:srgbClr val="005288"/>
                </a:solidFill>
              </a:rPr>
              <a:t>Welcome and Introductions</a:t>
            </a:r>
          </a:p>
          <a:p>
            <a:pPr>
              <a:buClr>
                <a:schemeClr val="tx2"/>
              </a:buClr>
              <a:buFont typeface="+mj-lt"/>
              <a:buAutoNum type="arabicPeriod"/>
            </a:pPr>
            <a:r>
              <a:rPr lang="en-US">
                <a:solidFill>
                  <a:srgbClr val="005288"/>
                </a:solidFill>
              </a:rPr>
              <a:t>Where We Are - Draft Maps</a:t>
            </a:r>
          </a:p>
          <a:p>
            <a:pPr>
              <a:buClr>
                <a:schemeClr val="tx2"/>
              </a:buClr>
              <a:buFont typeface="+mj-lt"/>
              <a:buAutoNum type="arabicPeriod"/>
            </a:pPr>
            <a:r>
              <a:rPr lang="en-US">
                <a:solidFill>
                  <a:srgbClr val="005288"/>
                </a:solidFill>
              </a:rPr>
              <a:t>Flood Study Update</a:t>
            </a:r>
          </a:p>
          <a:p>
            <a:pPr>
              <a:buClr>
                <a:schemeClr val="tx2"/>
              </a:buClr>
              <a:buFont typeface="+mj-lt"/>
              <a:buAutoNum type="arabicPeriod"/>
            </a:pPr>
            <a:r>
              <a:rPr lang="en-US">
                <a:solidFill>
                  <a:srgbClr val="005288"/>
                </a:solidFill>
              </a:rPr>
              <a:t>Using Flood Risk Data to Reduce Risk</a:t>
            </a:r>
          </a:p>
          <a:p>
            <a:pPr>
              <a:buClr>
                <a:schemeClr val="tx2"/>
              </a:buClr>
              <a:buFont typeface="+mj-lt"/>
              <a:buAutoNum type="arabicPeriod"/>
            </a:pPr>
            <a:r>
              <a:rPr lang="en-US">
                <a:solidFill>
                  <a:srgbClr val="005288"/>
                </a:solidFill>
              </a:rPr>
              <a:t>Floodplain Management</a:t>
            </a:r>
          </a:p>
          <a:p>
            <a:pPr>
              <a:buClr>
                <a:schemeClr val="tx2"/>
              </a:buClr>
              <a:buFont typeface="+mj-lt"/>
              <a:buAutoNum type="arabicPeriod"/>
            </a:pPr>
            <a:r>
              <a:rPr lang="en-US">
                <a:solidFill>
                  <a:srgbClr val="005288"/>
                </a:solidFill>
              </a:rPr>
              <a:t>Discussion</a:t>
            </a:r>
          </a:p>
          <a:p>
            <a:endParaRPr lang="en-US"/>
          </a:p>
        </p:txBody>
      </p:sp>
      <p:pic>
        <p:nvPicPr>
          <p:cNvPr id="5" name="Content Placeholder 8" descr="Photo shows view of city across a river (Casper, Wyoming) ">
            <a:extLst>
              <a:ext uri="{FF2B5EF4-FFF2-40B4-BE49-F238E27FC236}">
                <a16:creationId xmlns:a16="http://schemas.microsoft.com/office/drawing/2014/main" id="{434034F7-0B5D-6D0C-6E95-C72F018B1DB3}"/>
              </a:ext>
            </a:extLst>
          </p:cNvPr>
          <p:cNvPicPr>
            <a:picLocks noGrp="1" noChangeAspect="1"/>
          </p:cNvPicPr>
          <p:nvPr>
            <p:ph sz="half" idx="13"/>
          </p:nvPr>
        </p:nvPicPr>
        <p:blipFill rotWithShape="1">
          <a:blip r:embed="rId3" cstate="print">
            <a:extLst>
              <a:ext uri="{28A0092B-C50C-407E-A947-70E740481C1C}">
                <a14:useLocalDpi xmlns:a14="http://schemas.microsoft.com/office/drawing/2010/main"/>
              </a:ext>
            </a:extLst>
          </a:blip>
          <a:srcRect/>
          <a:stretch/>
        </p:blipFill>
        <p:spPr>
          <a:xfrm>
            <a:off x="6096000" y="344"/>
            <a:ext cx="6096000" cy="6857656"/>
          </a:xfrm>
        </p:spPr>
      </p:pic>
    </p:spTree>
    <p:extLst>
      <p:ext uri="{BB962C8B-B14F-4D97-AF65-F5344CB8AC3E}">
        <p14:creationId xmlns:p14="http://schemas.microsoft.com/office/powerpoint/2010/main" val="1363941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1AA044-2D30-DC8D-EBD5-8727F64A3B14}"/>
              </a:ext>
            </a:extLst>
          </p:cNvPr>
          <p:cNvSpPr>
            <a:spLocks noGrp="1"/>
          </p:cNvSpPr>
          <p:nvPr>
            <p:ph type="title"/>
          </p:nvPr>
        </p:nvSpPr>
        <p:spPr/>
        <p:txBody>
          <a:bodyPr>
            <a:normAutofit/>
          </a:bodyPr>
          <a:lstStyle/>
          <a:p>
            <a:r>
              <a:rPr lang="en-US"/>
              <a:t>Hydraulic Analyses – Zone A</a:t>
            </a:r>
          </a:p>
        </p:txBody>
      </p:sp>
      <p:sp>
        <p:nvSpPr>
          <p:cNvPr id="2" name="Content Placeholder 1">
            <a:extLst>
              <a:ext uri="{FF2B5EF4-FFF2-40B4-BE49-F238E27FC236}">
                <a16:creationId xmlns:a16="http://schemas.microsoft.com/office/drawing/2014/main" id="{75108183-B8E9-D7B9-1290-58C0AF185ABC}"/>
              </a:ext>
            </a:extLst>
          </p:cNvPr>
          <p:cNvSpPr>
            <a:spLocks noGrp="1"/>
          </p:cNvSpPr>
          <p:nvPr>
            <p:ph idx="1"/>
          </p:nvPr>
        </p:nvSpPr>
        <p:spPr>
          <a:xfrm>
            <a:off x="738189" y="1001539"/>
            <a:ext cx="6724793" cy="5140843"/>
          </a:xfrm>
        </p:spPr>
        <p:txBody>
          <a:bodyPr>
            <a:normAutofit/>
          </a:bodyPr>
          <a:lstStyle/>
          <a:p>
            <a:pPr marL="0" indent="0">
              <a:buNone/>
            </a:pPr>
            <a:r>
              <a:rPr lang="en-US" b="1"/>
              <a:t>Approximate "Zone A" Base Level Study (225 miles)</a:t>
            </a:r>
          </a:p>
          <a:p>
            <a:pPr>
              <a:lnSpc>
                <a:spcPct val="100000"/>
              </a:lnSpc>
            </a:pPr>
            <a:r>
              <a:rPr lang="en-US" sz="2000"/>
              <a:t>Generally used in areas with lower development or lower development potential</a:t>
            </a:r>
          </a:p>
          <a:p>
            <a:pPr>
              <a:lnSpc>
                <a:spcPct val="100000"/>
              </a:lnSpc>
            </a:pPr>
            <a:r>
              <a:rPr lang="en-US" sz="2000"/>
              <a:t>Cross sections generated from LiDAR  (automated processes)</a:t>
            </a:r>
          </a:p>
          <a:p>
            <a:pPr lvl="1"/>
            <a:r>
              <a:rPr lang="en-US"/>
              <a:t>Does not include channel bathymetry</a:t>
            </a:r>
          </a:p>
          <a:p>
            <a:pPr lvl="1"/>
            <a:r>
              <a:rPr lang="en-US"/>
              <a:t>No hydraulic structures are surveyed or modeled</a:t>
            </a:r>
          </a:p>
          <a:p>
            <a:pPr>
              <a:lnSpc>
                <a:spcPct val="100000"/>
              </a:lnSpc>
            </a:pPr>
            <a:r>
              <a:rPr lang="en-US" sz="2000"/>
              <a:t>FIRM </a:t>
            </a:r>
            <a:r>
              <a:rPr lang="en-US" sz="2000" b="1"/>
              <a:t>will not </a:t>
            </a:r>
            <a:r>
              <a:rPr lang="en-US" sz="2000"/>
              <a:t>show Floodway or BFEs (but FIRM database will include cross sections and their associated water surface elevations in the FIRM GIS Database)</a:t>
            </a:r>
          </a:p>
          <a:p>
            <a:pPr>
              <a:lnSpc>
                <a:spcPct val="100000"/>
              </a:lnSpc>
            </a:pPr>
            <a:r>
              <a:rPr lang="en-US" sz="2000"/>
              <a:t>FIS Report </a:t>
            </a:r>
            <a:r>
              <a:rPr lang="en-US" sz="2000" b="1"/>
              <a:t>will not </a:t>
            </a:r>
            <a:r>
              <a:rPr lang="en-US" sz="2000"/>
              <a:t>show flood profiles for Zone A reaches</a:t>
            </a:r>
          </a:p>
          <a:p>
            <a:endParaRPr lang="en-US"/>
          </a:p>
        </p:txBody>
      </p:sp>
      <p:pic>
        <p:nvPicPr>
          <p:cNvPr id="4" name="Picture 3" descr="Figure shows aerial imagery of a river with cross-section lines superimposed. ">
            <a:extLst>
              <a:ext uri="{FF2B5EF4-FFF2-40B4-BE49-F238E27FC236}">
                <a16:creationId xmlns:a16="http://schemas.microsoft.com/office/drawing/2014/main" id="{54677B0B-C34E-31EB-E645-678F436DC4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16110" y="1195610"/>
            <a:ext cx="4315995" cy="4730424"/>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6562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4EFE8-331E-862F-7F11-9134D4B0356E}"/>
              </a:ext>
            </a:extLst>
          </p:cNvPr>
          <p:cNvSpPr>
            <a:spLocks noGrp="1"/>
          </p:cNvSpPr>
          <p:nvPr>
            <p:ph type="title"/>
          </p:nvPr>
        </p:nvSpPr>
        <p:spPr/>
        <p:txBody>
          <a:bodyPr>
            <a:noAutofit/>
          </a:bodyPr>
          <a:lstStyle/>
          <a:p>
            <a:r>
              <a:rPr lang="en-US"/>
              <a:t>Hydraulic Analyses – Zone AE</a:t>
            </a:r>
          </a:p>
        </p:txBody>
      </p:sp>
      <p:sp>
        <p:nvSpPr>
          <p:cNvPr id="2" name="Content Placeholder 1">
            <a:extLst>
              <a:ext uri="{FF2B5EF4-FFF2-40B4-BE49-F238E27FC236}">
                <a16:creationId xmlns:a16="http://schemas.microsoft.com/office/drawing/2014/main" id="{D6EB0CED-4D62-C5DE-46BC-B77579A9B0DB}"/>
              </a:ext>
            </a:extLst>
          </p:cNvPr>
          <p:cNvSpPr>
            <a:spLocks noGrp="1"/>
          </p:cNvSpPr>
          <p:nvPr>
            <p:ph idx="1"/>
          </p:nvPr>
        </p:nvSpPr>
        <p:spPr>
          <a:xfrm>
            <a:off x="738190" y="1010654"/>
            <a:ext cx="7316869" cy="5280816"/>
          </a:xfrm>
        </p:spPr>
        <p:txBody>
          <a:bodyPr>
            <a:normAutofit/>
          </a:bodyPr>
          <a:lstStyle/>
          <a:p>
            <a:pPr marL="0" indent="0">
              <a:buNone/>
            </a:pPr>
            <a:r>
              <a:rPr lang="en-US" b="1"/>
              <a:t>Detailed "Zone AE” Study (48 miles)</a:t>
            </a:r>
          </a:p>
          <a:p>
            <a:pPr>
              <a:lnSpc>
                <a:spcPct val="100000"/>
              </a:lnSpc>
            </a:pPr>
            <a:r>
              <a:rPr lang="en-US" sz="2000"/>
              <a:t>Generally used in areas with higher development or higher development potential</a:t>
            </a:r>
          </a:p>
          <a:p>
            <a:pPr>
              <a:lnSpc>
                <a:spcPct val="100000"/>
              </a:lnSpc>
            </a:pPr>
            <a:r>
              <a:rPr lang="en-US" sz="2000"/>
              <a:t>Cross sections use information from survey and field reconnaissance</a:t>
            </a:r>
          </a:p>
          <a:p>
            <a:pPr lvl="1"/>
            <a:r>
              <a:rPr lang="en-US"/>
              <a:t>Include channel bathymetry</a:t>
            </a:r>
          </a:p>
          <a:p>
            <a:pPr lvl="1"/>
            <a:r>
              <a:rPr lang="en-US"/>
              <a:t>Structures are modeled (e.g., culverts, bridges)</a:t>
            </a:r>
          </a:p>
          <a:p>
            <a:pPr>
              <a:lnSpc>
                <a:spcPct val="100000"/>
              </a:lnSpc>
            </a:pPr>
            <a:r>
              <a:rPr lang="en-US" sz="2000"/>
              <a:t>Detailed hydraulic parameter refinement (coefficients, obstructions, Manning's ‘n’ values)</a:t>
            </a:r>
          </a:p>
          <a:p>
            <a:pPr>
              <a:lnSpc>
                <a:spcPct val="100000"/>
              </a:lnSpc>
            </a:pPr>
            <a:r>
              <a:rPr lang="en-US" sz="2000"/>
              <a:t>FIRM </a:t>
            </a:r>
            <a:r>
              <a:rPr lang="en-US" sz="2000" b="1"/>
              <a:t>will</a:t>
            </a:r>
            <a:r>
              <a:rPr lang="en-US" sz="2000"/>
              <a:t> show Floodway, BFEs, 1% and 0.2%-annual-chance event floodplains</a:t>
            </a:r>
          </a:p>
          <a:p>
            <a:pPr>
              <a:lnSpc>
                <a:spcPct val="100000"/>
              </a:lnSpc>
            </a:pPr>
            <a:r>
              <a:rPr lang="en-US" sz="2000"/>
              <a:t>FIS Report </a:t>
            </a:r>
            <a:r>
              <a:rPr lang="en-US" sz="2000" b="1"/>
              <a:t>will</a:t>
            </a:r>
            <a:r>
              <a:rPr lang="en-US" sz="2000"/>
              <a:t> show flood profiles for 10-, 4-, 2-, 1-, 0.2-, and 1% Plus flood frequencies</a:t>
            </a:r>
            <a:endParaRPr lang="en-US" sz="2400"/>
          </a:p>
        </p:txBody>
      </p:sp>
      <p:grpSp>
        <p:nvGrpSpPr>
          <p:cNvPr id="4" name="Group 3" descr="Figures show different features and outputs of a detailed hydraulic analysis, including how channel bathymetry and bridges are represented in the model, and how flood zones and profiles are shown in the FIRM and FIS report. ">
            <a:extLst>
              <a:ext uri="{FF2B5EF4-FFF2-40B4-BE49-F238E27FC236}">
                <a16:creationId xmlns:a16="http://schemas.microsoft.com/office/drawing/2014/main" id="{B1FC8BD8-3011-0C3C-2610-6CAFB9C8C881}"/>
              </a:ext>
              <a:ext uri="{C183D7F6-B498-43B3-948B-1728B52AA6E4}">
                <adec:decorative xmlns:adec="http://schemas.microsoft.com/office/drawing/2017/decorative" val="0"/>
              </a:ext>
            </a:extLst>
          </p:cNvPr>
          <p:cNvGrpSpPr/>
          <p:nvPr/>
        </p:nvGrpSpPr>
        <p:grpSpPr>
          <a:xfrm>
            <a:off x="7821511" y="1010654"/>
            <a:ext cx="3632300" cy="5046900"/>
            <a:chOff x="4967433" y="1365303"/>
            <a:chExt cx="3840057" cy="5222599"/>
          </a:xfrm>
        </p:grpSpPr>
        <p:pic>
          <p:nvPicPr>
            <p:cNvPr id="5" name="Picture 4">
              <a:extLst>
                <a:ext uri="{FF2B5EF4-FFF2-40B4-BE49-F238E27FC236}">
                  <a16:creationId xmlns:a16="http://schemas.microsoft.com/office/drawing/2014/main" id="{9E0B32F8-F655-0661-E4DD-1986629A04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37442" y="4354909"/>
              <a:ext cx="2670048" cy="223299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3F5649D-38F4-8DF3-5CF7-2D7E17B205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7433" y="3950773"/>
              <a:ext cx="2916955" cy="1777587"/>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12" descr="RAS Bridge">
              <a:extLst>
                <a:ext uri="{FF2B5EF4-FFF2-40B4-BE49-F238E27FC236}">
                  <a16:creationId xmlns:a16="http://schemas.microsoft.com/office/drawing/2014/main" id="{C3191B6E-EF66-7D4B-B06F-D1B4A18DE56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a:xfrm>
              <a:off x="6605660" y="2005346"/>
              <a:ext cx="1923299" cy="2110985"/>
            </a:xfrm>
            <a:prstGeom prst="rect">
              <a:avLst/>
            </a:prstGeom>
            <a:noFill/>
            <a:ln w="6350">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428D1C-BC95-0B4D-0F9B-C97DF00787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7433" y="1365303"/>
              <a:ext cx="2256276" cy="1869069"/>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53659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166C-6B9E-C4DB-B363-A48EBA8C4F88}"/>
              </a:ext>
            </a:extLst>
          </p:cNvPr>
          <p:cNvSpPr>
            <a:spLocks noGrp="1"/>
          </p:cNvSpPr>
          <p:nvPr>
            <p:ph type="title"/>
          </p:nvPr>
        </p:nvSpPr>
        <p:spPr/>
        <p:txBody>
          <a:bodyPr>
            <a:normAutofit/>
          </a:bodyPr>
          <a:lstStyle/>
          <a:p>
            <a:r>
              <a:rPr lang="en-US"/>
              <a:t>Study Impacts</a:t>
            </a:r>
          </a:p>
        </p:txBody>
      </p:sp>
    </p:spTree>
    <p:extLst>
      <p:ext uri="{BB962C8B-B14F-4D97-AF65-F5344CB8AC3E}">
        <p14:creationId xmlns:p14="http://schemas.microsoft.com/office/powerpoint/2010/main" val="2767208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8642F5-3482-317B-2F2E-013DB4224325}"/>
              </a:ext>
            </a:extLst>
          </p:cNvPr>
          <p:cNvSpPr>
            <a:spLocks noGrp="1"/>
          </p:cNvSpPr>
          <p:nvPr>
            <p:ph type="title"/>
          </p:nvPr>
        </p:nvSpPr>
        <p:spPr/>
        <p:txBody>
          <a:bodyPr>
            <a:normAutofit/>
          </a:bodyPr>
          <a:lstStyle/>
          <a:p>
            <a:r>
              <a:rPr lang="en-US"/>
              <a:t>Significant Impacts Overview</a:t>
            </a:r>
          </a:p>
        </p:txBody>
      </p:sp>
      <p:sp>
        <p:nvSpPr>
          <p:cNvPr id="2" name="Content Placeholder 1">
            <a:extLst>
              <a:ext uri="{FF2B5EF4-FFF2-40B4-BE49-F238E27FC236}">
                <a16:creationId xmlns:a16="http://schemas.microsoft.com/office/drawing/2014/main" id="{A43EF130-9F2E-54B6-08AD-B95E26EC2D79}"/>
              </a:ext>
            </a:extLst>
          </p:cNvPr>
          <p:cNvSpPr>
            <a:spLocks noGrp="1"/>
          </p:cNvSpPr>
          <p:nvPr>
            <p:ph idx="1"/>
          </p:nvPr>
        </p:nvSpPr>
        <p:spPr/>
        <p:txBody>
          <a:bodyPr/>
          <a:lstStyle/>
          <a:p>
            <a:r>
              <a:rPr lang="en-US">
                <a:highlight>
                  <a:srgbClr val="FFFF00"/>
                </a:highlight>
              </a:rPr>
              <a:t>Compared to the effective NFHL, widening and narrowing of the 1%-annual-chance floodplain (SFHA) extent was observed throughout the county.</a:t>
            </a:r>
          </a:p>
          <a:p>
            <a:r>
              <a:rPr lang="en-US">
                <a:highlight>
                  <a:srgbClr val="FFFF00"/>
                </a:highlight>
              </a:rPr>
              <a:t>Extended study reaches (with drainage areas of 2 square miles and greater, and not on current effective FIRM) result in new properties within the SFHA.</a:t>
            </a:r>
          </a:p>
          <a:p>
            <a:r>
              <a:rPr lang="en-US">
                <a:highlight>
                  <a:srgbClr val="FFFF00"/>
                </a:highlight>
              </a:rPr>
              <a:t>Most streams experienced both increases and decreases when comparing </a:t>
            </a:r>
            <a:br>
              <a:rPr lang="en-US">
                <a:highlight>
                  <a:srgbClr val="FFFF00"/>
                </a:highlight>
              </a:rPr>
            </a:br>
            <a:r>
              <a:rPr lang="en-US">
                <a:highlight>
                  <a:srgbClr val="FFFF00"/>
                </a:highlight>
              </a:rPr>
              <a:t>the computed model WSELs to the current regulatory BFEs.</a:t>
            </a:r>
          </a:p>
          <a:p>
            <a:r>
              <a:rPr lang="en-US">
                <a:highlight>
                  <a:srgbClr val="FFFF00"/>
                </a:highlight>
              </a:rPr>
              <a:t>More structures will be mapped out than mapped in.  Basic estimate: -350 / +120</a:t>
            </a:r>
          </a:p>
          <a:p>
            <a:endParaRPr lang="en-US"/>
          </a:p>
        </p:txBody>
      </p:sp>
      <p:sp>
        <p:nvSpPr>
          <p:cNvPr id="4" name="TextBox 3">
            <a:extLst>
              <a:ext uri="{FF2B5EF4-FFF2-40B4-BE49-F238E27FC236}">
                <a16:creationId xmlns:a16="http://schemas.microsoft.com/office/drawing/2014/main" id="{E406D907-32F7-83D6-9090-45065E1169EE}"/>
              </a:ext>
            </a:extLst>
          </p:cNvPr>
          <p:cNvSpPr txBox="1"/>
          <p:nvPr/>
        </p:nvSpPr>
        <p:spPr>
          <a:xfrm>
            <a:off x="3929928" y="4206194"/>
            <a:ext cx="4088683" cy="338554"/>
          </a:xfrm>
          <a:prstGeom prst="rect">
            <a:avLst/>
          </a:prstGeom>
          <a:noFill/>
        </p:spPr>
        <p:txBody>
          <a:bodyPr wrap="none" rtlCol="0">
            <a:spAutoFit/>
          </a:bodyPr>
          <a:lstStyle/>
          <a:p>
            <a:r>
              <a:rPr lang="en-US" sz="1600" b="1" u="sng">
                <a:highlight>
                  <a:srgbClr val="FFFF00"/>
                </a:highlight>
              </a:rPr>
              <a:t>WV Flood Tool – SFHA Future Map Conditions</a:t>
            </a:r>
          </a:p>
        </p:txBody>
      </p:sp>
      <p:graphicFrame>
        <p:nvGraphicFramePr>
          <p:cNvPr id="5" name="Table 4" descr="Table showing SFHA Future Map Conditions">
            <a:extLst>
              <a:ext uri="{FF2B5EF4-FFF2-40B4-BE49-F238E27FC236}">
                <a16:creationId xmlns:a16="http://schemas.microsoft.com/office/drawing/2014/main" id="{F255EF20-9BDB-2D4E-C285-C71566A0E4D3}"/>
              </a:ext>
            </a:extLst>
          </p:cNvPr>
          <p:cNvGraphicFramePr>
            <a:graphicFrameLocks noGrp="1"/>
          </p:cNvGraphicFramePr>
          <p:nvPr>
            <p:extLst>
              <p:ext uri="{D42A27DB-BD31-4B8C-83A1-F6EECF244321}">
                <p14:modId xmlns:p14="http://schemas.microsoft.com/office/powerpoint/2010/main" val="4055945782"/>
              </p:ext>
            </p:extLst>
          </p:nvPr>
        </p:nvGraphicFramePr>
        <p:xfrm>
          <a:off x="2956749" y="4681150"/>
          <a:ext cx="6035040" cy="1148349"/>
        </p:xfrm>
        <a:graphic>
          <a:graphicData uri="http://schemas.openxmlformats.org/drawingml/2006/table">
            <a:tbl>
              <a:tblPr firstRow="1"/>
              <a:tblGrid>
                <a:gridCol w="1643203">
                  <a:extLst>
                    <a:ext uri="{9D8B030D-6E8A-4147-A177-3AD203B41FA5}">
                      <a16:colId xmlns:a16="http://schemas.microsoft.com/office/drawing/2014/main" val="3247860673"/>
                    </a:ext>
                  </a:extLst>
                </a:gridCol>
                <a:gridCol w="1523699">
                  <a:extLst>
                    <a:ext uri="{9D8B030D-6E8A-4147-A177-3AD203B41FA5}">
                      <a16:colId xmlns:a16="http://schemas.microsoft.com/office/drawing/2014/main" val="1644623072"/>
                    </a:ext>
                  </a:extLst>
                </a:gridCol>
                <a:gridCol w="1434069">
                  <a:extLst>
                    <a:ext uri="{9D8B030D-6E8A-4147-A177-3AD203B41FA5}">
                      <a16:colId xmlns:a16="http://schemas.microsoft.com/office/drawing/2014/main" val="2411405057"/>
                    </a:ext>
                  </a:extLst>
                </a:gridCol>
                <a:gridCol w="1434069">
                  <a:extLst>
                    <a:ext uri="{9D8B030D-6E8A-4147-A177-3AD203B41FA5}">
                      <a16:colId xmlns:a16="http://schemas.microsoft.com/office/drawing/2014/main" val="1301397064"/>
                    </a:ext>
                  </a:extLst>
                </a:gridCol>
              </a:tblGrid>
              <a:tr h="356213">
                <a:tc>
                  <a:txBody>
                    <a:bodyPr/>
                    <a:lstStyle/>
                    <a:p>
                      <a:pPr algn="ctr" fontAlgn="b"/>
                      <a:r>
                        <a:rPr lang="en-US" sz="1600" b="1" i="0" u="none" strike="noStrike">
                          <a:solidFill>
                            <a:schemeClr val="bg1"/>
                          </a:solidFill>
                          <a:effectLst/>
                          <a:latin typeface="+mn-lt"/>
                        </a:rPr>
                        <a:t>No Change</a:t>
                      </a:r>
                      <a:br>
                        <a:rPr lang="en-US" sz="1600" b="1" i="0" u="none" strike="noStrike">
                          <a:solidFill>
                            <a:schemeClr val="bg1"/>
                          </a:solidFill>
                          <a:effectLst/>
                          <a:latin typeface="+mn-lt"/>
                        </a:rPr>
                      </a:br>
                      <a:r>
                        <a:rPr lang="en-US" sz="1600" b="1" i="0" u="none" strike="noStrike">
                          <a:solidFill>
                            <a:schemeClr val="bg1"/>
                          </a:solidFill>
                          <a:effectLst/>
                          <a:latin typeface="+mn-lt"/>
                        </a:rPr>
                        <a:t>SFHA</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tc>
                  <a:txBody>
                    <a:bodyPr/>
                    <a:lstStyle/>
                    <a:p>
                      <a:pPr algn="ctr" fontAlgn="b"/>
                      <a:r>
                        <a:rPr lang="en-US" sz="1600" b="1" i="0" u="none" strike="noStrike">
                          <a:solidFill>
                            <a:schemeClr val="bg1"/>
                          </a:solidFill>
                          <a:effectLst/>
                          <a:latin typeface="+mn-lt"/>
                        </a:rPr>
                        <a:t>Mapped In SFHA</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tc>
                  <a:txBody>
                    <a:bodyPr/>
                    <a:lstStyle/>
                    <a:p>
                      <a:pPr algn="ctr" fontAlgn="b"/>
                      <a:r>
                        <a:rPr lang="en-US" sz="1600" b="1" i="0" u="none" strike="noStrike">
                          <a:solidFill>
                            <a:schemeClr val="bg1"/>
                          </a:solidFill>
                          <a:effectLst/>
                          <a:latin typeface="+mn-lt"/>
                        </a:rPr>
                        <a:t>Mapped Out SFHA</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tc>
                  <a:txBody>
                    <a:bodyPr/>
                    <a:lstStyle/>
                    <a:p>
                      <a:pPr algn="ctr" fontAlgn="b"/>
                      <a:r>
                        <a:rPr lang="en-US" sz="1600" b="1" i="0" u="none" strike="noStrike">
                          <a:solidFill>
                            <a:schemeClr val="bg1"/>
                          </a:solidFill>
                          <a:effectLst/>
                          <a:latin typeface="+mn-lt"/>
                        </a:rPr>
                        <a:t>Total Structures</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extLst>
                  <a:ext uri="{0D108BD9-81ED-4DB2-BD59-A6C34878D82A}">
                    <a16:rowId xmlns:a16="http://schemas.microsoft.com/office/drawing/2014/main" val="3954362337"/>
                  </a:ext>
                </a:extLst>
              </a:tr>
              <a:tr h="651144">
                <a:tc>
                  <a:txBody>
                    <a:bodyPr/>
                    <a:lstStyle/>
                    <a:p>
                      <a:pPr algn="ctr" fontAlgn="b"/>
                      <a:r>
                        <a:rPr lang="en-US" sz="1600" b="0" i="0" u="none" strike="noStrike">
                          <a:solidFill>
                            <a:srgbClr val="000000"/>
                          </a:solidFill>
                          <a:effectLst/>
                          <a:highlight>
                            <a:srgbClr val="FFFF00"/>
                          </a:highlight>
                          <a:latin typeface="+mn-lt"/>
                        </a:rPr>
                        <a:t>343</a:t>
                      </a:r>
                      <a:br>
                        <a:rPr lang="en-US" sz="1600" b="0" i="0" u="none" strike="noStrike">
                          <a:solidFill>
                            <a:srgbClr val="000000"/>
                          </a:solidFill>
                          <a:effectLst/>
                          <a:highlight>
                            <a:srgbClr val="FFFF00"/>
                          </a:highlight>
                          <a:latin typeface="+mn-lt"/>
                        </a:rPr>
                      </a:br>
                      <a:r>
                        <a:rPr lang="en-US" sz="1600" b="0" i="1" u="none" strike="noStrike">
                          <a:solidFill>
                            <a:srgbClr val="000000"/>
                          </a:solidFill>
                          <a:effectLst/>
                          <a:highlight>
                            <a:srgbClr val="FFFF00"/>
                          </a:highlight>
                          <a:latin typeface="+mn-lt"/>
                        </a:rPr>
                        <a:t>(+30 Floodway)</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600" b="0" i="0" u="none" strike="noStrike">
                          <a:solidFill>
                            <a:srgbClr val="000000"/>
                          </a:solidFill>
                          <a:effectLst/>
                          <a:highlight>
                            <a:srgbClr val="FFFF00"/>
                          </a:highlight>
                          <a:latin typeface="+mn-lt"/>
                        </a:rPr>
                        <a:t>122</a:t>
                      </a:r>
                    </a:p>
                    <a:p>
                      <a:pPr algn="ctr" fontAlgn="b"/>
                      <a:r>
                        <a:rPr lang="en-US" sz="1600" b="0" i="1" u="none" strike="noStrike">
                          <a:solidFill>
                            <a:srgbClr val="000000"/>
                          </a:solidFill>
                          <a:effectLst/>
                          <a:highlight>
                            <a:srgbClr val="FFFF00"/>
                          </a:highlight>
                          <a:latin typeface="+mn-lt"/>
                        </a:rPr>
                        <a:t>(+3 Floodway)</a:t>
                      </a:r>
                      <a:endParaRPr lang="en-US" sz="1600" b="0" i="0" u="none" strike="noStrike">
                        <a:solidFill>
                          <a:srgbClr val="000000"/>
                        </a:solidFill>
                        <a:effectLst/>
                        <a:highlight>
                          <a:srgbClr val="FFFF00"/>
                        </a:highlight>
                        <a:latin typeface="+mn-lt"/>
                      </a:endParaRP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600" b="0" i="0" u="none" strike="noStrike">
                          <a:solidFill>
                            <a:srgbClr val="000000"/>
                          </a:solidFill>
                          <a:effectLst/>
                          <a:highlight>
                            <a:srgbClr val="FFFF00"/>
                          </a:highlight>
                          <a:latin typeface="+mn-lt"/>
                        </a:rPr>
                        <a:t>276</a:t>
                      </a:r>
                    </a:p>
                    <a:p>
                      <a:pPr algn="ctr" fontAlgn="b"/>
                      <a:endParaRPr lang="en-US" sz="1600" b="0" i="0" u="none" strike="noStrike">
                        <a:solidFill>
                          <a:srgbClr val="000000"/>
                        </a:solidFill>
                        <a:effectLst/>
                        <a:highlight>
                          <a:srgbClr val="FFFF00"/>
                        </a:highlight>
                        <a:latin typeface="+mn-lt"/>
                      </a:endParaRP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600" b="0" i="0" u="none" strike="noStrike">
                          <a:solidFill>
                            <a:srgbClr val="000000"/>
                          </a:solidFill>
                          <a:effectLst/>
                          <a:highlight>
                            <a:srgbClr val="FFFF00"/>
                          </a:highlight>
                          <a:latin typeface="+mn-lt"/>
                        </a:rPr>
                        <a:t>774</a:t>
                      </a:r>
                    </a:p>
                    <a:p>
                      <a:pPr algn="ctr" fontAlgn="b"/>
                      <a:endParaRPr lang="en-US" sz="1600" b="0" i="0" u="none" strike="noStrike">
                        <a:solidFill>
                          <a:srgbClr val="000000"/>
                        </a:solidFill>
                        <a:effectLst/>
                        <a:highlight>
                          <a:srgbClr val="FFFF00"/>
                        </a:highlight>
                        <a:latin typeface="+mn-lt"/>
                      </a:endParaRP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15794808"/>
                  </a:ext>
                </a:extLst>
              </a:tr>
            </a:tbl>
          </a:graphicData>
        </a:graphic>
      </p:graphicFrame>
    </p:spTree>
    <p:extLst>
      <p:ext uri="{BB962C8B-B14F-4D97-AF65-F5344CB8AC3E}">
        <p14:creationId xmlns:p14="http://schemas.microsoft.com/office/powerpoint/2010/main" val="2426622690"/>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15C526C-EC15-393F-2C9D-C7A9329AE119}"/>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664"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rPr>
              <a:t>Flood Risk Dashboard</a:t>
            </a:r>
          </a:p>
        </p:txBody>
      </p:sp>
      <p:pic>
        <p:nvPicPr>
          <p:cNvPr id="4" name="Picture 3" descr="Graphic shows layout of front of flood risk dashboard ">
            <a:extLst>
              <a:ext uri="{FF2B5EF4-FFF2-40B4-BE49-F238E27FC236}">
                <a16:creationId xmlns:a16="http://schemas.microsoft.com/office/drawing/2014/main" id="{2432F976-FCC1-C6B3-7CE2-920B0A307EF6}"/>
              </a:ext>
            </a:extLst>
          </p:cNvPr>
          <p:cNvPicPr>
            <a:picLocks noChangeAspect="1"/>
          </p:cNvPicPr>
          <p:nvPr/>
        </p:nvPicPr>
        <p:blipFill>
          <a:blip r:embed="rId3" cstate="email">
            <a:alphaModFix amt="42000"/>
            <a:extLst>
              <a:ext uri="{28A0092B-C50C-407E-A947-70E740481C1C}">
                <a14:useLocalDpi xmlns:a14="http://schemas.microsoft.com/office/drawing/2010/main"/>
              </a:ext>
            </a:extLst>
          </a:blip>
          <a:stretch>
            <a:fillRect/>
          </a:stretch>
        </p:blipFill>
        <p:spPr>
          <a:xfrm>
            <a:off x="2688421" y="1637455"/>
            <a:ext cx="5967788" cy="3862326"/>
          </a:xfrm>
          <a:prstGeom prst="rect">
            <a:avLst/>
          </a:prstGeom>
        </p:spPr>
      </p:pic>
      <p:sp>
        <p:nvSpPr>
          <p:cNvPr id="5" name="object 10">
            <a:extLst>
              <a:ext uri="{FF2B5EF4-FFF2-40B4-BE49-F238E27FC236}">
                <a16:creationId xmlns:a16="http://schemas.microsoft.com/office/drawing/2014/main" id="{5127E2AD-81D3-7AA8-6B42-D5A7F1F8C25D}"/>
              </a:ext>
            </a:extLst>
          </p:cNvPr>
          <p:cNvSpPr txBox="1"/>
          <p:nvPr/>
        </p:nvSpPr>
        <p:spPr>
          <a:xfrm>
            <a:off x="2827116" y="1084064"/>
            <a:ext cx="2510155" cy="483234"/>
          </a:xfrm>
          <a:prstGeom prst="rect">
            <a:avLst/>
          </a:prstGeom>
        </p:spPr>
        <p:txBody>
          <a:bodyPr vert="horz" wrap="square" lIns="0" tIns="12700" rIns="0" bIns="0" rtlCol="0">
            <a:spAutoFit/>
          </a:bodyPr>
          <a:lstStyle/>
          <a:p>
            <a:pPr marL="12700">
              <a:spcBef>
                <a:spcPts val="100"/>
              </a:spcBef>
              <a:tabLst>
                <a:tab pos="2496820" algn="l"/>
              </a:tabLst>
            </a:pPr>
            <a:r>
              <a:rPr sz="1500" b="1" spc="-5">
                <a:solidFill>
                  <a:srgbClr val="005A87"/>
                </a:solidFill>
                <a:latin typeface="Arial"/>
                <a:cs typeface="Arial"/>
              </a:rPr>
              <a:t>NFIP</a:t>
            </a:r>
            <a:r>
              <a:rPr sz="1500" b="1" spc="-55">
                <a:solidFill>
                  <a:srgbClr val="005A87"/>
                </a:solidFill>
                <a:latin typeface="Arial"/>
                <a:cs typeface="Arial"/>
              </a:rPr>
              <a:t> </a:t>
            </a:r>
            <a:r>
              <a:rPr sz="1500" b="1" spc="-5">
                <a:solidFill>
                  <a:srgbClr val="005A87"/>
                </a:solidFill>
                <a:latin typeface="Arial"/>
                <a:cs typeface="Arial"/>
              </a:rPr>
              <a:t>FLOOD</a:t>
            </a:r>
            <a:r>
              <a:rPr sz="1500" b="1" spc="-20">
                <a:solidFill>
                  <a:srgbClr val="005A87"/>
                </a:solidFill>
                <a:latin typeface="Arial"/>
                <a:cs typeface="Arial"/>
              </a:rPr>
              <a:t> </a:t>
            </a:r>
            <a:r>
              <a:rPr sz="1500" b="1" spc="-15">
                <a:solidFill>
                  <a:srgbClr val="005A87"/>
                </a:solidFill>
                <a:latin typeface="Arial"/>
                <a:cs typeface="Arial"/>
              </a:rPr>
              <a:t>CLAIM </a:t>
            </a:r>
            <a:r>
              <a:rPr sz="1500" b="1" spc="114">
                <a:solidFill>
                  <a:srgbClr val="005A87"/>
                </a:solidFill>
                <a:latin typeface="Arial"/>
                <a:cs typeface="Arial"/>
              </a:rPr>
              <a:t> </a:t>
            </a:r>
            <a:r>
              <a:rPr sz="1500" b="1" u="heavy">
                <a:solidFill>
                  <a:srgbClr val="005A87"/>
                </a:solidFill>
                <a:uFill>
                  <a:solidFill>
                    <a:srgbClr val="C00000"/>
                  </a:solidFill>
                </a:uFill>
                <a:latin typeface="Arial"/>
                <a:cs typeface="Arial"/>
              </a:rPr>
              <a:t> 	</a:t>
            </a:r>
            <a:endParaRPr sz="1500">
              <a:latin typeface="Arial"/>
              <a:cs typeface="Arial"/>
            </a:endParaRPr>
          </a:p>
          <a:p>
            <a:pPr marL="928369"/>
            <a:r>
              <a:rPr sz="1500" b="1" spc="-50">
                <a:solidFill>
                  <a:srgbClr val="005A87"/>
                </a:solidFill>
                <a:latin typeface="Arial"/>
                <a:cs typeface="Arial"/>
              </a:rPr>
              <a:t>PAYOUTS</a:t>
            </a:r>
            <a:endParaRPr sz="1500">
              <a:latin typeface="Arial"/>
              <a:cs typeface="Arial"/>
            </a:endParaRPr>
          </a:p>
        </p:txBody>
      </p:sp>
      <p:sp>
        <p:nvSpPr>
          <p:cNvPr id="11" name="object 16">
            <a:extLst>
              <a:ext uri="{FF2B5EF4-FFF2-40B4-BE49-F238E27FC236}">
                <a16:creationId xmlns:a16="http://schemas.microsoft.com/office/drawing/2014/main" id="{BB0975D2-6537-A622-2F0C-C9F3FFF05C9D}"/>
              </a:ext>
            </a:extLst>
          </p:cNvPr>
          <p:cNvSpPr txBox="1"/>
          <p:nvPr/>
        </p:nvSpPr>
        <p:spPr>
          <a:xfrm>
            <a:off x="8134480" y="858426"/>
            <a:ext cx="1652270" cy="482600"/>
          </a:xfrm>
          <a:prstGeom prst="rect">
            <a:avLst/>
          </a:prstGeom>
        </p:spPr>
        <p:txBody>
          <a:bodyPr vert="horz" wrap="square" lIns="0" tIns="12700" rIns="0" bIns="0" rtlCol="0">
            <a:spAutoFit/>
          </a:bodyPr>
          <a:lstStyle/>
          <a:p>
            <a:pPr marL="12700" marR="5080">
              <a:spcBef>
                <a:spcPts val="100"/>
              </a:spcBef>
            </a:pPr>
            <a:r>
              <a:rPr sz="1500" b="1" spc="-10">
                <a:solidFill>
                  <a:srgbClr val="005A87"/>
                </a:solidFill>
                <a:latin typeface="Arial"/>
                <a:cs typeface="Arial"/>
              </a:rPr>
              <a:t>CLAIMS</a:t>
            </a:r>
            <a:r>
              <a:rPr sz="1500" b="1" spc="-35">
                <a:solidFill>
                  <a:srgbClr val="005A87"/>
                </a:solidFill>
                <a:latin typeface="Arial"/>
                <a:cs typeface="Arial"/>
              </a:rPr>
              <a:t> </a:t>
            </a:r>
            <a:r>
              <a:rPr sz="1500" b="1" spc="-5">
                <a:solidFill>
                  <a:srgbClr val="005A87"/>
                </a:solidFill>
                <a:latin typeface="Arial"/>
                <a:cs typeface="Arial"/>
              </a:rPr>
              <a:t>OUTSIDE </a:t>
            </a:r>
            <a:r>
              <a:rPr sz="1500" b="1" spc="-405">
                <a:solidFill>
                  <a:srgbClr val="005A87"/>
                </a:solidFill>
                <a:latin typeface="Arial"/>
                <a:cs typeface="Arial"/>
              </a:rPr>
              <a:t> </a:t>
            </a:r>
            <a:r>
              <a:rPr sz="1500" b="1" spc="-10">
                <a:solidFill>
                  <a:srgbClr val="005A87"/>
                </a:solidFill>
                <a:latin typeface="Arial"/>
                <a:cs typeface="Arial"/>
              </a:rPr>
              <a:t>OF </a:t>
            </a:r>
            <a:r>
              <a:rPr lang="en-US" sz="1500" b="1" spc="-10">
                <a:solidFill>
                  <a:srgbClr val="005A87"/>
                </a:solidFill>
                <a:latin typeface="Arial"/>
                <a:cs typeface="Arial"/>
              </a:rPr>
              <a:t>THE </a:t>
            </a:r>
            <a:r>
              <a:rPr sz="1500" b="1" spc="-10">
                <a:solidFill>
                  <a:srgbClr val="005A87"/>
                </a:solidFill>
                <a:latin typeface="Arial"/>
                <a:cs typeface="Arial"/>
              </a:rPr>
              <a:t>SFHA</a:t>
            </a:r>
          </a:p>
        </p:txBody>
      </p:sp>
      <p:sp>
        <p:nvSpPr>
          <p:cNvPr id="7" name="object 12">
            <a:extLst>
              <a:ext uri="{FF2B5EF4-FFF2-40B4-BE49-F238E27FC236}">
                <a16:creationId xmlns:a16="http://schemas.microsoft.com/office/drawing/2014/main" id="{C6FDB81E-E27D-6141-FCEE-35825D2E80B0}"/>
              </a:ext>
            </a:extLst>
          </p:cNvPr>
          <p:cNvSpPr txBox="1"/>
          <p:nvPr/>
        </p:nvSpPr>
        <p:spPr>
          <a:xfrm>
            <a:off x="7122607" y="2148770"/>
            <a:ext cx="3119120" cy="482600"/>
          </a:xfrm>
          <a:prstGeom prst="rect">
            <a:avLst/>
          </a:prstGeom>
        </p:spPr>
        <p:txBody>
          <a:bodyPr vert="horz" wrap="square" lIns="0" tIns="12700" rIns="0" bIns="0" rtlCol="0">
            <a:spAutoFit/>
          </a:bodyPr>
          <a:lstStyle/>
          <a:p>
            <a:pPr marL="12700">
              <a:spcBef>
                <a:spcPts val="100"/>
              </a:spcBef>
              <a:tabLst>
                <a:tab pos="1916430" algn="l"/>
              </a:tabLst>
            </a:pPr>
            <a:r>
              <a:rPr sz="1500" b="1" u="heavy">
                <a:solidFill>
                  <a:srgbClr val="005A87"/>
                </a:solidFill>
                <a:uFill>
                  <a:solidFill>
                    <a:srgbClr val="C00000"/>
                  </a:solidFill>
                </a:uFill>
                <a:latin typeface="Arial"/>
                <a:cs typeface="Arial"/>
              </a:rPr>
              <a:t> 	</a:t>
            </a:r>
            <a:r>
              <a:rPr sz="1500" b="1" spc="-80">
                <a:solidFill>
                  <a:srgbClr val="005A87"/>
                </a:solidFill>
                <a:latin typeface="Arial"/>
                <a:cs typeface="Arial"/>
              </a:rPr>
              <a:t> </a:t>
            </a:r>
            <a:r>
              <a:rPr sz="1500" b="1">
                <a:solidFill>
                  <a:srgbClr val="005A87"/>
                </a:solidFill>
                <a:latin typeface="Arial"/>
                <a:cs typeface="Arial"/>
              </a:rPr>
              <a:t>N</a:t>
            </a:r>
            <a:r>
              <a:rPr sz="1500" b="1" spc="-10">
                <a:solidFill>
                  <a:srgbClr val="005A87"/>
                </a:solidFill>
                <a:latin typeface="Arial"/>
                <a:cs typeface="Arial"/>
              </a:rPr>
              <a:t>F</a:t>
            </a:r>
            <a:r>
              <a:rPr sz="1500" b="1">
                <a:solidFill>
                  <a:srgbClr val="005A87"/>
                </a:solidFill>
                <a:latin typeface="Arial"/>
                <a:cs typeface="Arial"/>
              </a:rPr>
              <a:t>IP</a:t>
            </a:r>
            <a:r>
              <a:rPr sz="1500" b="1" spc="-35">
                <a:solidFill>
                  <a:srgbClr val="005A87"/>
                </a:solidFill>
                <a:latin typeface="Arial"/>
                <a:cs typeface="Arial"/>
              </a:rPr>
              <a:t> </a:t>
            </a:r>
            <a:r>
              <a:rPr sz="1500" b="1" spc="-5">
                <a:solidFill>
                  <a:srgbClr val="005A87"/>
                </a:solidFill>
                <a:latin typeface="Arial"/>
                <a:cs typeface="Arial"/>
              </a:rPr>
              <a:t>FL</a:t>
            </a:r>
            <a:r>
              <a:rPr sz="1500" b="1">
                <a:solidFill>
                  <a:srgbClr val="005A87"/>
                </a:solidFill>
                <a:latin typeface="Arial"/>
                <a:cs typeface="Arial"/>
              </a:rPr>
              <a:t>O</a:t>
            </a:r>
            <a:r>
              <a:rPr sz="1500" b="1" spc="-10">
                <a:solidFill>
                  <a:srgbClr val="005A87"/>
                </a:solidFill>
                <a:latin typeface="Arial"/>
                <a:cs typeface="Arial"/>
              </a:rPr>
              <a:t>O</a:t>
            </a:r>
            <a:r>
              <a:rPr sz="1500" b="1" spc="-5">
                <a:solidFill>
                  <a:srgbClr val="005A87"/>
                </a:solidFill>
                <a:latin typeface="Arial"/>
                <a:cs typeface="Arial"/>
              </a:rPr>
              <a:t>D</a:t>
            </a:r>
            <a:endParaRPr sz="1500">
              <a:latin typeface="Arial"/>
              <a:cs typeface="Arial"/>
            </a:endParaRPr>
          </a:p>
          <a:p>
            <a:pPr marL="1958975"/>
            <a:r>
              <a:rPr sz="1500" b="1" spc="-5">
                <a:solidFill>
                  <a:srgbClr val="005A87"/>
                </a:solidFill>
                <a:latin typeface="Arial"/>
                <a:cs typeface="Arial"/>
              </a:rPr>
              <a:t>POLICIES</a:t>
            </a:r>
            <a:endParaRPr sz="1500">
              <a:latin typeface="Arial"/>
              <a:cs typeface="Arial"/>
            </a:endParaRPr>
          </a:p>
        </p:txBody>
      </p:sp>
      <p:sp>
        <p:nvSpPr>
          <p:cNvPr id="9" name="object 14">
            <a:extLst>
              <a:ext uri="{FF2B5EF4-FFF2-40B4-BE49-F238E27FC236}">
                <a16:creationId xmlns:a16="http://schemas.microsoft.com/office/drawing/2014/main" id="{DA444FEB-1206-E9FD-5C8A-7D8DEDC5D5BF}"/>
              </a:ext>
            </a:extLst>
          </p:cNvPr>
          <p:cNvSpPr txBox="1"/>
          <p:nvPr/>
        </p:nvSpPr>
        <p:spPr>
          <a:xfrm>
            <a:off x="9017071" y="3396359"/>
            <a:ext cx="1321435" cy="483234"/>
          </a:xfrm>
          <a:prstGeom prst="rect">
            <a:avLst/>
          </a:prstGeom>
        </p:spPr>
        <p:txBody>
          <a:bodyPr vert="horz" wrap="square" lIns="0" tIns="12700" rIns="0" bIns="0" rtlCol="0">
            <a:spAutoFit/>
          </a:bodyPr>
          <a:lstStyle/>
          <a:p>
            <a:pPr marL="12700">
              <a:spcBef>
                <a:spcPts val="100"/>
              </a:spcBef>
            </a:pPr>
            <a:r>
              <a:rPr sz="1500" b="1" spc="-5">
                <a:solidFill>
                  <a:srgbClr val="005A87"/>
                </a:solidFill>
                <a:latin typeface="Arial"/>
                <a:cs typeface="Arial"/>
              </a:rPr>
              <a:t>HIGH-RISK</a:t>
            </a:r>
            <a:endParaRPr sz="1500">
              <a:latin typeface="Arial"/>
              <a:cs typeface="Arial"/>
            </a:endParaRPr>
          </a:p>
          <a:p>
            <a:pPr marL="12700"/>
            <a:r>
              <a:rPr sz="1500" b="1" spc="-10">
                <a:solidFill>
                  <a:srgbClr val="005A87"/>
                </a:solidFill>
                <a:latin typeface="Arial"/>
                <a:cs typeface="Arial"/>
              </a:rPr>
              <a:t>STRUCTURES</a:t>
            </a:r>
            <a:endParaRPr sz="1500">
              <a:latin typeface="Arial"/>
              <a:cs typeface="Arial"/>
            </a:endParaRPr>
          </a:p>
        </p:txBody>
      </p:sp>
      <p:sp>
        <p:nvSpPr>
          <p:cNvPr id="8" name="object 13">
            <a:extLst>
              <a:ext uri="{FF2B5EF4-FFF2-40B4-BE49-F238E27FC236}">
                <a16:creationId xmlns:a16="http://schemas.microsoft.com/office/drawing/2014/main" id="{BCFB1870-8E11-ACAA-7700-58E858DBC45B}"/>
              </a:ext>
            </a:extLst>
          </p:cNvPr>
          <p:cNvSpPr txBox="1"/>
          <p:nvPr/>
        </p:nvSpPr>
        <p:spPr>
          <a:xfrm>
            <a:off x="6182491" y="5759508"/>
            <a:ext cx="1971039" cy="482600"/>
          </a:xfrm>
          <a:prstGeom prst="rect">
            <a:avLst/>
          </a:prstGeom>
        </p:spPr>
        <p:txBody>
          <a:bodyPr vert="horz" wrap="square" lIns="0" tIns="12700" rIns="0" bIns="0" rtlCol="0">
            <a:spAutoFit/>
          </a:bodyPr>
          <a:lstStyle/>
          <a:p>
            <a:pPr marL="12700">
              <a:spcBef>
                <a:spcPts val="100"/>
              </a:spcBef>
              <a:tabLst>
                <a:tab pos="803275" algn="l"/>
              </a:tabLst>
            </a:pPr>
            <a:r>
              <a:rPr sz="1500" b="1" u="heavy">
                <a:solidFill>
                  <a:srgbClr val="005A87"/>
                </a:solidFill>
                <a:uFill>
                  <a:solidFill>
                    <a:srgbClr val="C00000"/>
                  </a:solidFill>
                </a:uFill>
                <a:latin typeface="Arial"/>
                <a:cs typeface="Arial"/>
              </a:rPr>
              <a:t> 	</a:t>
            </a:r>
            <a:r>
              <a:rPr sz="1500" b="1" spc="-15">
                <a:solidFill>
                  <a:srgbClr val="005A87"/>
                </a:solidFill>
                <a:latin typeface="Arial"/>
                <a:cs typeface="Arial"/>
              </a:rPr>
              <a:t> </a:t>
            </a:r>
            <a:r>
              <a:rPr sz="1500" b="1" spc="-10">
                <a:solidFill>
                  <a:srgbClr val="005A87"/>
                </a:solidFill>
                <a:latin typeface="Arial"/>
                <a:cs typeface="Arial"/>
              </a:rPr>
              <a:t>REPETITIVE</a:t>
            </a:r>
            <a:endParaRPr sz="1500">
              <a:latin typeface="Arial"/>
              <a:cs typeface="Arial"/>
            </a:endParaRPr>
          </a:p>
          <a:p>
            <a:pPr marL="854710"/>
            <a:r>
              <a:rPr sz="1500" b="1" spc="-5">
                <a:solidFill>
                  <a:srgbClr val="005A87"/>
                </a:solidFill>
                <a:latin typeface="Arial"/>
                <a:cs typeface="Arial"/>
              </a:rPr>
              <a:t>LOSSES</a:t>
            </a:r>
            <a:endParaRPr sz="1500">
              <a:latin typeface="Arial"/>
              <a:cs typeface="Arial"/>
            </a:endParaRPr>
          </a:p>
        </p:txBody>
      </p:sp>
      <p:sp>
        <p:nvSpPr>
          <p:cNvPr id="6" name="object 11">
            <a:extLst>
              <a:ext uri="{FF2B5EF4-FFF2-40B4-BE49-F238E27FC236}">
                <a16:creationId xmlns:a16="http://schemas.microsoft.com/office/drawing/2014/main" id="{39F46637-DA46-6235-4743-0A4EBF95984D}"/>
              </a:ext>
            </a:extLst>
          </p:cNvPr>
          <p:cNvSpPr txBox="1">
            <a:spLocks/>
          </p:cNvSpPr>
          <p:nvPr/>
        </p:nvSpPr>
        <p:spPr>
          <a:xfrm>
            <a:off x="3629804" y="5750630"/>
            <a:ext cx="1619885" cy="482600"/>
          </a:xfrm>
          <a:prstGeom prst="rect">
            <a:avLst/>
          </a:prstGeom>
        </p:spPr>
        <p:txBody>
          <a:bodyPr vert="horz" wrap="square" lIns="0" tIns="12700" rIns="0" bIns="0" rtlCol="0">
            <a:spAutoFit/>
          </a:bodyPr>
          <a:lstStyle/>
          <a:p>
            <a:pPr marL="35560" marR="5080" lvl="0" indent="-22860" algn="l" defTabSz="457200" rtl="0" eaLnBrk="1" fontAlgn="auto" latinLnBrk="0" hangingPunct="1">
              <a:lnSpc>
                <a:spcPct val="100000"/>
              </a:lnSpc>
              <a:spcBef>
                <a:spcPts val="100"/>
              </a:spcBef>
              <a:spcAft>
                <a:spcPts val="0"/>
              </a:spcAft>
              <a:buClrTx/>
              <a:buSzTx/>
              <a:buFontTx/>
              <a:buNone/>
              <a:tabLst>
                <a:tab pos="1606550" algn="l"/>
              </a:tabLst>
              <a:defRPr/>
            </a:pPr>
            <a:r>
              <a:rPr kumimoji="0" lang="en-US" sz="1500" b="1" i="0" u="none" strike="noStrike" kern="1200" cap="none" spc="-25" normalizeH="0" baseline="0" noProof="0">
                <a:ln>
                  <a:noFill/>
                </a:ln>
                <a:solidFill>
                  <a:srgbClr val="005A87"/>
                </a:solidFill>
                <a:effectLst/>
                <a:uLnTx/>
                <a:uFillTx/>
                <a:latin typeface="Arial"/>
                <a:ea typeface="+mn-ea"/>
                <a:cs typeface="Arial"/>
              </a:rPr>
              <a:t>AVERAGE </a:t>
            </a:r>
            <a:r>
              <a:rPr kumimoji="0" lang="en-US" sz="1500" b="1" i="0" u="heavy" strike="noStrike" kern="1200" cap="none" spc="-25" normalizeH="0" baseline="0" noProof="0">
                <a:ln>
                  <a:noFill/>
                </a:ln>
                <a:solidFill>
                  <a:srgbClr val="005A87"/>
                </a:solidFill>
                <a:effectLst/>
                <a:uLnTx/>
                <a:uFill>
                  <a:solidFill>
                    <a:srgbClr val="C00000"/>
                  </a:solidFill>
                </a:uFill>
                <a:latin typeface="Arial"/>
                <a:ea typeface="+mn-ea"/>
                <a:cs typeface="Arial"/>
              </a:rPr>
              <a:t>	</a:t>
            </a:r>
            <a:r>
              <a:rPr kumimoji="0" lang="en-US" sz="1500" b="1" i="0" u="none" strike="noStrike" kern="1200" cap="none" spc="0" normalizeH="0" baseline="0" noProof="0">
                <a:ln>
                  <a:noFill/>
                </a:ln>
                <a:solidFill>
                  <a:srgbClr val="005A87"/>
                </a:solidFill>
                <a:effectLst/>
                <a:uLnTx/>
                <a:uFillTx/>
                <a:latin typeface="Arial"/>
                <a:ea typeface="+mn-ea"/>
                <a:cs typeface="Arial"/>
              </a:rPr>
              <a:t> </a:t>
            </a:r>
            <a:r>
              <a:rPr kumimoji="0" lang="en-US" sz="1500" b="1" i="0" u="none" strike="noStrike" kern="1200" cap="none" spc="-5" normalizeH="0" baseline="0" noProof="0">
                <a:ln>
                  <a:noFill/>
                </a:ln>
                <a:solidFill>
                  <a:srgbClr val="005A87"/>
                </a:solidFill>
                <a:effectLst/>
                <a:uLnTx/>
                <a:uFillTx/>
                <a:latin typeface="Arial"/>
                <a:ea typeface="+mn-ea"/>
                <a:cs typeface="Arial"/>
              </a:rPr>
              <a:t>PREMIUM</a:t>
            </a:r>
            <a:endParaRPr kumimoji="0" lang="en-US" sz="1500" b="0" i="0" u="none" strike="noStrike" kern="1200" cap="none" spc="0" normalizeH="0" baseline="0" noProof="0">
              <a:ln>
                <a:noFill/>
              </a:ln>
              <a:solidFill>
                <a:schemeClr val="tx1"/>
              </a:solidFill>
              <a:effectLst/>
              <a:uLnTx/>
              <a:uFillTx/>
              <a:latin typeface="Arial"/>
              <a:ea typeface="+mn-ea"/>
              <a:cs typeface="Arial"/>
            </a:endParaRPr>
          </a:p>
        </p:txBody>
      </p:sp>
      <p:sp>
        <p:nvSpPr>
          <p:cNvPr id="10" name="object 15">
            <a:extLst>
              <a:ext uri="{FF2B5EF4-FFF2-40B4-BE49-F238E27FC236}">
                <a16:creationId xmlns:a16="http://schemas.microsoft.com/office/drawing/2014/main" id="{430EEB2C-42A8-B72E-0504-F39C6DC97A55}"/>
              </a:ext>
            </a:extLst>
          </p:cNvPr>
          <p:cNvSpPr txBox="1"/>
          <p:nvPr/>
        </p:nvSpPr>
        <p:spPr>
          <a:xfrm>
            <a:off x="1256579" y="3290621"/>
            <a:ext cx="1109980" cy="482600"/>
          </a:xfrm>
          <a:prstGeom prst="rect">
            <a:avLst/>
          </a:prstGeom>
        </p:spPr>
        <p:txBody>
          <a:bodyPr vert="horz" wrap="square" lIns="0" tIns="12700" rIns="0" bIns="0" rtlCol="0">
            <a:spAutoFit/>
          </a:bodyPr>
          <a:lstStyle/>
          <a:p>
            <a:pPr marL="12700" marR="5080" indent="74295">
              <a:spcBef>
                <a:spcPts val="100"/>
              </a:spcBef>
            </a:pPr>
            <a:r>
              <a:rPr sz="1500" b="1" spc="-60">
                <a:solidFill>
                  <a:srgbClr val="005A87"/>
                </a:solidFill>
                <a:latin typeface="Arial"/>
                <a:cs typeface="Arial"/>
              </a:rPr>
              <a:t>A</a:t>
            </a:r>
            <a:r>
              <a:rPr sz="1500" b="1" spc="-5">
                <a:solidFill>
                  <a:srgbClr val="005A87"/>
                </a:solidFill>
                <a:latin typeface="Arial"/>
                <a:cs typeface="Arial"/>
              </a:rPr>
              <a:t>FF</a:t>
            </a:r>
            <a:r>
              <a:rPr sz="1500" b="1" spc="5">
                <a:solidFill>
                  <a:srgbClr val="005A87"/>
                </a:solidFill>
                <a:latin typeface="Arial"/>
                <a:cs typeface="Arial"/>
              </a:rPr>
              <a:t>E</a:t>
            </a:r>
            <a:r>
              <a:rPr sz="1500" b="1">
                <a:solidFill>
                  <a:srgbClr val="005A87"/>
                </a:solidFill>
                <a:latin typeface="Arial"/>
                <a:cs typeface="Arial"/>
              </a:rPr>
              <a:t>C</a:t>
            </a:r>
            <a:r>
              <a:rPr sz="1500" b="1" spc="-20">
                <a:solidFill>
                  <a:srgbClr val="005A87"/>
                </a:solidFill>
                <a:latin typeface="Arial"/>
                <a:cs typeface="Arial"/>
              </a:rPr>
              <a:t>T</a:t>
            </a:r>
            <a:r>
              <a:rPr sz="1500" b="1" spc="5">
                <a:solidFill>
                  <a:srgbClr val="005A87"/>
                </a:solidFill>
                <a:latin typeface="Arial"/>
                <a:cs typeface="Arial"/>
              </a:rPr>
              <a:t>E</a:t>
            </a:r>
            <a:r>
              <a:rPr sz="1500" b="1" spc="-5">
                <a:solidFill>
                  <a:srgbClr val="005A87"/>
                </a:solidFill>
                <a:latin typeface="Arial"/>
                <a:cs typeface="Arial"/>
              </a:rPr>
              <a:t>D  R</a:t>
            </a:r>
            <a:r>
              <a:rPr sz="1500" b="1" spc="-15">
                <a:solidFill>
                  <a:srgbClr val="005A87"/>
                </a:solidFill>
                <a:latin typeface="Arial"/>
                <a:cs typeface="Arial"/>
              </a:rPr>
              <a:t>E</a:t>
            </a:r>
            <a:r>
              <a:rPr sz="1500" b="1" spc="-5">
                <a:solidFill>
                  <a:srgbClr val="005A87"/>
                </a:solidFill>
                <a:latin typeface="Arial"/>
                <a:cs typeface="Arial"/>
              </a:rPr>
              <a:t>S</a:t>
            </a:r>
            <a:r>
              <a:rPr sz="1500" b="1">
                <a:solidFill>
                  <a:srgbClr val="005A87"/>
                </a:solidFill>
                <a:latin typeface="Arial"/>
                <a:cs typeface="Arial"/>
              </a:rPr>
              <a:t>ID</a:t>
            </a:r>
            <a:r>
              <a:rPr sz="1500" b="1" spc="-5">
                <a:solidFill>
                  <a:srgbClr val="005A87"/>
                </a:solidFill>
                <a:latin typeface="Arial"/>
                <a:cs typeface="Arial"/>
              </a:rPr>
              <a:t>E</a:t>
            </a:r>
            <a:r>
              <a:rPr sz="1500" b="1">
                <a:solidFill>
                  <a:srgbClr val="005A87"/>
                </a:solidFill>
                <a:latin typeface="Arial"/>
                <a:cs typeface="Arial"/>
              </a:rPr>
              <a:t>N</a:t>
            </a:r>
            <a:r>
              <a:rPr sz="1500" b="1" spc="-35">
                <a:solidFill>
                  <a:srgbClr val="005A87"/>
                </a:solidFill>
                <a:latin typeface="Arial"/>
                <a:cs typeface="Arial"/>
              </a:rPr>
              <a:t>T</a:t>
            </a:r>
            <a:r>
              <a:rPr sz="1500" b="1">
                <a:solidFill>
                  <a:srgbClr val="005A87"/>
                </a:solidFill>
                <a:latin typeface="Arial"/>
                <a:cs typeface="Arial"/>
              </a:rPr>
              <a:t>S</a:t>
            </a:r>
            <a:endParaRPr sz="1500">
              <a:latin typeface="Arial"/>
              <a:cs typeface="Arial"/>
            </a:endParaRPr>
          </a:p>
        </p:txBody>
      </p:sp>
      <p:grpSp>
        <p:nvGrpSpPr>
          <p:cNvPr id="12" name="object 17">
            <a:extLst>
              <a:ext uri="{FF2B5EF4-FFF2-40B4-BE49-F238E27FC236}">
                <a16:creationId xmlns:a16="http://schemas.microsoft.com/office/drawing/2014/main" id="{12D3461A-F4E4-0E36-15E2-8970C5066BA2}"/>
              </a:ext>
              <a:ext uri="{C183D7F6-B498-43B3-948B-1728B52AA6E4}">
                <adec:decorative xmlns:adec="http://schemas.microsoft.com/office/drawing/2017/decorative" val="1"/>
              </a:ext>
            </a:extLst>
          </p:cNvPr>
          <p:cNvGrpSpPr/>
          <p:nvPr/>
        </p:nvGrpSpPr>
        <p:grpSpPr>
          <a:xfrm>
            <a:off x="2527490" y="1320676"/>
            <a:ext cx="6441186" cy="4668676"/>
            <a:chOff x="1327210" y="1330912"/>
            <a:chExt cx="6441186" cy="5070014"/>
          </a:xfrm>
        </p:grpSpPr>
        <p:sp>
          <p:nvSpPr>
            <p:cNvPr id="13" name="object 18">
              <a:extLst>
                <a:ext uri="{FF2B5EF4-FFF2-40B4-BE49-F238E27FC236}">
                  <a16:creationId xmlns:a16="http://schemas.microsoft.com/office/drawing/2014/main" id="{57E6BDE6-94F3-8D1B-734F-C679924F99A1}"/>
                </a:ext>
              </a:extLst>
            </p:cNvPr>
            <p:cNvSpPr/>
            <p:nvPr/>
          </p:nvSpPr>
          <p:spPr>
            <a:xfrm>
              <a:off x="4931410" y="5228081"/>
              <a:ext cx="127000" cy="1172845"/>
            </a:xfrm>
            <a:custGeom>
              <a:avLst/>
              <a:gdLst/>
              <a:ahLst/>
              <a:cxnLst/>
              <a:rect l="l" t="t" r="r" b="b"/>
              <a:pathLst>
                <a:path w="127000" h="1172845">
                  <a:moveTo>
                    <a:pt x="76200" y="63500"/>
                  </a:moveTo>
                  <a:lnTo>
                    <a:pt x="50800" y="63500"/>
                  </a:lnTo>
                  <a:lnTo>
                    <a:pt x="50800" y="1172235"/>
                  </a:lnTo>
                  <a:lnTo>
                    <a:pt x="76200" y="1172235"/>
                  </a:lnTo>
                  <a:lnTo>
                    <a:pt x="76200" y="63500"/>
                  </a:lnTo>
                  <a:close/>
                </a:path>
                <a:path w="127000" h="1172845">
                  <a:moveTo>
                    <a:pt x="63500" y="0"/>
                  </a:moveTo>
                  <a:lnTo>
                    <a:pt x="0" y="76200"/>
                  </a:lnTo>
                  <a:lnTo>
                    <a:pt x="50800" y="76200"/>
                  </a:lnTo>
                  <a:lnTo>
                    <a:pt x="50800" y="63500"/>
                  </a:lnTo>
                  <a:lnTo>
                    <a:pt x="116416" y="63500"/>
                  </a:lnTo>
                  <a:lnTo>
                    <a:pt x="63500" y="0"/>
                  </a:lnTo>
                  <a:close/>
                </a:path>
                <a:path w="127000" h="1172845">
                  <a:moveTo>
                    <a:pt x="116416" y="63500"/>
                  </a:moveTo>
                  <a:lnTo>
                    <a:pt x="76200" y="63500"/>
                  </a:lnTo>
                  <a:lnTo>
                    <a:pt x="76200" y="76200"/>
                  </a:lnTo>
                  <a:lnTo>
                    <a:pt x="127000" y="76200"/>
                  </a:lnTo>
                  <a:lnTo>
                    <a:pt x="116416" y="63500"/>
                  </a:lnTo>
                  <a:close/>
                </a:path>
              </a:pathLst>
            </a:custGeom>
            <a:solidFill>
              <a:srgbClr val="C00000"/>
            </a:solidFill>
          </p:spPr>
          <p:txBody>
            <a:bodyPr wrap="square" lIns="0" tIns="0" rIns="0" bIns="0" rtlCol="0"/>
            <a:lstStyle/>
            <a:p>
              <a:endParaRPr/>
            </a:p>
          </p:txBody>
        </p:sp>
        <p:sp>
          <p:nvSpPr>
            <p:cNvPr id="14" name="object 19">
              <a:extLst>
                <a:ext uri="{FF2B5EF4-FFF2-40B4-BE49-F238E27FC236}">
                  <a16:creationId xmlns:a16="http://schemas.microsoft.com/office/drawing/2014/main" id="{990B4E76-2C17-1FFB-4CA2-C38C014D8FB3}"/>
                </a:ext>
              </a:extLst>
            </p:cNvPr>
            <p:cNvSpPr/>
            <p:nvPr/>
          </p:nvSpPr>
          <p:spPr>
            <a:xfrm>
              <a:off x="1327210" y="1330912"/>
              <a:ext cx="6441186" cy="5033010"/>
            </a:xfrm>
            <a:custGeom>
              <a:avLst/>
              <a:gdLst/>
              <a:ahLst/>
              <a:cxnLst/>
              <a:rect l="l" t="t" r="r" b="b"/>
              <a:pathLst>
                <a:path w="6416040" h="5033010">
                  <a:moveTo>
                    <a:pt x="1521079" y="2363724"/>
                  </a:moveTo>
                  <a:lnTo>
                    <a:pt x="1505839" y="2351024"/>
                  </a:lnTo>
                  <a:lnTo>
                    <a:pt x="1444879" y="2300224"/>
                  </a:lnTo>
                  <a:lnTo>
                    <a:pt x="1444879" y="2351024"/>
                  </a:lnTo>
                  <a:lnTo>
                    <a:pt x="0" y="2351024"/>
                  </a:lnTo>
                  <a:lnTo>
                    <a:pt x="0" y="2376424"/>
                  </a:lnTo>
                  <a:lnTo>
                    <a:pt x="1444879" y="2376424"/>
                  </a:lnTo>
                  <a:lnTo>
                    <a:pt x="1444879" y="2427224"/>
                  </a:lnTo>
                  <a:lnTo>
                    <a:pt x="1505839" y="2376424"/>
                  </a:lnTo>
                  <a:lnTo>
                    <a:pt x="1521079" y="2363724"/>
                  </a:lnTo>
                  <a:close/>
                </a:path>
                <a:path w="6416040" h="5033010">
                  <a:moveTo>
                    <a:pt x="2756408" y="3936492"/>
                  </a:moveTo>
                  <a:lnTo>
                    <a:pt x="2745816" y="3923792"/>
                  </a:lnTo>
                  <a:lnTo>
                    <a:pt x="2692908" y="3860292"/>
                  </a:lnTo>
                  <a:lnTo>
                    <a:pt x="2629408" y="3936492"/>
                  </a:lnTo>
                  <a:lnTo>
                    <a:pt x="2680208" y="3936492"/>
                  </a:lnTo>
                  <a:lnTo>
                    <a:pt x="2680208" y="5032527"/>
                  </a:lnTo>
                  <a:lnTo>
                    <a:pt x="2705608" y="5032527"/>
                  </a:lnTo>
                  <a:lnTo>
                    <a:pt x="2705608" y="3936492"/>
                  </a:lnTo>
                  <a:lnTo>
                    <a:pt x="2756408" y="3936492"/>
                  </a:lnTo>
                  <a:close/>
                </a:path>
                <a:path w="6416040" h="5033010">
                  <a:moveTo>
                    <a:pt x="2837180" y="1460373"/>
                  </a:moveTo>
                  <a:lnTo>
                    <a:pt x="2786380" y="1460373"/>
                  </a:lnTo>
                  <a:lnTo>
                    <a:pt x="2786380" y="0"/>
                  </a:lnTo>
                  <a:lnTo>
                    <a:pt x="2760980" y="0"/>
                  </a:lnTo>
                  <a:lnTo>
                    <a:pt x="2760980" y="1460373"/>
                  </a:lnTo>
                  <a:lnTo>
                    <a:pt x="2710180" y="1460373"/>
                  </a:lnTo>
                  <a:lnTo>
                    <a:pt x="2773680" y="1536573"/>
                  </a:lnTo>
                  <a:lnTo>
                    <a:pt x="2826588" y="1473073"/>
                  </a:lnTo>
                  <a:lnTo>
                    <a:pt x="2837180" y="1460373"/>
                  </a:lnTo>
                  <a:close/>
                </a:path>
                <a:path w="6416040" h="5033010">
                  <a:moveTo>
                    <a:pt x="4653788" y="1473962"/>
                  </a:moveTo>
                  <a:lnTo>
                    <a:pt x="4602988" y="1473962"/>
                  </a:lnTo>
                  <a:lnTo>
                    <a:pt x="4602988" y="1114044"/>
                  </a:lnTo>
                  <a:lnTo>
                    <a:pt x="4577588" y="1114044"/>
                  </a:lnTo>
                  <a:lnTo>
                    <a:pt x="4577588" y="1473962"/>
                  </a:lnTo>
                  <a:lnTo>
                    <a:pt x="4526788" y="1473962"/>
                  </a:lnTo>
                  <a:lnTo>
                    <a:pt x="4590288" y="1550162"/>
                  </a:lnTo>
                  <a:lnTo>
                    <a:pt x="4643196" y="1486662"/>
                  </a:lnTo>
                  <a:lnTo>
                    <a:pt x="4653788" y="1473962"/>
                  </a:lnTo>
                  <a:close/>
                </a:path>
                <a:path w="6416040" h="5033010">
                  <a:moveTo>
                    <a:pt x="6415659" y="2544572"/>
                  </a:moveTo>
                  <a:lnTo>
                    <a:pt x="6013704" y="2544572"/>
                  </a:lnTo>
                  <a:lnTo>
                    <a:pt x="6013704" y="2493772"/>
                  </a:lnTo>
                  <a:lnTo>
                    <a:pt x="5937504" y="2557272"/>
                  </a:lnTo>
                  <a:lnTo>
                    <a:pt x="6013704" y="2620772"/>
                  </a:lnTo>
                  <a:lnTo>
                    <a:pt x="6013704" y="2569972"/>
                  </a:lnTo>
                  <a:lnTo>
                    <a:pt x="6415659" y="2569972"/>
                  </a:lnTo>
                  <a:lnTo>
                    <a:pt x="6415659" y="2544572"/>
                  </a:lnTo>
                  <a:close/>
                </a:path>
              </a:pathLst>
            </a:custGeom>
            <a:solidFill>
              <a:srgbClr val="C00000"/>
            </a:solidFill>
          </p:spPr>
          <p:txBody>
            <a:bodyPr wrap="square" lIns="0" tIns="0" rIns="0" bIns="0" rtlCol="0"/>
            <a:lstStyle/>
            <a:p>
              <a:endParaRPr/>
            </a:p>
          </p:txBody>
        </p:sp>
        <p:sp>
          <p:nvSpPr>
            <p:cNvPr id="15" name="object 20">
              <a:extLst>
                <a:ext uri="{FF2B5EF4-FFF2-40B4-BE49-F238E27FC236}">
                  <a16:creationId xmlns:a16="http://schemas.microsoft.com/office/drawing/2014/main" id="{15A9CFEA-F44E-E725-CF88-EEFBA229CC13}"/>
                </a:ext>
              </a:extLst>
            </p:cNvPr>
            <p:cNvSpPr/>
            <p:nvPr/>
          </p:nvSpPr>
          <p:spPr>
            <a:xfrm>
              <a:off x="4994910" y="1367789"/>
              <a:ext cx="1854835" cy="0"/>
            </a:xfrm>
            <a:custGeom>
              <a:avLst/>
              <a:gdLst/>
              <a:ahLst/>
              <a:cxnLst/>
              <a:rect l="l" t="t" r="r" b="b"/>
              <a:pathLst>
                <a:path w="1854834">
                  <a:moveTo>
                    <a:pt x="0" y="0"/>
                  </a:moveTo>
                  <a:lnTo>
                    <a:pt x="1854708" y="0"/>
                  </a:lnTo>
                </a:path>
              </a:pathLst>
            </a:custGeom>
            <a:ln w="25400">
              <a:solidFill>
                <a:srgbClr val="C00000"/>
              </a:solidFill>
            </a:ln>
          </p:spPr>
          <p:txBody>
            <a:bodyPr wrap="square" lIns="0" tIns="0" rIns="0" bIns="0" rtlCol="0"/>
            <a:lstStyle/>
            <a:p>
              <a:endParaRPr/>
            </a:p>
          </p:txBody>
        </p:sp>
        <p:sp>
          <p:nvSpPr>
            <p:cNvPr id="16" name="object 21">
              <a:extLst>
                <a:ext uri="{FF2B5EF4-FFF2-40B4-BE49-F238E27FC236}">
                  <a16:creationId xmlns:a16="http://schemas.microsoft.com/office/drawing/2014/main" id="{952CD497-827E-8863-EF6B-76E548CE9471}"/>
                </a:ext>
              </a:extLst>
            </p:cNvPr>
            <p:cNvSpPr/>
            <p:nvPr/>
          </p:nvSpPr>
          <p:spPr>
            <a:xfrm>
              <a:off x="4931410" y="1367789"/>
              <a:ext cx="127000" cy="1536700"/>
            </a:xfrm>
            <a:custGeom>
              <a:avLst/>
              <a:gdLst/>
              <a:ahLst/>
              <a:cxnLst/>
              <a:rect l="l" t="t" r="r" b="b"/>
              <a:pathLst>
                <a:path w="127000" h="1536700">
                  <a:moveTo>
                    <a:pt x="50800" y="1460373"/>
                  </a:moveTo>
                  <a:lnTo>
                    <a:pt x="0" y="1460373"/>
                  </a:lnTo>
                  <a:lnTo>
                    <a:pt x="63500" y="1536573"/>
                  </a:lnTo>
                  <a:lnTo>
                    <a:pt x="116416" y="1473073"/>
                  </a:lnTo>
                  <a:lnTo>
                    <a:pt x="50800" y="1473073"/>
                  </a:lnTo>
                  <a:lnTo>
                    <a:pt x="50800" y="1460373"/>
                  </a:lnTo>
                  <a:close/>
                </a:path>
                <a:path w="127000" h="1536700">
                  <a:moveTo>
                    <a:pt x="76200" y="0"/>
                  </a:moveTo>
                  <a:lnTo>
                    <a:pt x="50800" y="0"/>
                  </a:lnTo>
                  <a:lnTo>
                    <a:pt x="50800" y="1473073"/>
                  </a:lnTo>
                  <a:lnTo>
                    <a:pt x="76200" y="1473073"/>
                  </a:lnTo>
                  <a:lnTo>
                    <a:pt x="76200" y="0"/>
                  </a:lnTo>
                  <a:close/>
                </a:path>
                <a:path w="127000" h="1536700">
                  <a:moveTo>
                    <a:pt x="127000" y="1460373"/>
                  </a:moveTo>
                  <a:lnTo>
                    <a:pt x="76200" y="1460373"/>
                  </a:lnTo>
                  <a:lnTo>
                    <a:pt x="76200" y="1473073"/>
                  </a:lnTo>
                  <a:lnTo>
                    <a:pt x="116416" y="1473073"/>
                  </a:lnTo>
                  <a:lnTo>
                    <a:pt x="127000" y="1460373"/>
                  </a:lnTo>
                  <a:close/>
                </a:path>
              </a:pathLst>
            </a:custGeom>
            <a:solidFill>
              <a:srgbClr val="C00000"/>
            </a:solidFill>
          </p:spPr>
          <p:txBody>
            <a:bodyPr wrap="square" lIns="0" tIns="0" rIns="0" bIns="0" rtlCol="0"/>
            <a:lstStyle/>
            <a:p>
              <a:endParaRPr/>
            </a:p>
          </p:txBody>
        </p:sp>
      </p:grpSp>
    </p:spTree>
    <p:extLst>
      <p:ext uri="{BB962C8B-B14F-4D97-AF65-F5344CB8AC3E}">
        <p14:creationId xmlns:p14="http://schemas.microsoft.com/office/powerpoint/2010/main" val="4068170692"/>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32AD1CF-AD2D-D0B9-AEFA-27FF67FA4500}"/>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664"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rPr>
              <a:t>Flood Risk Dashboard</a:t>
            </a:r>
          </a:p>
        </p:txBody>
      </p:sp>
      <p:sp>
        <p:nvSpPr>
          <p:cNvPr id="18" name="Rectangle 17">
            <a:extLst>
              <a:ext uri="{FF2B5EF4-FFF2-40B4-BE49-F238E27FC236}">
                <a16:creationId xmlns:a16="http://schemas.microsoft.com/office/drawing/2014/main" id="{C2C5B4F8-DD9B-5C79-7C79-E612E4C763EC}"/>
              </a:ext>
              <a:ext uri="{C183D7F6-B498-43B3-948B-1728B52AA6E4}">
                <adec:decorative xmlns:adec="http://schemas.microsoft.com/office/drawing/2017/decorative" val="1"/>
              </a:ext>
            </a:extLst>
          </p:cNvPr>
          <p:cNvSpPr/>
          <p:nvPr/>
        </p:nvSpPr>
        <p:spPr>
          <a:xfrm>
            <a:off x="0" y="5852160"/>
            <a:ext cx="11074400" cy="99063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Picture 3" descr="Graphic shows front of countywide flood risk dashboard for the study county ">
            <a:extLst>
              <a:ext uri="{FF2B5EF4-FFF2-40B4-BE49-F238E27FC236}">
                <a16:creationId xmlns:a16="http://schemas.microsoft.com/office/drawing/2014/main" id="{1C6E2E9D-E818-D531-BE57-E6FDF8AA9C8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8"/>
          <a:stretch/>
        </p:blipFill>
        <p:spPr>
          <a:xfrm>
            <a:off x="1523972" y="879847"/>
            <a:ext cx="9144055" cy="5814526"/>
          </a:xfrm>
          <a:prstGeom prst="rect">
            <a:avLst/>
          </a:prstGeom>
        </p:spPr>
      </p:pic>
    </p:spTree>
    <p:extLst>
      <p:ext uri="{BB962C8B-B14F-4D97-AF65-F5344CB8AC3E}">
        <p14:creationId xmlns:p14="http://schemas.microsoft.com/office/powerpoint/2010/main" val="250651376"/>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DEB7A7-2CD9-9941-8A4B-C1B8EC54E5B7}"/>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664"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rPr>
              <a:t>Flood Risk Dashboard (page 2)</a:t>
            </a:r>
          </a:p>
        </p:txBody>
      </p:sp>
      <p:pic>
        <p:nvPicPr>
          <p:cNvPr id="4" name="Picture 3" descr="Graphic shows layout of back of flood risk dashboard ">
            <a:extLst>
              <a:ext uri="{FF2B5EF4-FFF2-40B4-BE49-F238E27FC236}">
                <a16:creationId xmlns:a16="http://schemas.microsoft.com/office/drawing/2014/main" id="{40488524-14AD-9643-21EA-F798E6498FAE}"/>
              </a:ext>
            </a:extLst>
          </p:cNvPr>
          <p:cNvPicPr>
            <a:picLocks noChangeAspect="1"/>
          </p:cNvPicPr>
          <p:nvPr/>
        </p:nvPicPr>
        <p:blipFill rotWithShape="1">
          <a:blip r:embed="rId3" cstate="email">
            <a:alphaModFix amt="42000"/>
            <a:extLst>
              <a:ext uri="{28A0092B-C50C-407E-A947-70E740481C1C}">
                <a14:useLocalDpi xmlns:a14="http://schemas.microsoft.com/office/drawing/2010/main"/>
              </a:ext>
            </a:extLst>
          </a:blip>
          <a:srcRect/>
          <a:stretch/>
        </p:blipFill>
        <p:spPr>
          <a:xfrm>
            <a:off x="2727619" y="1427136"/>
            <a:ext cx="6412914" cy="4025047"/>
          </a:xfrm>
          <a:prstGeom prst="rect">
            <a:avLst/>
          </a:prstGeom>
        </p:spPr>
      </p:pic>
      <p:sp>
        <p:nvSpPr>
          <p:cNvPr id="12" name="object 18">
            <a:extLst>
              <a:ext uri="{FF2B5EF4-FFF2-40B4-BE49-F238E27FC236}">
                <a16:creationId xmlns:a16="http://schemas.microsoft.com/office/drawing/2014/main" id="{37D72D45-F802-2E0B-6847-E4E75C91C49F}"/>
              </a:ext>
              <a:ext uri="{C183D7F6-B498-43B3-948B-1728B52AA6E4}">
                <adec:decorative xmlns:adec="http://schemas.microsoft.com/office/drawing/2017/decorative" val="1"/>
              </a:ext>
            </a:extLst>
          </p:cNvPr>
          <p:cNvSpPr/>
          <p:nvPr/>
        </p:nvSpPr>
        <p:spPr>
          <a:xfrm rot="10800000">
            <a:off x="3968149" y="1252870"/>
            <a:ext cx="127000" cy="1653291"/>
          </a:xfrm>
          <a:custGeom>
            <a:avLst/>
            <a:gdLst/>
            <a:ahLst/>
            <a:cxnLst/>
            <a:rect l="l" t="t" r="r" b="b"/>
            <a:pathLst>
              <a:path w="127000" h="1172845">
                <a:moveTo>
                  <a:pt x="76200" y="63500"/>
                </a:moveTo>
                <a:lnTo>
                  <a:pt x="50800" y="63500"/>
                </a:lnTo>
                <a:lnTo>
                  <a:pt x="50800" y="1172235"/>
                </a:lnTo>
                <a:lnTo>
                  <a:pt x="76200" y="1172235"/>
                </a:lnTo>
                <a:lnTo>
                  <a:pt x="76200" y="63500"/>
                </a:lnTo>
                <a:close/>
              </a:path>
              <a:path w="127000" h="1172845">
                <a:moveTo>
                  <a:pt x="63500" y="0"/>
                </a:moveTo>
                <a:lnTo>
                  <a:pt x="0" y="76200"/>
                </a:lnTo>
                <a:lnTo>
                  <a:pt x="50800" y="76200"/>
                </a:lnTo>
                <a:lnTo>
                  <a:pt x="50800" y="63500"/>
                </a:lnTo>
                <a:lnTo>
                  <a:pt x="116416" y="63500"/>
                </a:lnTo>
                <a:lnTo>
                  <a:pt x="63500" y="0"/>
                </a:lnTo>
                <a:close/>
              </a:path>
              <a:path w="127000" h="1172845">
                <a:moveTo>
                  <a:pt x="116416" y="63500"/>
                </a:moveTo>
                <a:lnTo>
                  <a:pt x="76200" y="63500"/>
                </a:lnTo>
                <a:lnTo>
                  <a:pt x="76200" y="76200"/>
                </a:lnTo>
                <a:lnTo>
                  <a:pt x="127000" y="76200"/>
                </a:lnTo>
                <a:lnTo>
                  <a:pt x="116416" y="63500"/>
                </a:lnTo>
                <a:close/>
              </a:path>
            </a:pathLst>
          </a:custGeom>
          <a:solidFill>
            <a:srgbClr val="C00000"/>
          </a:solidFill>
        </p:spPr>
        <p:txBody>
          <a:bodyPr wrap="square" lIns="0" tIns="0" rIns="0" bIns="0" rtlCol="0"/>
          <a:lstStyle/>
          <a:p>
            <a:endParaRPr/>
          </a:p>
        </p:txBody>
      </p:sp>
      <p:sp>
        <p:nvSpPr>
          <p:cNvPr id="16" name="object 20">
            <a:extLst>
              <a:ext uri="{FF2B5EF4-FFF2-40B4-BE49-F238E27FC236}">
                <a16:creationId xmlns:a16="http://schemas.microsoft.com/office/drawing/2014/main" id="{807EF320-81C7-7CCC-567F-B460C5CD61D5}"/>
              </a:ext>
              <a:ext uri="{C183D7F6-B498-43B3-948B-1728B52AA6E4}">
                <adec:decorative xmlns:adec="http://schemas.microsoft.com/office/drawing/2017/decorative" val="1"/>
              </a:ext>
            </a:extLst>
          </p:cNvPr>
          <p:cNvSpPr/>
          <p:nvPr/>
        </p:nvSpPr>
        <p:spPr>
          <a:xfrm>
            <a:off x="5801942" y="1087690"/>
            <a:ext cx="1559431" cy="45719"/>
          </a:xfrm>
          <a:custGeom>
            <a:avLst/>
            <a:gdLst/>
            <a:ahLst/>
            <a:cxnLst/>
            <a:rect l="l" t="t" r="r" b="b"/>
            <a:pathLst>
              <a:path w="1854834">
                <a:moveTo>
                  <a:pt x="0" y="0"/>
                </a:moveTo>
                <a:lnTo>
                  <a:pt x="1854708" y="0"/>
                </a:lnTo>
              </a:path>
            </a:pathLst>
          </a:custGeom>
          <a:ln w="25400">
            <a:solidFill>
              <a:srgbClr val="C00000"/>
            </a:solidFill>
          </a:ln>
        </p:spPr>
        <p:txBody>
          <a:bodyPr wrap="square" lIns="0" tIns="0" rIns="0" bIns="0" rtlCol="0"/>
          <a:lstStyle/>
          <a:p>
            <a:endParaRPr/>
          </a:p>
        </p:txBody>
      </p:sp>
      <p:sp>
        <p:nvSpPr>
          <p:cNvPr id="17" name="object 21">
            <a:extLst>
              <a:ext uri="{FF2B5EF4-FFF2-40B4-BE49-F238E27FC236}">
                <a16:creationId xmlns:a16="http://schemas.microsoft.com/office/drawing/2014/main" id="{1EA13AAE-E399-9059-E7B0-577B734970EF}"/>
              </a:ext>
              <a:ext uri="{C183D7F6-B498-43B3-948B-1728B52AA6E4}">
                <adec:decorative xmlns:adec="http://schemas.microsoft.com/office/drawing/2017/decorative" val="1"/>
              </a:ext>
            </a:extLst>
          </p:cNvPr>
          <p:cNvSpPr/>
          <p:nvPr/>
        </p:nvSpPr>
        <p:spPr>
          <a:xfrm>
            <a:off x="5748767" y="1101133"/>
            <a:ext cx="127001" cy="1828800"/>
          </a:xfrm>
          <a:custGeom>
            <a:avLst/>
            <a:gdLst/>
            <a:ahLst/>
            <a:cxnLst/>
            <a:rect l="l" t="t" r="r" b="b"/>
            <a:pathLst>
              <a:path w="127000" h="1536700">
                <a:moveTo>
                  <a:pt x="50800" y="1460373"/>
                </a:moveTo>
                <a:lnTo>
                  <a:pt x="0" y="1460373"/>
                </a:lnTo>
                <a:lnTo>
                  <a:pt x="63500" y="1536573"/>
                </a:lnTo>
                <a:lnTo>
                  <a:pt x="116416" y="1473073"/>
                </a:lnTo>
                <a:lnTo>
                  <a:pt x="50800" y="1473073"/>
                </a:lnTo>
                <a:lnTo>
                  <a:pt x="50800" y="1460373"/>
                </a:lnTo>
                <a:close/>
              </a:path>
              <a:path w="127000" h="1536700">
                <a:moveTo>
                  <a:pt x="76200" y="0"/>
                </a:moveTo>
                <a:lnTo>
                  <a:pt x="50800" y="0"/>
                </a:lnTo>
                <a:lnTo>
                  <a:pt x="50800" y="1473073"/>
                </a:lnTo>
                <a:lnTo>
                  <a:pt x="76200" y="1473073"/>
                </a:lnTo>
                <a:lnTo>
                  <a:pt x="76200" y="0"/>
                </a:lnTo>
                <a:close/>
              </a:path>
              <a:path w="127000" h="1536700">
                <a:moveTo>
                  <a:pt x="127000" y="1460373"/>
                </a:moveTo>
                <a:lnTo>
                  <a:pt x="76200" y="1460373"/>
                </a:lnTo>
                <a:lnTo>
                  <a:pt x="76200" y="1473073"/>
                </a:lnTo>
                <a:lnTo>
                  <a:pt x="116416" y="1473073"/>
                </a:lnTo>
                <a:lnTo>
                  <a:pt x="127000" y="1460373"/>
                </a:lnTo>
                <a:close/>
              </a:path>
            </a:pathLst>
          </a:custGeom>
          <a:solidFill>
            <a:srgbClr val="C00000"/>
          </a:solidFill>
        </p:spPr>
        <p:txBody>
          <a:bodyPr wrap="square" lIns="0" tIns="0" rIns="0" bIns="0" rtlCol="0"/>
          <a:lstStyle/>
          <a:p>
            <a:endParaRPr/>
          </a:p>
        </p:txBody>
      </p:sp>
      <p:sp>
        <p:nvSpPr>
          <p:cNvPr id="20" name="object 10">
            <a:extLst>
              <a:ext uri="{FF2B5EF4-FFF2-40B4-BE49-F238E27FC236}">
                <a16:creationId xmlns:a16="http://schemas.microsoft.com/office/drawing/2014/main" id="{A8A06141-F2C3-4D38-E901-7BF1ACE94FFC}"/>
              </a:ext>
            </a:extLst>
          </p:cNvPr>
          <p:cNvSpPr txBox="1"/>
          <p:nvPr/>
        </p:nvSpPr>
        <p:spPr>
          <a:xfrm>
            <a:off x="2713072" y="1017246"/>
            <a:ext cx="2510155" cy="243656"/>
          </a:xfrm>
          <a:prstGeom prst="rect">
            <a:avLst/>
          </a:prstGeom>
        </p:spPr>
        <p:txBody>
          <a:bodyPr vert="horz" wrap="square" lIns="0" tIns="12700" rIns="0" bIns="0" rtlCol="0" anchor="t">
            <a:spAutoFit/>
          </a:bodyPr>
          <a:lstStyle/>
          <a:p>
            <a:pPr marL="12700">
              <a:spcBef>
                <a:spcPts val="100"/>
              </a:spcBef>
              <a:tabLst>
                <a:tab pos="2496820" algn="l"/>
              </a:tabLst>
            </a:pPr>
            <a:r>
              <a:rPr lang="en-US" sz="1500" b="1" spc="-5">
                <a:solidFill>
                  <a:srgbClr val="005A87"/>
                </a:solidFill>
                <a:latin typeface="Arial"/>
                <a:cs typeface="Arial"/>
              </a:rPr>
              <a:t>HMP EXPIRATION INFO</a:t>
            </a:r>
          </a:p>
        </p:txBody>
      </p:sp>
      <p:sp>
        <p:nvSpPr>
          <p:cNvPr id="21" name="object 18">
            <a:extLst>
              <a:ext uri="{FF2B5EF4-FFF2-40B4-BE49-F238E27FC236}">
                <a16:creationId xmlns:a16="http://schemas.microsoft.com/office/drawing/2014/main" id="{9F4B3F4C-ADD0-42FD-356D-5144035C80F5}"/>
              </a:ext>
              <a:ext uri="{C183D7F6-B498-43B3-948B-1728B52AA6E4}">
                <adec:decorative xmlns:adec="http://schemas.microsoft.com/office/drawing/2017/decorative" val="1"/>
              </a:ext>
            </a:extLst>
          </p:cNvPr>
          <p:cNvSpPr/>
          <p:nvPr/>
        </p:nvSpPr>
        <p:spPr>
          <a:xfrm flipH="1">
            <a:off x="3776754" y="4382949"/>
            <a:ext cx="127000" cy="839292"/>
          </a:xfrm>
          <a:custGeom>
            <a:avLst/>
            <a:gdLst/>
            <a:ahLst/>
            <a:cxnLst/>
            <a:rect l="l" t="t" r="r" b="b"/>
            <a:pathLst>
              <a:path w="127000" h="1172845">
                <a:moveTo>
                  <a:pt x="76200" y="63500"/>
                </a:moveTo>
                <a:lnTo>
                  <a:pt x="50800" y="63500"/>
                </a:lnTo>
                <a:lnTo>
                  <a:pt x="50800" y="1172235"/>
                </a:lnTo>
                <a:lnTo>
                  <a:pt x="76200" y="1172235"/>
                </a:lnTo>
                <a:lnTo>
                  <a:pt x="76200" y="63500"/>
                </a:lnTo>
                <a:close/>
              </a:path>
              <a:path w="127000" h="1172845">
                <a:moveTo>
                  <a:pt x="63500" y="0"/>
                </a:moveTo>
                <a:lnTo>
                  <a:pt x="0" y="76200"/>
                </a:lnTo>
                <a:lnTo>
                  <a:pt x="50800" y="76200"/>
                </a:lnTo>
                <a:lnTo>
                  <a:pt x="50800" y="63500"/>
                </a:lnTo>
                <a:lnTo>
                  <a:pt x="116416" y="63500"/>
                </a:lnTo>
                <a:lnTo>
                  <a:pt x="63500" y="0"/>
                </a:lnTo>
                <a:close/>
              </a:path>
              <a:path w="127000" h="1172845">
                <a:moveTo>
                  <a:pt x="116416" y="63500"/>
                </a:moveTo>
                <a:lnTo>
                  <a:pt x="76200" y="63500"/>
                </a:lnTo>
                <a:lnTo>
                  <a:pt x="76200" y="76200"/>
                </a:lnTo>
                <a:lnTo>
                  <a:pt x="127000" y="76200"/>
                </a:lnTo>
                <a:lnTo>
                  <a:pt x="116416" y="63500"/>
                </a:lnTo>
                <a:close/>
              </a:path>
            </a:pathLst>
          </a:custGeom>
          <a:solidFill>
            <a:srgbClr val="C00000"/>
          </a:solidFill>
        </p:spPr>
        <p:txBody>
          <a:bodyPr wrap="square" lIns="0" tIns="0" rIns="0" bIns="0" rtlCol="0"/>
          <a:lstStyle/>
          <a:p>
            <a:endParaRPr/>
          </a:p>
        </p:txBody>
      </p:sp>
      <p:sp>
        <p:nvSpPr>
          <p:cNvPr id="22" name="object 14">
            <a:extLst>
              <a:ext uri="{FF2B5EF4-FFF2-40B4-BE49-F238E27FC236}">
                <a16:creationId xmlns:a16="http://schemas.microsoft.com/office/drawing/2014/main" id="{620E8943-1BA3-7E47-6E95-A63255802DBF}"/>
              </a:ext>
            </a:extLst>
          </p:cNvPr>
          <p:cNvSpPr txBox="1"/>
          <p:nvPr/>
        </p:nvSpPr>
        <p:spPr>
          <a:xfrm>
            <a:off x="7433314" y="931715"/>
            <a:ext cx="2996423" cy="474489"/>
          </a:xfrm>
          <a:prstGeom prst="rect">
            <a:avLst/>
          </a:prstGeom>
        </p:spPr>
        <p:txBody>
          <a:bodyPr vert="horz" wrap="square" lIns="0" tIns="12700" rIns="0" bIns="0" rtlCol="0" anchor="t">
            <a:spAutoFit/>
          </a:bodyPr>
          <a:lstStyle/>
          <a:p>
            <a:pPr marL="12700">
              <a:spcBef>
                <a:spcPts val="100"/>
              </a:spcBef>
            </a:pPr>
            <a:r>
              <a:rPr lang="en-US" sz="1500" b="1" spc="-5">
                <a:solidFill>
                  <a:srgbClr val="005A87"/>
                </a:solidFill>
                <a:latin typeface="Arial"/>
                <a:cs typeface="Arial"/>
              </a:rPr>
              <a:t>STEPS BEFORE PRELIMINARY ISSUANCE</a:t>
            </a:r>
            <a:endParaRPr lang="en-US"/>
          </a:p>
        </p:txBody>
      </p:sp>
      <p:sp>
        <p:nvSpPr>
          <p:cNvPr id="23" name="object 18">
            <a:extLst>
              <a:ext uri="{FF2B5EF4-FFF2-40B4-BE49-F238E27FC236}">
                <a16:creationId xmlns:a16="http://schemas.microsoft.com/office/drawing/2014/main" id="{093D6C39-B27A-70CD-4E08-7440893B5F0B}"/>
              </a:ext>
              <a:ext uri="{C183D7F6-B498-43B3-948B-1728B52AA6E4}">
                <adec:decorative xmlns:adec="http://schemas.microsoft.com/office/drawing/2017/decorative" val="1"/>
              </a:ext>
            </a:extLst>
          </p:cNvPr>
          <p:cNvSpPr/>
          <p:nvPr/>
        </p:nvSpPr>
        <p:spPr>
          <a:xfrm flipH="1">
            <a:off x="7839837" y="4669571"/>
            <a:ext cx="121654" cy="822960"/>
          </a:xfrm>
          <a:custGeom>
            <a:avLst/>
            <a:gdLst/>
            <a:ahLst/>
            <a:cxnLst/>
            <a:rect l="l" t="t" r="r" b="b"/>
            <a:pathLst>
              <a:path w="127000" h="1172845">
                <a:moveTo>
                  <a:pt x="76200" y="63500"/>
                </a:moveTo>
                <a:lnTo>
                  <a:pt x="50800" y="63500"/>
                </a:lnTo>
                <a:lnTo>
                  <a:pt x="50800" y="1172235"/>
                </a:lnTo>
                <a:lnTo>
                  <a:pt x="76200" y="1172235"/>
                </a:lnTo>
                <a:lnTo>
                  <a:pt x="76200" y="63500"/>
                </a:lnTo>
                <a:close/>
              </a:path>
              <a:path w="127000" h="1172845">
                <a:moveTo>
                  <a:pt x="63500" y="0"/>
                </a:moveTo>
                <a:lnTo>
                  <a:pt x="0" y="76200"/>
                </a:lnTo>
                <a:lnTo>
                  <a:pt x="50800" y="76200"/>
                </a:lnTo>
                <a:lnTo>
                  <a:pt x="50800" y="63500"/>
                </a:lnTo>
                <a:lnTo>
                  <a:pt x="116416" y="63500"/>
                </a:lnTo>
                <a:lnTo>
                  <a:pt x="63500" y="0"/>
                </a:lnTo>
                <a:close/>
              </a:path>
              <a:path w="127000" h="1172845">
                <a:moveTo>
                  <a:pt x="116416" y="63500"/>
                </a:moveTo>
                <a:lnTo>
                  <a:pt x="76200" y="63500"/>
                </a:lnTo>
                <a:lnTo>
                  <a:pt x="76200" y="76200"/>
                </a:lnTo>
                <a:lnTo>
                  <a:pt x="127000" y="76200"/>
                </a:lnTo>
                <a:lnTo>
                  <a:pt x="116416" y="63500"/>
                </a:lnTo>
                <a:close/>
              </a:path>
            </a:pathLst>
          </a:custGeom>
          <a:solidFill>
            <a:srgbClr val="C00000"/>
          </a:solidFill>
        </p:spPr>
        <p:txBody>
          <a:bodyPr wrap="square" lIns="0" tIns="0" rIns="0" bIns="0" rtlCol="0"/>
          <a:lstStyle/>
          <a:p>
            <a:endParaRPr/>
          </a:p>
        </p:txBody>
      </p:sp>
      <p:sp>
        <p:nvSpPr>
          <p:cNvPr id="24" name="object 14">
            <a:extLst>
              <a:ext uri="{FF2B5EF4-FFF2-40B4-BE49-F238E27FC236}">
                <a16:creationId xmlns:a16="http://schemas.microsoft.com/office/drawing/2014/main" id="{387B8AF4-4C30-61DF-BD83-3893B23E4F56}"/>
              </a:ext>
            </a:extLst>
          </p:cNvPr>
          <p:cNvSpPr txBox="1"/>
          <p:nvPr/>
        </p:nvSpPr>
        <p:spPr>
          <a:xfrm>
            <a:off x="7159165" y="5535460"/>
            <a:ext cx="2996423" cy="474489"/>
          </a:xfrm>
          <a:prstGeom prst="rect">
            <a:avLst/>
          </a:prstGeom>
        </p:spPr>
        <p:txBody>
          <a:bodyPr vert="horz" wrap="square" lIns="0" tIns="12700" rIns="0" bIns="0" rtlCol="0" anchor="t">
            <a:spAutoFit/>
          </a:bodyPr>
          <a:lstStyle/>
          <a:p>
            <a:pPr marL="12700">
              <a:spcBef>
                <a:spcPts val="100"/>
              </a:spcBef>
            </a:pPr>
            <a:r>
              <a:rPr lang="en-US" sz="1500" b="1" spc="-5">
                <a:solidFill>
                  <a:srgbClr val="005A87"/>
                </a:solidFill>
                <a:latin typeface="Arial"/>
                <a:cs typeface="Arial"/>
              </a:rPr>
              <a:t>STEPS AFTER PRELIMINARY ISSUANCE</a:t>
            </a:r>
            <a:endParaRPr lang="en-US"/>
          </a:p>
        </p:txBody>
      </p:sp>
      <p:sp>
        <p:nvSpPr>
          <p:cNvPr id="25" name="object 10">
            <a:extLst>
              <a:ext uri="{FF2B5EF4-FFF2-40B4-BE49-F238E27FC236}">
                <a16:creationId xmlns:a16="http://schemas.microsoft.com/office/drawing/2014/main" id="{9FE9B15C-91B8-A1D0-86F9-B19948F96538}"/>
              </a:ext>
            </a:extLst>
          </p:cNvPr>
          <p:cNvSpPr txBox="1"/>
          <p:nvPr/>
        </p:nvSpPr>
        <p:spPr>
          <a:xfrm>
            <a:off x="3259513" y="5244816"/>
            <a:ext cx="2510155" cy="474489"/>
          </a:xfrm>
          <a:prstGeom prst="rect">
            <a:avLst/>
          </a:prstGeom>
        </p:spPr>
        <p:txBody>
          <a:bodyPr vert="horz" wrap="square" lIns="0" tIns="12700" rIns="0" bIns="0" rtlCol="0" anchor="t">
            <a:spAutoFit/>
          </a:bodyPr>
          <a:lstStyle/>
          <a:p>
            <a:pPr marL="12700">
              <a:spcBef>
                <a:spcPts val="100"/>
              </a:spcBef>
              <a:tabLst>
                <a:tab pos="2496820" algn="l"/>
              </a:tabLst>
            </a:pPr>
            <a:r>
              <a:rPr lang="en-US" sz="1500" b="1" spc="-5">
                <a:solidFill>
                  <a:srgbClr val="005A87"/>
                </a:solidFill>
                <a:latin typeface="Arial"/>
                <a:cs typeface="Arial"/>
              </a:rPr>
              <a:t>FLOOD MITIGATION ACTIONS</a:t>
            </a:r>
            <a:endParaRPr lang="en-US"/>
          </a:p>
        </p:txBody>
      </p:sp>
    </p:spTree>
    <p:extLst>
      <p:ext uri="{BB962C8B-B14F-4D97-AF65-F5344CB8AC3E}">
        <p14:creationId xmlns:p14="http://schemas.microsoft.com/office/powerpoint/2010/main" val="2375647556"/>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B06C9D-E3D2-6130-AC3F-BAD164275A54}"/>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400"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rPr>
              <a:t>Flood Risk Dashboard (page 2)</a:t>
            </a:r>
            <a:endParaRPr kumimoji="0" lang="en-US" sz="2664"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endParaRPr>
          </a:p>
        </p:txBody>
      </p:sp>
      <p:sp>
        <p:nvSpPr>
          <p:cNvPr id="7" name="Rectangle 6">
            <a:extLst>
              <a:ext uri="{FF2B5EF4-FFF2-40B4-BE49-F238E27FC236}">
                <a16:creationId xmlns:a16="http://schemas.microsoft.com/office/drawing/2014/main" id="{251B16A3-CD71-311E-6B23-5D66CFC929AC}"/>
              </a:ext>
              <a:ext uri="{C183D7F6-B498-43B3-948B-1728B52AA6E4}">
                <adec:decorative xmlns:adec="http://schemas.microsoft.com/office/drawing/2017/decorative" val="1"/>
              </a:ext>
            </a:extLst>
          </p:cNvPr>
          <p:cNvSpPr/>
          <p:nvPr/>
        </p:nvSpPr>
        <p:spPr>
          <a:xfrm>
            <a:off x="0" y="5852160"/>
            <a:ext cx="11074400" cy="99063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descr="Graphic shows back of countywide flood risk dashboard for the study county ">
            <a:extLst>
              <a:ext uri="{FF2B5EF4-FFF2-40B4-BE49-F238E27FC236}">
                <a16:creationId xmlns:a16="http://schemas.microsoft.com/office/drawing/2014/main" id="{4F74206C-D76A-FAE9-1FCD-AF8F4BB248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0" y="906974"/>
            <a:ext cx="9144000" cy="5739205"/>
          </a:xfrm>
          <a:prstGeom prst="rect">
            <a:avLst/>
          </a:prstGeom>
        </p:spPr>
      </p:pic>
    </p:spTree>
    <p:extLst>
      <p:ext uri="{BB962C8B-B14F-4D97-AF65-F5344CB8AC3E}">
        <p14:creationId xmlns:p14="http://schemas.microsoft.com/office/powerpoint/2010/main" val="463724174"/>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8A3E81-96DB-088C-E8B4-41F374C2757E}"/>
              </a:ext>
            </a:extLst>
          </p:cNvPr>
          <p:cNvSpPr>
            <a:spLocks noGrp="1"/>
          </p:cNvSpPr>
          <p:nvPr>
            <p:ph type="title"/>
          </p:nvPr>
        </p:nvSpPr>
        <p:spPr/>
        <p:txBody>
          <a:bodyPr>
            <a:normAutofit fontScale="90000"/>
          </a:bodyPr>
          <a:lstStyle/>
          <a:p>
            <a:r>
              <a:rPr lang="en-US"/>
              <a:t>How Did the Floodplain Maps Change?</a:t>
            </a:r>
          </a:p>
        </p:txBody>
      </p:sp>
      <p:sp>
        <p:nvSpPr>
          <p:cNvPr id="2" name="Content Placeholder 1">
            <a:extLst>
              <a:ext uri="{FF2B5EF4-FFF2-40B4-BE49-F238E27FC236}">
                <a16:creationId xmlns:a16="http://schemas.microsoft.com/office/drawing/2014/main" id="{FD72F0F8-CAE7-58E9-C8CF-2A7A6F82492E}"/>
              </a:ext>
            </a:extLst>
          </p:cNvPr>
          <p:cNvSpPr>
            <a:spLocks noGrp="1"/>
          </p:cNvSpPr>
          <p:nvPr>
            <p:ph sz="half" idx="2"/>
          </p:nvPr>
        </p:nvSpPr>
        <p:spPr/>
        <p:txBody>
          <a:bodyPr/>
          <a:lstStyle/>
          <a:p>
            <a:r>
              <a:rPr lang="en-US"/>
              <a:t>FEMA Region 3 </a:t>
            </a:r>
            <a:br>
              <a:rPr lang="en-US"/>
            </a:br>
            <a:r>
              <a:rPr lang="en-US"/>
              <a:t>Changes Since Last FIRM (CSLF) Viewer: </a:t>
            </a:r>
            <a:br>
              <a:rPr lang="en-US"/>
            </a:br>
            <a:r>
              <a:rPr lang="en-US">
                <a:hlinkClick r:id="rId2"/>
              </a:rPr>
              <a:t>https://arcg.is/ijSne</a:t>
            </a:r>
            <a:endParaRPr lang="en-US"/>
          </a:p>
          <a:p>
            <a:r>
              <a:rPr lang="en-US"/>
              <a:t>Change in Floodplain Extents:</a:t>
            </a:r>
          </a:p>
          <a:p>
            <a:pPr lvl="1"/>
            <a:r>
              <a:rPr lang="en-US" sz="2000">
                <a:solidFill>
                  <a:srgbClr val="7030A0"/>
                </a:solidFill>
              </a:rPr>
              <a:t>Purple</a:t>
            </a:r>
            <a:r>
              <a:rPr lang="en-US" sz="2000"/>
              <a:t> – Decrease</a:t>
            </a:r>
          </a:p>
          <a:p>
            <a:pPr lvl="1"/>
            <a:r>
              <a:rPr lang="en-US" sz="2000">
                <a:solidFill>
                  <a:schemeClr val="accent1"/>
                </a:solidFill>
              </a:rPr>
              <a:t>Blue</a:t>
            </a:r>
            <a:r>
              <a:rPr lang="en-US" sz="2000"/>
              <a:t> – Still Floodplain</a:t>
            </a:r>
          </a:p>
          <a:p>
            <a:pPr lvl="1"/>
            <a:r>
              <a:rPr lang="en-US" sz="2000">
                <a:solidFill>
                  <a:srgbClr val="CCCC00"/>
                </a:solidFill>
              </a:rPr>
              <a:t>Yellow</a:t>
            </a:r>
            <a:r>
              <a:rPr lang="en-US" sz="2000"/>
              <a:t> – Increase</a:t>
            </a:r>
          </a:p>
          <a:p>
            <a:pPr marL="0" indent="0">
              <a:buNone/>
            </a:pPr>
            <a:br>
              <a:rPr lang="en-US"/>
            </a:br>
            <a:r>
              <a:rPr lang="en-US"/>
              <a:t>*Map view has scale-dependent layers</a:t>
            </a:r>
          </a:p>
          <a:p>
            <a:endParaRPr lang="en-US"/>
          </a:p>
        </p:txBody>
      </p:sp>
      <p:pic>
        <p:nvPicPr>
          <p:cNvPr id="4" name="Picture 3" descr="Sample view of FEMA Region 3 Changes Since Last FIRM Viewer">
            <a:extLst>
              <a:ext uri="{FF2B5EF4-FFF2-40B4-BE49-F238E27FC236}">
                <a16:creationId xmlns:a16="http://schemas.microsoft.com/office/drawing/2014/main" id="{C446B11E-8C04-F535-2DDA-E559FEDFC4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7832" y="1064354"/>
            <a:ext cx="5270236" cy="4377642"/>
          </a:xfrm>
          <a:prstGeom prst="rect">
            <a:avLst/>
          </a:prstGeom>
        </p:spPr>
      </p:pic>
    </p:spTree>
    <p:extLst>
      <p:ext uri="{BB962C8B-B14F-4D97-AF65-F5344CB8AC3E}">
        <p14:creationId xmlns:p14="http://schemas.microsoft.com/office/powerpoint/2010/main" val="2068821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EB80-8C52-73D7-837B-AE08D5725618}"/>
              </a:ext>
            </a:extLst>
          </p:cNvPr>
          <p:cNvSpPr>
            <a:spLocks noGrp="1"/>
          </p:cNvSpPr>
          <p:nvPr>
            <p:ph type="title"/>
          </p:nvPr>
        </p:nvSpPr>
        <p:spPr/>
        <p:txBody>
          <a:bodyPr>
            <a:normAutofit fontScale="90000"/>
          </a:bodyPr>
          <a:lstStyle/>
          <a:p>
            <a:r>
              <a:rPr lang="en-US"/>
              <a:t>Using Flood Risk Data to Identify and Reduce Risk</a:t>
            </a:r>
          </a:p>
        </p:txBody>
      </p:sp>
    </p:spTree>
    <p:extLst>
      <p:ext uri="{BB962C8B-B14F-4D97-AF65-F5344CB8AC3E}">
        <p14:creationId xmlns:p14="http://schemas.microsoft.com/office/powerpoint/2010/main" val="1789553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D05479A-FAF7-5182-73C0-F5EBE436A576}"/>
              </a:ext>
            </a:extLst>
          </p:cNvPr>
          <p:cNvSpPr>
            <a:spLocks noGrp="1"/>
          </p:cNvSpPr>
          <p:nvPr>
            <p:ph type="title"/>
          </p:nvPr>
        </p:nvSpPr>
        <p:spPr/>
        <p:txBody>
          <a:bodyPr>
            <a:normAutofit/>
          </a:bodyPr>
          <a:lstStyle/>
          <a:p>
            <a:r>
              <a:rPr lang="en-US"/>
              <a:t>Introductions</a:t>
            </a:r>
          </a:p>
        </p:txBody>
      </p:sp>
      <p:sp>
        <p:nvSpPr>
          <p:cNvPr id="3" name="Rectangle 2">
            <a:extLst>
              <a:ext uri="{FF2B5EF4-FFF2-40B4-BE49-F238E27FC236}">
                <a16:creationId xmlns:a16="http://schemas.microsoft.com/office/drawing/2014/main" id="{11C8C91D-061C-E195-9FDB-48B83686F887}"/>
              </a:ext>
            </a:extLst>
          </p:cNvPr>
          <p:cNvSpPr/>
          <p:nvPr/>
        </p:nvSpPr>
        <p:spPr>
          <a:xfrm>
            <a:off x="1087911" y="1554480"/>
            <a:ext cx="5231295" cy="3749040"/>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a:solidFill>
                  <a:schemeClr val="bg1"/>
                </a:solidFill>
                <a:latin typeface="Franklin Gothic Medium Cond"/>
              </a:rPr>
              <a:t>Please Introduce Yourself</a:t>
            </a:r>
          </a:p>
          <a:p>
            <a:endParaRPr lang="en-US" sz="1050">
              <a:solidFill>
                <a:schemeClr val="bg1"/>
              </a:solidFill>
              <a:latin typeface="Franklin Gothic Medium Cond"/>
            </a:endParaRPr>
          </a:p>
          <a:p>
            <a:pPr marL="800100" lvl="1" indent="-342900">
              <a:buFont typeface="Arial" panose="020B0604020202020204" pitchFamily="34" charset="0"/>
              <a:buChar char="•"/>
            </a:pPr>
            <a:r>
              <a:rPr lang="en-US" sz="2400">
                <a:solidFill>
                  <a:schemeClr val="bg1"/>
                </a:solidFill>
                <a:latin typeface="Franklin Gothic Medium Cond"/>
              </a:rPr>
              <a:t>Name.</a:t>
            </a:r>
          </a:p>
          <a:p>
            <a:pPr marL="800100" lvl="1" indent="-342900">
              <a:buFont typeface="Arial" panose="020B0604020202020204" pitchFamily="34" charset="0"/>
              <a:buChar char="•"/>
            </a:pPr>
            <a:r>
              <a:rPr lang="en-US" sz="2400">
                <a:solidFill>
                  <a:schemeClr val="bg1"/>
                </a:solidFill>
                <a:latin typeface="Franklin Gothic Medium Cond"/>
              </a:rPr>
              <a:t>Position.</a:t>
            </a:r>
          </a:p>
          <a:p>
            <a:pPr marL="800100" lvl="1" indent="-342900">
              <a:buFont typeface="Arial" panose="020B0604020202020204" pitchFamily="34" charset="0"/>
              <a:buChar char="•"/>
            </a:pPr>
            <a:r>
              <a:rPr lang="en-US" sz="2400">
                <a:solidFill>
                  <a:schemeClr val="bg1"/>
                </a:solidFill>
                <a:latin typeface="Franklin Gothic Medium Cond"/>
              </a:rPr>
              <a:t>Organization.</a:t>
            </a:r>
          </a:p>
        </p:txBody>
      </p:sp>
      <p:pic>
        <p:nvPicPr>
          <p:cNvPr id="5" name="Picture 4" descr="Photo shows Sunset on the Shenandoah River in Virginia ">
            <a:extLst>
              <a:ext uri="{FF2B5EF4-FFF2-40B4-BE49-F238E27FC236}">
                <a16:creationId xmlns:a16="http://schemas.microsoft.com/office/drawing/2014/main" id="{841BD0F7-6CE9-E707-1615-057583E563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9206" y="1554480"/>
            <a:ext cx="4688053" cy="37490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6813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45685" y="-129178"/>
            <a:ext cx="10715627" cy="861646"/>
          </a:xfrm>
          <a:prstGeom prst="rect">
            <a:avLst/>
          </a:prstGeom>
        </p:spPr>
        <p:txBody>
          <a:bodyPr vert="horz" wrap="square" lIns="0" tIns="426593" rIns="0" bIns="0" rtlCol="0" anchor="ctr">
            <a:spAutoFit/>
          </a:bodyPr>
          <a:lstStyle/>
          <a:p>
            <a:pPr marL="326390">
              <a:spcBef>
                <a:spcPts val="95"/>
              </a:spcBef>
            </a:pPr>
            <a:r>
              <a:t>FEMA</a:t>
            </a:r>
            <a:r>
              <a:rPr spc="-75"/>
              <a:t> </a:t>
            </a:r>
            <a:r>
              <a:t>Flood</a:t>
            </a:r>
            <a:r>
              <a:rPr spc="-80"/>
              <a:t> </a:t>
            </a:r>
            <a:r>
              <a:t>Risk</a:t>
            </a:r>
            <a:r>
              <a:rPr spc="-80"/>
              <a:t> </a:t>
            </a:r>
            <a:r>
              <a:t>GIS</a:t>
            </a:r>
            <a:r>
              <a:rPr spc="-65"/>
              <a:t> </a:t>
            </a:r>
            <a:r>
              <a:rPr spc="-10"/>
              <a:t>Datasets</a:t>
            </a:r>
          </a:p>
        </p:txBody>
      </p:sp>
      <p:pic>
        <p:nvPicPr>
          <p:cNvPr id="9" name="object 9">
            <a:extLst>
              <a:ext uri="{C183D7F6-B498-43B3-948B-1728B52AA6E4}">
                <adec:decorative xmlns:adec="http://schemas.microsoft.com/office/drawing/2017/decorative" val="1"/>
              </a:ext>
            </a:extLst>
          </p:cNvPr>
          <p:cNvPicPr preferRelativeResize="0">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0468" y="3508513"/>
            <a:ext cx="3873736" cy="2560320"/>
          </a:xfrm>
          <a:prstGeom prst="rect">
            <a:avLst/>
          </a:prstGeom>
        </p:spPr>
      </p:pic>
      <p:pic>
        <p:nvPicPr>
          <p:cNvPr id="10" name="object 10">
            <a:extLst>
              <a:ext uri="{C183D7F6-B498-43B3-948B-1728B52AA6E4}">
                <adec:decorative xmlns:adec="http://schemas.microsoft.com/office/drawing/2017/decorative" val="1"/>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8846" y="878619"/>
            <a:ext cx="3862258" cy="2560320"/>
          </a:xfrm>
          <a:prstGeom prst="rect">
            <a:avLst/>
          </a:prstGeom>
        </p:spPr>
      </p:pic>
      <p:pic>
        <p:nvPicPr>
          <p:cNvPr id="11" name="object 11" descr="Four maps show the flood risk information provided by FEMA Flood Risk Products "/>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80468" y="878619"/>
            <a:ext cx="3864551" cy="2560320"/>
          </a:xfrm>
          <a:prstGeom prst="rect">
            <a:avLst/>
          </a:prstGeom>
        </p:spPr>
      </p:pic>
      <p:pic>
        <p:nvPicPr>
          <p:cNvPr id="12" name="object 12">
            <a:extLst>
              <a:ext uri="{C183D7F6-B498-43B3-948B-1728B52AA6E4}">
                <adec:decorative xmlns:adec="http://schemas.microsoft.com/office/drawing/2017/decorative" val="1"/>
              </a:ext>
            </a:extLst>
          </p:cNvPr>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8846" y="3508513"/>
            <a:ext cx="3862258" cy="2560320"/>
          </a:xfrm>
          <a:prstGeom prst="rect">
            <a:avLst/>
          </a:prstGeom>
        </p:spPr>
      </p:pic>
      <p:sp>
        <p:nvSpPr>
          <p:cNvPr id="13" name="object 13"/>
          <p:cNvSpPr txBox="1"/>
          <p:nvPr/>
        </p:nvSpPr>
        <p:spPr>
          <a:xfrm>
            <a:off x="274361" y="1507064"/>
            <a:ext cx="1510665" cy="936795"/>
          </a:xfrm>
          <a:prstGeom prst="rect">
            <a:avLst/>
          </a:prstGeom>
        </p:spPr>
        <p:txBody>
          <a:bodyPr vert="horz" wrap="square" lIns="0" tIns="13335" rIns="0" bIns="0" rtlCol="0">
            <a:spAutoFit/>
          </a:bodyPr>
          <a:lstStyle/>
          <a:p>
            <a:pPr marR="6350" algn="r">
              <a:spcBef>
                <a:spcPts val="105"/>
              </a:spcBef>
            </a:pPr>
            <a:r>
              <a:rPr sz="2000" b="1">
                <a:solidFill>
                  <a:srgbClr val="363636"/>
                </a:solidFill>
                <a:cs typeface="Arial" panose="020B0604020202020204" pitchFamily="34" charset="0"/>
              </a:rPr>
              <a:t>Flood</a:t>
            </a:r>
            <a:r>
              <a:rPr sz="2000" b="1" spc="-10">
                <a:solidFill>
                  <a:srgbClr val="363636"/>
                </a:solidFill>
                <a:cs typeface="Arial" panose="020B0604020202020204" pitchFamily="34" charset="0"/>
              </a:rPr>
              <a:t> Depth</a:t>
            </a:r>
          </a:p>
          <a:p>
            <a:pPr marR="5080" algn="r"/>
            <a:r>
              <a:rPr lang="en-US" sz="2000" b="1" spc="-10">
                <a:solidFill>
                  <a:srgbClr val="363636"/>
                </a:solidFill>
                <a:cs typeface="Arial" panose="020B0604020202020204" pitchFamily="34" charset="0"/>
              </a:rPr>
              <a:t>and</a:t>
            </a:r>
            <a:r>
              <a:rPr sz="2000" b="1" spc="-10">
                <a:solidFill>
                  <a:srgbClr val="363636"/>
                </a:solidFill>
                <a:cs typeface="Arial" panose="020B0604020202020204" pitchFamily="34" charset="0"/>
              </a:rPr>
              <a:t> Analysis</a:t>
            </a:r>
          </a:p>
          <a:p>
            <a:pPr marR="5080" algn="r"/>
            <a:r>
              <a:rPr sz="2000" b="1" spc="-10">
                <a:solidFill>
                  <a:srgbClr val="363636"/>
                </a:solidFill>
                <a:cs typeface="Arial" panose="020B0604020202020204" pitchFamily="34" charset="0"/>
              </a:rPr>
              <a:t>Grids</a:t>
            </a:r>
          </a:p>
        </p:txBody>
      </p:sp>
      <p:sp>
        <p:nvSpPr>
          <p:cNvPr id="15" name="object 15"/>
          <p:cNvSpPr txBox="1"/>
          <p:nvPr/>
        </p:nvSpPr>
        <p:spPr>
          <a:xfrm>
            <a:off x="10133122" y="1505244"/>
            <a:ext cx="1240155" cy="940435"/>
          </a:xfrm>
          <a:prstGeom prst="rect">
            <a:avLst/>
          </a:prstGeom>
        </p:spPr>
        <p:txBody>
          <a:bodyPr vert="horz" wrap="square" lIns="0" tIns="13335" rIns="0" bIns="0" rtlCol="0">
            <a:spAutoFit/>
          </a:bodyPr>
          <a:lstStyle/>
          <a:p>
            <a:pPr marL="12700" marR="5080">
              <a:spcBef>
                <a:spcPts val="105"/>
              </a:spcBef>
            </a:pPr>
            <a:r>
              <a:rPr sz="2000" b="1" spc="-10">
                <a:solidFill>
                  <a:srgbClr val="363636"/>
                </a:solidFill>
                <a:cs typeface="Arial"/>
              </a:rPr>
              <a:t>Changes Since </a:t>
            </a:r>
            <a:r>
              <a:rPr sz="2000" b="1">
                <a:solidFill>
                  <a:srgbClr val="363636"/>
                </a:solidFill>
                <a:cs typeface="Arial"/>
              </a:rPr>
              <a:t>Last</a:t>
            </a:r>
            <a:r>
              <a:rPr sz="2000" b="1" spc="-15">
                <a:solidFill>
                  <a:srgbClr val="363636"/>
                </a:solidFill>
                <a:cs typeface="Arial"/>
              </a:rPr>
              <a:t> </a:t>
            </a:r>
            <a:r>
              <a:rPr sz="2000" b="1" spc="-20">
                <a:solidFill>
                  <a:srgbClr val="363636"/>
                </a:solidFill>
                <a:cs typeface="Arial"/>
              </a:rPr>
              <a:t>FIRM</a:t>
            </a:r>
            <a:endParaRPr sz="2000">
              <a:cs typeface="Arial"/>
            </a:endParaRPr>
          </a:p>
        </p:txBody>
      </p:sp>
      <p:sp>
        <p:nvSpPr>
          <p:cNvPr id="14" name="object 14"/>
          <p:cNvSpPr txBox="1"/>
          <p:nvPr/>
        </p:nvSpPr>
        <p:spPr>
          <a:xfrm>
            <a:off x="-163043" y="4046330"/>
            <a:ext cx="1948069" cy="936795"/>
          </a:xfrm>
          <a:prstGeom prst="rect">
            <a:avLst/>
          </a:prstGeom>
        </p:spPr>
        <p:txBody>
          <a:bodyPr vert="horz" wrap="square" lIns="0" tIns="13335" rIns="0" bIns="0" rtlCol="0">
            <a:spAutoFit/>
          </a:bodyPr>
          <a:lstStyle/>
          <a:p>
            <a:pPr marL="12700" marR="5080" indent="427990" algn="r">
              <a:spcBef>
                <a:spcPts val="105"/>
              </a:spcBef>
            </a:pPr>
            <a:r>
              <a:rPr sz="2000" b="1" spc="-25">
                <a:solidFill>
                  <a:srgbClr val="363636"/>
                </a:solidFill>
                <a:cs typeface="Arial"/>
              </a:rPr>
              <a:t>Water</a:t>
            </a:r>
            <a:r>
              <a:rPr lang="en-US" sz="2000" b="1" spc="-25">
                <a:solidFill>
                  <a:srgbClr val="363636"/>
                </a:solidFill>
                <a:cs typeface="Arial"/>
              </a:rPr>
              <a:t> </a:t>
            </a:r>
            <a:r>
              <a:rPr sz="2000" b="1" spc="-10">
                <a:solidFill>
                  <a:srgbClr val="363636"/>
                </a:solidFill>
                <a:cs typeface="Arial"/>
              </a:rPr>
              <a:t>Surface Elevation</a:t>
            </a:r>
            <a:endParaRPr sz="2000">
              <a:cs typeface="Arial"/>
            </a:endParaRPr>
          </a:p>
          <a:p>
            <a:pPr marR="5080" algn="r">
              <a:spcBef>
                <a:spcPts val="5"/>
              </a:spcBef>
            </a:pPr>
            <a:r>
              <a:rPr sz="2000" b="1" spc="-10">
                <a:solidFill>
                  <a:srgbClr val="363636"/>
                </a:solidFill>
                <a:cs typeface="Arial"/>
              </a:rPr>
              <a:t>Grids</a:t>
            </a:r>
            <a:endParaRPr sz="2000">
              <a:cs typeface="Arial"/>
            </a:endParaRPr>
          </a:p>
        </p:txBody>
      </p:sp>
      <p:sp>
        <p:nvSpPr>
          <p:cNvPr id="16" name="object 16"/>
          <p:cNvSpPr txBox="1"/>
          <p:nvPr/>
        </p:nvSpPr>
        <p:spPr>
          <a:xfrm>
            <a:off x="10133122" y="4196592"/>
            <a:ext cx="1525270" cy="636270"/>
          </a:xfrm>
          <a:prstGeom prst="rect">
            <a:avLst/>
          </a:prstGeom>
        </p:spPr>
        <p:txBody>
          <a:bodyPr vert="horz" wrap="square" lIns="0" tIns="13335" rIns="0" bIns="0" rtlCol="0">
            <a:spAutoFit/>
          </a:bodyPr>
          <a:lstStyle/>
          <a:p>
            <a:pPr marL="12700">
              <a:spcBef>
                <a:spcPts val="105"/>
              </a:spcBef>
            </a:pPr>
            <a:r>
              <a:rPr sz="2000" b="1">
                <a:solidFill>
                  <a:srgbClr val="363636"/>
                </a:solidFill>
                <a:cs typeface="Arial"/>
              </a:rPr>
              <a:t>Flood</a:t>
            </a:r>
            <a:r>
              <a:rPr sz="2000" b="1" spc="-10">
                <a:solidFill>
                  <a:srgbClr val="363636"/>
                </a:solidFill>
                <a:cs typeface="Arial"/>
              </a:rPr>
              <a:t> </a:t>
            </a:r>
            <a:r>
              <a:rPr sz="2000" b="1" spc="-20">
                <a:solidFill>
                  <a:srgbClr val="363636"/>
                </a:solidFill>
                <a:cs typeface="Arial"/>
              </a:rPr>
              <a:t>Risk</a:t>
            </a:r>
            <a:endParaRPr sz="2000">
              <a:cs typeface="Arial"/>
            </a:endParaRPr>
          </a:p>
          <a:p>
            <a:pPr marL="12700"/>
            <a:r>
              <a:rPr sz="2000" b="1" spc="-10">
                <a:solidFill>
                  <a:srgbClr val="363636"/>
                </a:solidFill>
                <a:cs typeface="Arial"/>
              </a:rPr>
              <a:t>Assessment</a:t>
            </a:r>
            <a:endParaRPr sz="2000">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792FEC-9862-E819-FF0E-75396A36AB27}"/>
              </a:ext>
            </a:extLst>
          </p:cNvPr>
          <p:cNvSpPr>
            <a:spLocks noGrp="1"/>
          </p:cNvSpPr>
          <p:nvPr>
            <p:ph type="title"/>
          </p:nvPr>
        </p:nvSpPr>
        <p:spPr/>
        <p:txBody>
          <a:bodyPr/>
          <a:lstStyle/>
          <a:p>
            <a:r>
              <a:rPr lang="en-US"/>
              <a:t>Where to Find Flood Risk Data</a:t>
            </a:r>
          </a:p>
        </p:txBody>
      </p:sp>
      <p:sp>
        <p:nvSpPr>
          <p:cNvPr id="7" name="object 7"/>
          <p:cNvSpPr txBox="1"/>
          <p:nvPr/>
        </p:nvSpPr>
        <p:spPr>
          <a:xfrm>
            <a:off x="898604" y="613791"/>
            <a:ext cx="6513868" cy="5061642"/>
          </a:xfrm>
          <a:prstGeom prst="rect">
            <a:avLst/>
          </a:prstGeom>
        </p:spPr>
        <p:txBody>
          <a:bodyPr vert="horz" wrap="square" lIns="0" tIns="90170" rIns="0" bIns="0" rtlCol="0" anchor="t">
            <a:spAutoFit/>
          </a:bodyPr>
          <a:lstStyle/>
          <a:p>
            <a:pPr marL="243840" indent="-231775">
              <a:spcBef>
                <a:spcPts val="710"/>
              </a:spcBef>
              <a:buClr>
                <a:srgbClr val="3D3E3D"/>
              </a:buClr>
              <a:buSzPct val="90000"/>
              <a:buFont typeface="Wingdings"/>
              <a:buChar char=""/>
              <a:tabLst>
                <a:tab pos="243840" algn="l"/>
                <a:tab pos="244475" algn="l"/>
              </a:tabLst>
              <a:defRPr/>
            </a:pPr>
            <a:endParaRPr lang="en-US" sz="2000" b="1" spc="-20">
              <a:solidFill>
                <a:srgbClr val="404040"/>
              </a:solidFill>
              <a:latin typeface="Arial"/>
              <a:cs typeface="Arial"/>
            </a:endParaRPr>
          </a:p>
          <a:p>
            <a:pPr marL="243840" indent="-231775">
              <a:spcBef>
                <a:spcPts val="835"/>
              </a:spcBef>
              <a:buClr>
                <a:srgbClr val="3D3E3D"/>
              </a:buClr>
              <a:buSzPct val="90000"/>
              <a:buFont typeface="Wingdings"/>
              <a:buChar char=""/>
              <a:tabLst>
                <a:tab pos="243840" algn="l"/>
                <a:tab pos="244475" algn="l"/>
              </a:tabLst>
              <a:defRPr/>
            </a:pPr>
            <a:r>
              <a:rPr sz="2000" b="1">
                <a:solidFill>
                  <a:srgbClr val="404040"/>
                </a:solidFill>
                <a:cs typeface="Arial"/>
              </a:rPr>
              <a:t>FEMA’s</a:t>
            </a:r>
            <a:r>
              <a:rPr sz="2000" b="1" spc="-45">
                <a:solidFill>
                  <a:srgbClr val="404040"/>
                </a:solidFill>
                <a:cs typeface="Arial"/>
              </a:rPr>
              <a:t> </a:t>
            </a:r>
            <a:r>
              <a:rPr sz="2000" b="1">
                <a:solidFill>
                  <a:srgbClr val="404040"/>
                </a:solidFill>
                <a:cs typeface="Arial"/>
              </a:rPr>
              <a:t>Flood</a:t>
            </a:r>
            <a:r>
              <a:rPr sz="2000" b="1" spc="-20">
                <a:solidFill>
                  <a:srgbClr val="404040"/>
                </a:solidFill>
                <a:cs typeface="Arial"/>
              </a:rPr>
              <a:t> </a:t>
            </a:r>
            <a:r>
              <a:rPr sz="2000" b="1">
                <a:solidFill>
                  <a:srgbClr val="404040"/>
                </a:solidFill>
                <a:cs typeface="Arial"/>
              </a:rPr>
              <a:t>Map</a:t>
            </a:r>
            <a:r>
              <a:rPr sz="2000" b="1" spc="-35">
                <a:solidFill>
                  <a:srgbClr val="404040"/>
                </a:solidFill>
                <a:cs typeface="Arial"/>
              </a:rPr>
              <a:t> </a:t>
            </a:r>
            <a:r>
              <a:rPr sz="2000" b="1">
                <a:solidFill>
                  <a:srgbClr val="404040"/>
                </a:solidFill>
                <a:cs typeface="Arial"/>
              </a:rPr>
              <a:t>Service</a:t>
            </a:r>
            <a:r>
              <a:rPr sz="2000" b="1" spc="-15">
                <a:solidFill>
                  <a:srgbClr val="404040"/>
                </a:solidFill>
                <a:cs typeface="Arial"/>
              </a:rPr>
              <a:t> </a:t>
            </a:r>
            <a:r>
              <a:rPr sz="2000" b="1">
                <a:solidFill>
                  <a:srgbClr val="404040"/>
                </a:solidFill>
                <a:cs typeface="Arial"/>
              </a:rPr>
              <a:t>Center</a:t>
            </a:r>
            <a:r>
              <a:rPr sz="2000" b="1" spc="-40">
                <a:solidFill>
                  <a:srgbClr val="404040"/>
                </a:solidFill>
                <a:cs typeface="Arial"/>
              </a:rPr>
              <a:t> </a:t>
            </a:r>
            <a:r>
              <a:rPr sz="2000" b="1" spc="-10">
                <a:solidFill>
                  <a:srgbClr val="404040"/>
                </a:solidFill>
                <a:cs typeface="Arial"/>
              </a:rPr>
              <a:t>(MSC)</a:t>
            </a:r>
            <a:endParaRPr sz="2000">
              <a:cs typeface="Arial"/>
            </a:endParaRPr>
          </a:p>
          <a:p>
            <a:pPr marL="581025" lvl="1" indent="-223520">
              <a:spcBef>
                <a:spcPts val="545"/>
              </a:spcBef>
              <a:buClr>
                <a:srgbClr val="5B5C5E"/>
              </a:buClr>
              <a:buSzPct val="88888"/>
              <a:buFontTx/>
              <a:buChar char="•"/>
              <a:tabLst>
                <a:tab pos="581025" algn="l"/>
                <a:tab pos="581660" algn="l"/>
              </a:tabLst>
              <a:defRPr/>
            </a:pPr>
            <a:r>
              <a:rPr lang="en-US">
                <a:solidFill>
                  <a:srgbClr val="404040"/>
                </a:solidFill>
                <a:cs typeface="Arial"/>
              </a:rPr>
              <a:t>Here,</a:t>
            </a:r>
            <a:r>
              <a:rPr>
                <a:solidFill>
                  <a:srgbClr val="404040"/>
                </a:solidFill>
                <a:cs typeface="Arial"/>
              </a:rPr>
              <a:t> you can</a:t>
            </a:r>
            <a:r>
              <a:rPr spc="-25">
                <a:solidFill>
                  <a:srgbClr val="404040"/>
                </a:solidFill>
                <a:cs typeface="Arial"/>
              </a:rPr>
              <a:t> </a:t>
            </a:r>
            <a:r>
              <a:rPr>
                <a:solidFill>
                  <a:srgbClr val="404040"/>
                </a:solidFill>
                <a:cs typeface="Arial"/>
              </a:rPr>
              <a:t>view</a:t>
            </a:r>
            <a:r>
              <a:rPr lang="en-US">
                <a:solidFill>
                  <a:srgbClr val="404040"/>
                </a:solidFill>
                <a:cs typeface="Arial"/>
              </a:rPr>
              <a:t> effective maps online. You can also download</a:t>
            </a:r>
            <a:r>
              <a:rPr spc="-10">
                <a:solidFill>
                  <a:srgbClr val="404040"/>
                </a:solidFill>
                <a:cs typeface="Arial"/>
              </a:rPr>
              <a:t> </a:t>
            </a:r>
            <a:r>
              <a:rPr lang="en-US">
                <a:solidFill>
                  <a:srgbClr val="404040"/>
                </a:solidFill>
                <a:cs typeface="Arial"/>
              </a:rPr>
              <a:t>current effective flood hazard data and additional hazard and risk data.</a:t>
            </a:r>
            <a:endParaRPr>
              <a:cs typeface="Arial"/>
            </a:endParaRPr>
          </a:p>
          <a:p>
            <a:pPr marL="581025" lvl="1" indent="-223520">
              <a:spcBef>
                <a:spcPts val="545"/>
              </a:spcBef>
              <a:buClr>
                <a:srgbClr val="5B5C5E"/>
              </a:buClr>
              <a:buSzPct val="88888"/>
              <a:buFontTx/>
              <a:buChar char="•"/>
              <a:tabLst>
                <a:tab pos="243840" algn="l"/>
                <a:tab pos="244475" algn="l"/>
              </a:tabLst>
              <a:defRPr/>
            </a:pPr>
            <a:r>
              <a:rPr lang="en-US" spc="-20">
                <a:hlinkClick r:id="rId2"/>
              </a:rPr>
              <a:t>https://msc.fema.gov/portal/home</a:t>
            </a:r>
            <a:endParaRPr lang="en-US" spc="-20">
              <a:solidFill>
                <a:srgbClr val="404040"/>
              </a:solidFill>
              <a:cs typeface="Arial"/>
            </a:endParaRPr>
          </a:p>
          <a:p>
            <a:pPr marL="357505" lvl="1">
              <a:spcBef>
                <a:spcPts val="545"/>
              </a:spcBef>
              <a:buClr>
                <a:srgbClr val="5B5C5E"/>
              </a:buClr>
              <a:buSzPct val="88888"/>
              <a:tabLst>
                <a:tab pos="243840" algn="l"/>
                <a:tab pos="244475" algn="l"/>
              </a:tabLst>
              <a:defRPr/>
            </a:pPr>
            <a:endParaRPr lang="en-US" spc="-20">
              <a:solidFill>
                <a:srgbClr val="000000"/>
              </a:solidFill>
            </a:endParaRPr>
          </a:p>
          <a:p>
            <a:pPr marL="243840" indent="-231775">
              <a:spcBef>
                <a:spcPts val="835"/>
              </a:spcBef>
              <a:buClr>
                <a:srgbClr val="3D3E3D"/>
              </a:buClr>
              <a:buSzPct val="90000"/>
              <a:buFont typeface="Wingdings"/>
              <a:buChar char=""/>
              <a:tabLst>
                <a:tab pos="243840" algn="l"/>
                <a:tab pos="244475" algn="l"/>
              </a:tabLst>
              <a:defRPr/>
            </a:pPr>
            <a:r>
              <a:rPr sz="2000" b="1">
                <a:solidFill>
                  <a:srgbClr val="404040"/>
                </a:solidFill>
                <a:cs typeface="Arial"/>
              </a:rPr>
              <a:t>National</a:t>
            </a:r>
            <a:r>
              <a:rPr sz="2000" b="1" spc="-50">
                <a:solidFill>
                  <a:srgbClr val="404040"/>
                </a:solidFill>
                <a:cs typeface="Arial"/>
              </a:rPr>
              <a:t> </a:t>
            </a:r>
            <a:r>
              <a:rPr sz="2000" b="1">
                <a:solidFill>
                  <a:srgbClr val="404040"/>
                </a:solidFill>
                <a:cs typeface="Arial"/>
              </a:rPr>
              <a:t>Flood</a:t>
            </a:r>
            <a:r>
              <a:rPr sz="2000" b="1" spc="-15">
                <a:solidFill>
                  <a:srgbClr val="404040"/>
                </a:solidFill>
                <a:cs typeface="Arial"/>
              </a:rPr>
              <a:t> </a:t>
            </a:r>
            <a:r>
              <a:rPr sz="2000" b="1">
                <a:solidFill>
                  <a:srgbClr val="404040"/>
                </a:solidFill>
                <a:cs typeface="Arial"/>
              </a:rPr>
              <a:t>Hazard</a:t>
            </a:r>
            <a:r>
              <a:rPr sz="2000" b="1" spc="-45">
                <a:solidFill>
                  <a:srgbClr val="404040"/>
                </a:solidFill>
                <a:cs typeface="Arial"/>
              </a:rPr>
              <a:t> </a:t>
            </a:r>
            <a:r>
              <a:rPr sz="2000" b="1">
                <a:solidFill>
                  <a:srgbClr val="404040"/>
                </a:solidFill>
                <a:cs typeface="Arial"/>
              </a:rPr>
              <a:t>Layer</a:t>
            </a:r>
            <a:r>
              <a:rPr sz="2000" b="1" spc="10">
                <a:solidFill>
                  <a:srgbClr val="404040"/>
                </a:solidFill>
                <a:cs typeface="Arial"/>
              </a:rPr>
              <a:t> </a:t>
            </a:r>
            <a:r>
              <a:rPr sz="2000" b="1" spc="-10">
                <a:solidFill>
                  <a:srgbClr val="404040"/>
                </a:solidFill>
                <a:cs typeface="Arial"/>
              </a:rPr>
              <a:t>(NFHL)</a:t>
            </a:r>
            <a:endParaRPr sz="2000">
              <a:cs typeface="Arial"/>
            </a:endParaRPr>
          </a:p>
          <a:p>
            <a:pPr marL="581025" lvl="1" indent="-223520">
              <a:spcBef>
                <a:spcPts val="545"/>
              </a:spcBef>
              <a:buClr>
                <a:srgbClr val="5B5C5E"/>
              </a:buClr>
              <a:buSzPct val="88888"/>
              <a:buFontTx/>
              <a:buChar char="•"/>
              <a:tabLst>
                <a:tab pos="581025" algn="l"/>
                <a:tab pos="581660" algn="l"/>
              </a:tabLst>
              <a:defRPr/>
            </a:pPr>
            <a:r>
              <a:rPr lang="en-US">
                <a:solidFill>
                  <a:srgbClr val="404040"/>
                </a:solidFill>
                <a:cs typeface="Arial"/>
              </a:rPr>
              <a:t>This geospatial data viewer contains current effective flood hazard data.</a:t>
            </a:r>
          </a:p>
          <a:p>
            <a:pPr marL="581025" lvl="1" indent="-223520">
              <a:spcBef>
                <a:spcPts val="545"/>
              </a:spcBef>
              <a:buClr>
                <a:srgbClr val="5B5C5E"/>
              </a:buClr>
              <a:buSzPct val="88888"/>
              <a:buFontTx/>
              <a:buChar char="•"/>
              <a:tabLst>
                <a:tab pos="581025" algn="l"/>
                <a:tab pos="581660" algn="l"/>
              </a:tabLst>
              <a:defRPr/>
            </a:pPr>
            <a:r>
              <a:rPr lang="en-US" spc="-20">
                <a:hlinkClick r:id="rId3"/>
              </a:rPr>
              <a:t>https://www.fema.gov/flood-maps/national-flood-hazard-layer</a:t>
            </a:r>
            <a:endParaRPr lang="en-US"/>
          </a:p>
          <a:p>
            <a:pPr marL="581025">
              <a:defRPr/>
            </a:pPr>
            <a:endParaRPr lang="en-US" spc="-20"/>
          </a:p>
          <a:p>
            <a:pPr marL="243840" indent="-231775">
              <a:spcBef>
                <a:spcPts val="835"/>
              </a:spcBef>
              <a:buClr>
                <a:srgbClr val="3D3E3D"/>
              </a:buClr>
              <a:buSzPct val="90000"/>
              <a:buFont typeface="Wingdings"/>
              <a:buChar char=""/>
              <a:tabLst>
                <a:tab pos="243840" algn="l"/>
                <a:tab pos="244475" algn="l"/>
              </a:tabLst>
              <a:defRPr/>
            </a:pPr>
            <a:r>
              <a:rPr lang="en-US" sz="2000" b="1">
                <a:solidFill>
                  <a:srgbClr val="404040"/>
                </a:solidFill>
                <a:cs typeface="Arial"/>
              </a:rPr>
              <a:t>State Flood Tool</a:t>
            </a:r>
          </a:p>
          <a:p>
            <a:pPr marL="643255" lvl="1" indent="-285750">
              <a:spcBef>
                <a:spcPts val="545"/>
              </a:spcBef>
              <a:buFont typeface="Arial" panose="020B0604020202020204" pitchFamily="34" charset="0"/>
              <a:buChar char="•"/>
              <a:defRPr/>
            </a:pPr>
            <a:r>
              <a:rPr lang="en-US">
                <a:solidFill>
                  <a:srgbClr val="404040"/>
                </a:solidFill>
                <a:cs typeface="Arial"/>
              </a:rPr>
              <a:t>This geospatial data viewer contains current effective flood hazard data and additional hazard and risk data.</a:t>
            </a:r>
          </a:p>
        </p:txBody>
      </p:sp>
      <p:pic>
        <p:nvPicPr>
          <p:cNvPr id="13" name="Picture 12">
            <a:extLst>
              <a:ext uri="{FF2B5EF4-FFF2-40B4-BE49-F238E27FC236}">
                <a16:creationId xmlns:a16="http://schemas.microsoft.com/office/drawing/2014/main" id="{2C991A25-4F56-8002-D51C-3B333B4E4C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00707" y="1511729"/>
            <a:ext cx="3834541" cy="383454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22826F-F03D-BC27-D7AD-50C6E0FA4C3C}"/>
              </a:ext>
            </a:extLst>
          </p:cNvPr>
          <p:cNvSpPr>
            <a:spLocks noGrp="1"/>
          </p:cNvSpPr>
          <p:nvPr>
            <p:ph type="title"/>
          </p:nvPr>
        </p:nvSpPr>
        <p:spPr/>
        <p:txBody>
          <a:bodyPr>
            <a:normAutofit/>
          </a:bodyPr>
          <a:lstStyle/>
          <a:p>
            <a:r>
              <a:rPr lang="en-US"/>
              <a:t>Where Can I Find My Flood Maps?</a:t>
            </a:r>
          </a:p>
        </p:txBody>
      </p:sp>
      <p:sp>
        <p:nvSpPr>
          <p:cNvPr id="2" name="Content Placeholder 1">
            <a:extLst>
              <a:ext uri="{FF2B5EF4-FFF2-40B4-BE49-F238E27FC236}">
                <a16:creationId xmlns:a16="http://schemas.microsoft.com/office/drawing/2014/main" id="{2EBF6F92-EE1A-1AEB-F4DE-E4E3CD583AF8}"/>
              </a:ext>
            </a:extLst>
          </p:cNvPr>
          <p:cNvSpPr>
            <a:spLocks noGrp="1"/>
          </p:cNvSpPr>
          <p:nvPr>
            <p:ph idx="1"/>
          </p:nvPr>
        </p:nvSpPr>
        <p:spPr>
          <a:xfrm>
            <a:off x="738189" y="1123531"/>
            <a:ext cx="10715627" cy="914400"/>
          </a:xfrm>
        </p:spPr>
        <p:txBody>
          <a:bodyPr/>
          <a:lstStyle/>
          <a:p>
            <a:pPr marL="0" indent="0" algn="ctr">
              <a:buNone/>
            </a:pPr>
            <a:r>
              <a:rPr lang="en-US"/>
              <a:t>The FEMA Map Service Center (MSC) is the official public source for flood hazard information: </a:t>
            </a:r>
            <a:r>
              <a:rPr lang="en-US" sz="2400">
                <a:solidFill>
                  <a:srgbClr val="333333"/>
                </a:solidFill>
                <a:cs typeface="Arial"/>
                <a:hlinkClick r:id="rId2"/>
              </a:rPr>
              <a:t>https://msc.fema.gov/portal/home</a:t>
            </a:r>
            <a:r>
              <a:rPr lang="en-US" sz="2400">
                <a:solidFill>
                  <a:srgbClr val="333333"/>
                </a:solidFill>
                <a:cs typeface="Arial"/>
              </a:rPr>
              <a:t>.</a:t>
            </a:r>
            <a:endParaRPr lang="en-US"/>
          </a:p>
        </p:txBody>
      </p:sp>
      <p:grpSp>
        <p:nvGrpSpPr>
          <p:cNvPr id="4" name="Group 3" descr="Graphic shows landing page for FEMA Map Service Center (MSC) ">
            <a:extLst>
              <a:ext uri="{FF2B5EF4-FFF2-40B4-BE49-F238E27FC236}">
                <a16:creationId xmlns:a16="http://schemas.microsoft.com/office/drawing/2014/main" id="{4C61A932-DFD5-12B5-8AD0-B24CF9EF95FE}"/>
              </a:ext>
            </a:extLst>
          </p:cNvPr>
          <p:cNvGrpSpPr/>
          <p:nvPr/>
        </p:nvGrpSpPr>
        <p:grpSpPr>
          <a:xfrm>
            <a:off x="2069734" y="2487869"/>
            <a:ext cx="8052532" cy="3160694"/>
            <a:chOff x="3164945" y="2686651"/>
            <a:chExt cx="6278340" cy="2464307"/>
          </a:xfrm>
        </p:grpSpPr>
        <p:grpSp>
          <p:nvGrpSpPr>
            <p:cNvPr id="8" name="object 4" descr="Screenshot of the FEMA Map Service Center">
              <a:extLst>
                <a:ext uri="{FF2B5EF4-FFF2-40B4-BE49-F238E27FC236}">
                  <a16:creationId xmlns:a16="http://schemas.microsoft.com/office/drawing/2014/main" id="{00412E51-B61A-996B-81EF-B7B94EF91DB0}"/>
                </a:ext>
              </a:extLst>
            </p:cNvPr>
            <p:cNvGrpSpPr/>
            <p:nvPr/>
          </p:nvGrpSpPr>
          <p:grpSpPr>
            <a:xfrm>
              <a:off x="3164945" y="2686651"/>
              <a:ext cx="6278340" cy="2464307"/>
              <a:chOff x="457200" y="2691384"/>
              <a:chExt cx="6063996" cy="2464307"/>
            </a:xfrm>
          </p:grpSpPr>
          <p:pic>
            <p:nvPicPr>
              <p:cNvPr id="9" name="object 7">
                <a:extLst>
                  <a:ext uri="{FF2B5EF4-FFF2-40B4-BE49-F238E27FC236}">
                    <a16:creationId xmlns:a16="http://schemas.microsoft.com/office/drawing/2014/main" id="{D6024E01-7E8F-B075-89A3-0A04959C92DD}"/>
                  </a:ext>
                </a:extLst>
              </p:cNvPr>
              <p:cNvPicPr/>
              <p:nvPr/>
            </p:nvPicPr>
            <p:blipFill>
              <a:blip r:embed="rId3" cstate="print"/>
              <a:stretch>
                <a:fillRect/>
              </a:stretch>
            </p:blipFill>
            <p:spPr>
              <a:xfrm>
                <a:off x="457200" y="2691384"/>
                <a:ext cx="6063996" cy="2464307"/>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10" name="object 8">
                <a:extLst>
                  <a:ext uri="{FF2B5EF4-FFF2-40B4-BE49-F238E27FC236}">
                    <a16:creationId xmlns:a16="http://schemas.microsoft.com/office/drawing/2014/main" id="{5A29B13D-4F83-C63F-F923-6BA31AE4A5A4}"/>
                  </a:ext>
                  <a:ext uri="{C183D7F6-B498-43B3-948B-1728B52AA6E4}">
                    <adec:decorative xmlns:adec="http://schemas.microsoft.com/office/drawing/2017/decorative" val="1"/>
                  </a:ext>
                </a:extLst>
              </p:cNvPr>
              <p:cNvSpPr/>
              <p:nvPr/>
            </p:nvSpPr>
            <p:spPr>
              <a:xfrm>
                <a:off x="3650854" y="2872958"/>
                <a:ext cx="2360930" cy="683260"/>
              </a:xfrm>
              <a:custGeom>
                <a:avLst/>
                <a:gdLst/>
                <a:ahLst/>
                <a:cxnLst/>
                <a:rect l="l" t="t" r="r" b="b"/>
                <a:pathLst>
                  <a:path w="2360929" h="683260">
                    <a:moveTo>
                      <a:pt x="2246884" y="0"/>
                    </a:moveTo>
                    <a:lnTo>
                      <a:pt x="113791" y="0"/>
                    </a:lnTo>
                    <a:lnTo>
                      <a:pt x="69490" y="8939"/>
                    </a:lnTo>
                    <a:lnTo>
                      <a:pt x="33321" y="33321"/>
                    </a:lnTo>
                    <a:lnTo>
                      <a:pt x="8939" y="69490"/>
                    </a:lnTo>
                    <a:lnTo>
                      <a:pt x="0" y="113792"/>
                    </a:lnTo>
                    <a:lnTo>
                      <a:pt x="0" y="568960"/>
                    </a:lnTo>
                    <a:lnTo>
                      <a:pt x="8939" y="613250"/>
                    </a:lnTo>
                    <a:lnTo>
                      <a:pt x="33321" y="649420"/>
                    </a:lnTo>
                    <a:lnTo>
                      <a:pt x="69490" y="673808"/>
                    </a:lnTo>
                    <a:lnTo>
                      <a:pt x="113791" y="682752"/>
                    </a:lnTo>
                    <a:lnTo>
                      <a:pt x="2246884" y="682752"/>
                    </a:lnTo>
                    <a:lnTo>
                      <a:pt x="2291185" y="673808"/>
                    </a:lnTo>
                    <a:lnTo>
                      <a:pt x="2327354" y="649420"/>
                    </a:lnTo>
                    <a:lnTo>
                      <a:pt x="2351736" y="613250"/>
                    </a:lnTo>
                    <a:lnTo>
                      <a:pt x="2360675" y="568960"/>
                    </a:lnTo>
                    <a:lnTo>
                      <a:pt x="2360675" y="113792"/>
                    </a:lnTo>
                    <a:lnTo>
                      <a:pt x="2351736" y="69490"/>
                    </a:lnTo>
                    <a:lnTo>
                      <a:pt x="2327354" y="33321"/>
                    </a:lnTo>
                    <a:lnTo>
                      <a:pt x="2291185" y="8939"/>
                    </a:lnTo>
                    <a:lnTo>
                      <a:pt x="2246884" y="0"/>
                    </a:lnTo>
                    <a:close/>
                  </a:path>
                </a:pathLst>
              </a:custGeom>
              <a:solidFill>
                <a:srgbClr val="F87D95"/>
              </a:solidFill>
              <a:ln w="28575">
                <a:solidFill>
                  <a:srgbClr val="C00000"/>
                </a:solidFill>
              </a:ln>
            </p:spPr>
            <p:txBody>
              <a:bodyPr wrap="square" lIns="0" tIns="0" rIns="0" bIns="0" rtlCol="0"/>
              <a:lstStyle/>
              <a:p>
                <a:endParaRPr/>
              </a:p>
            </p:txBody>
          </p:sp>
        </p:grpSp>
        <p:sp>
          <p:nvSpPr>
            <p:cNvPr id="11" name="object 12">
              <a:extLst>
                <a:ext uri="{FF2B5EF4-FFF2-40B4-BE49-F238E27FC236}">
                  <a16:creationId xmlns:a16="http://schemas.microsoft.com/office/drawing/2014/main" id="{5D9A854E-C567-E1E4-6810-333504DBCCF0}"/>
                </a:ext>
              </a:extLst>
            </p:cNvPr>
            <p:cNvSpPr txBox="1"/>
            <p:nvPr/>
          </p:nvSpPr>
          <p:spPr>
            <a:xfrm>
              <a:off x="6623885" y="3006866"/>
              <a:ext cx="2095500" cy="441936"/>
            </a:xfrm>
            <a:prstGeom prst="rect">
              <a:avLst/>
            </a:prstGeom>
          </p:spPr>
          <p:txBody>
            <a:bodyPr vert="horz" wrap="square" lIns="0" tIns="12700" rIns="0" bIns="0" rtlCol="0" anchor="ctr">
              <a:spAutoFit/>
            </a:bodyPr>
            <a:lstStyle/>
            <a:p>
              <a:pPr algn="ctr">
                <a:spcBef>
                  <a:spcPts val="100"/>
                </a:spcBef>
              </a:pPr>
              <a:r>
                <a:rPr spc="-5">
                  <a:solidFill>
                    <a:srgbClr val="050000"/>
                  </a:solidFill>
                  <a:latin typeface="Arial"/>
                  <a:cs typeface="Arial"/>
                </a:rPr>
                <a:t>Enter</a:t>
              </a:r>
              <a:r>
                <a:rPr spc="-20">
                  <a:solidFill>
                    <a:srgbClr val="050000"/>
                  </a:solidFill>
                  <a:latin typeface="Arial"/>
                  <a:cs typeface="Arial"/>
                </a:rPr>
                <a:t> </a:t>
              </a:r>
              <a:r>
                <a:rPr spc="-5">
                  <a:solidFill>
                    <a:srgbClr val="050000"/>
                  </a:solidFill>
                  <a:latin typeface="Arial"/>
                  <a:cs typeface="Arial"/>
                </a:rPr>
                <a:t>an</a:t>
              </a:r>
              <a:r>
                <a:rPr spc="-30">
                  <a:solidFill>
                    <a:srgbClr val="050000"/>
                  </a:solidFill>
                  <a:latin typeface="Arial"/>
                  <a:cs typeface="Arial"/>
                </a:rPr>
                <a:t> </a:t>
              </a:r>
              <a:r>
                <a:rPr spc="-5">
                  <a:solidFill>
                    <a:srgbClr val="050000"/>
                  </a:solidFill>
                  <a:latin typeface="Arial"/>
                  <a:cs typeface="Arial"/>
                </a:rPr>
                <a:t>address </a:t>
              </a:r>
              <a:r>
                <a:rPr lang="en-US" spc="-5">
                  <a:solidFill>
                    <a:srgbClr val="050000"/>
                  </a:solidFill>
                  <a:latin typeface="Arial"/>
                  <a:cs typeface="Arial"/>
                </a:rPr>
                <a:t> </a:t>
              </a:r>
              <a:r>
                <a:rPr>
                  <a:solidFill>
                    <a:srgbClr val="050000"/>
                  </a:solidFill>
                  <a:latin typeface="Arial"/>
                  <a:cs typeface="Arial"/>
                </a:rPr>
                <a:t>for</a:t>
              </a:r>
              <a:r>
                <a:rPr lang="en-US">
                  <a:latin typeface="Arial"/>
                  <a:cs typeface="Arial"/>
                </a:rPr>
                <a:t> </a:t>
              </a:r>
              <a:r>
                <a:rPr spc="-5">
                  <a:solidFill>
                    <a:srgbClr val="050000"/>
                  </a:solidFill>
                  <a:latin typeface="Arial"/>
                  <a:cs typeface="Arial"/>
                </a:rPr>
                <a:t>location</a:t>
              </a:r>
              <a:r>
                <a:rPr spc="-30">
                  <a:solidFill>
                    <a:srgbClr val="050000"/>
                  </a:solidFill>
                  <a:latin typeface="Arial"/>
                  <a:cs typeface="Arial"/>
                </a:rPr>
                <a:t> </a:t>
              </a:r>
              <a:r>
                <a:rPr spc="-5">
                  <a:solidFill>
                    <a:srgbClr val="050000"/>
                  </a:solidFill>
                  <a:latin typeface="Arial"/>
                  <a:cs typeface="Arial"/>
                </a:rPr>
                <a:t>search</a:t>
              </a:r>
              <a:endParaRPr>
                <a:latin typeface="Arial"/>
                <a:cs typeface="Arial"/>
              </a:endParaRPr>
            </a:p>
          </p:txBody>
        </p:sp>
        <p:cxnSp>
          <p:nvCxnSpPr>
            <p:cNvPr id="12" name="Connector: Elbow 11">
              <a:extLst>
                <a:ext uri="{FF2B5EF4-FFF2-40B4-BE49-F238E27FC236}">
                  <a16:creationId xmlns:a16="http://schemas.microsoft.com/office/drawing/2014/main" id="{90FDB1DA-3C81-9684-67B8-10A42CC87D1E}"/>
                </a:ext>
                <a:ext uri="{C183D7F6-B498-43B3-948B-1728B52AA6E4}">
                  <adec:decorative xmlns:adec="http://schemas.microsoft.com/office/drawing/2017/decorative" val="1"/>
                </a:ext>
              </a:extLst>
            </p:cNvPr>
            <p:cNvCxnSpPr>
              <a:cxnSpLocks/>
            </p:cNvCxnSpPr>
            <p:nvPr/>
          </p:nvCxnSpPr>
          <p:spPr>
            <a:xfrm rot="10800000" flipV="1">
              <a:off x="5404685" y="3220049"/>
              <a:ext cx="1066800" cy="624264"/>
            </a:xfrm>
            <a:prstGeom prst="bentConnector3">
              <a:avLst>
                <a:gd name="adj1" fmla="val 99796"/>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3944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03AA-493C-97C2-0CB8-743D6C146032}"/>
              </a:ext>
            </a:extLst>
          </p:cNvPr>
          <p:cNvSpPr>
            <a:spLocks noGrp="1"/>
          </p:cNvSpPr>
          <p:nvPr>
            <p:ph type="title"/>
          </p:nvPr>
        </p:nvSpPr>
        <p:spPr/>
        <p:txBody>
          <a:bodyPr>
            <a:normAutofit/>
          </a:bodyPr>
          <a:lstStyle/>
          <a:p>
            <a:r>
              <a:rPr lang="en-US"/>
              <a:t>National Flood Hazard Layer</a:t>
            </a:r>
          </a:p>
        </p:txBody>
      </p:sp>
      <p:sp>
        <p:nvSpPr>
          <p:cNvPr id="2" name="Content Placeholder 1">
            <a:extLst>
              <a:ext uri="{FF2B5EF4-FFF2-40B4-BE49-F238E27FC236}">
                <a16:creationId xmlns:a16="http://schemas.microsoft.com/office/drawing/2014/main" id="{444EC213-C8E6-2B59-C835-DB5211B752D9}"/>
              </a:ext>
            </a:extLst>
          </p:cNvPr>
          <p:cNvSpPr>
            <a:spLocks noGrp="1"/>
          </p:cNvSpPr>
          <p:nvPr>
            <p:ph idx="1"/>
          </p:nvPr>
        </p:nvSpPr>
        <p:spPr/>
        <p:txBody>
          <a:bodyPr/>
          <a:lstStyle/>
          <a:p>
            <a:pPr marL="0" indent="0" algn="ctr">
              <a:buNone/>
            </a:pPr>
            <a:r>
              <a:rPr lang="en-US"/>
              <a:t>The NFHL shows the effective FEMA flood map data, including Letters of Map Revision (LOMRs).Visit </a:t>
            </a:r>
            <a:r>
              <a:rPr lang="en-US">
                <a:solidFill>
                  <a:srgbClr val="333333"/>
                </a:solidFill>
                <a:cs typeface="Arial"/>
                <a:hlinkClick r:id="rId2"/>
              </a:rPr>
              <a:t>https://www.fema.gov/national-flood-hazard-layer-nfhl</a:t>
            </a:r>
            <a:r>
              <a:rPr lang="en-US">
                <a:solidFill>
                  <a:srgbClr val="333333"/>
                </a:solidFill>
                <a:cs typeface="Arial"/>
              </a:rPr>
              <a:t> for</a:t>
            </a:r>
            <a:r>
              <a:rPr lang="en-US" spc="35">
                <a:solidFill>
                  <a:srgbClr val="333333"/>
                </a:solidFill>
                <a:cs typeface="Arial"/>
              </a:rPr>
              <a:t> </a:t>
            </a:r>
            <a:r>
              <a:rPr lang="en-US">
                <a:solidFill>
                  <a:srgbClr val="333333"/>
                </a:solidFill>
                <a:cs typeface="Arial"/>
              </a:rPr>
              <a:t>multiple </a:t>
            </a:r>
            <a:r>
              <a:rPr lang="en-US" spc="-540">
                <a:solidFill>
                  <a:srgbClr val="333333"/>
                </a:solidFill>
                <a:cs typeface="Arial"/>
              </a:rPr>
              <a:t> </a:t>
            </a:r>
            <a:r>
              <a:rPr lang="en-US">
                <a:solidFill>
                  <a:srgbClr val="333333"/>
                </a:solidFill>
                <a:cs typeface="Arial"/>
              </a:rPr>
              <a:t>options</a:t>
            </a:r>
            <a:r>
              <a:rPr lang="en-US" spc="-30">
                <a:solidFill>
                  <a:srgbClr val="333333"/>
                </a:solidFill>
                <a:cs typeface="Arial"/>
              </a:rPr>
              <a:t> </a:t>
            </a:r>
            <a:r>
              <a:rPr lang="en-US">
                <a:solidFill>
                  <a:srgbClr val="333333"/>
                </a:solidFill>
                <a:cs typeface="Arial"/>
              </a:rPr>
              <a:t>to</a:t>
            </a:r>
            <a:r>
              <a:rPr lang="en-US" spc="-5">
                <a:solidFill>
                  <a:srgbClr val="333333"/>
                </a:solidFill>
                <a:cs typeface="Arial"/>
              </a:rPr>
              <a:t> </a:t>
            </a:r>
            <a:r>
              <a:rPr lang="en-US" spc="-5">
                <a:cs typeface="Arial"/>
              </a:rPr>
              <a:t>view and</a:t>
            </a:r>
            <a:r>
              <a:rPr lang="en-US" spc="5">
                <a:cs typeface="Arial"/>
              </a:rPr>
              <a:t> </a:t>
            </a:r>
            <a:r>
              <a:rPr lang="en-US" spc="-10">
                <a:cs typeface="Arial"/>
              </a:rPr>
              <a:t>download</a:t>
            </a:r>
            <a:r>
              <a:rPr lang="en-US" spc="45">
                <a:cs typeface="Arial"/>
              </a:rPr>
              <a:t> </a:t>
            </a:r>
            <a:r>
              <a:rPr lang="en-US" spc="-5">
                <a:cs typeface="Arial"/>
              </a:rPr>
              <a:t>NFHL</a:t>
            </a:r>
            <a:r>
              <a:rPr lang="en-US" spc="-65">
                <a:cs typeface="Arial"/>
              </a:rPr>
              <a:t> </a:t>
            </a:r>
            <a:r>
              <a:rPr lang="en-US" spc="-5">
                <a:cs typeface="Arial"/>
              </a:rPr>
              <a:t>data.</a:t>
            </a:r>
            <a:endParaRPr lang="en-US">
              <a:cs typeface="Arial"/>
            </a:endParaRPr>
          </a:p>
          <a:p>
            <a:endParaRPr lang="en-US"/>
          </a:p>
        </p:txBody>
      </p:sp>
      <p:pic>
        <p:nvPicPr>
          <p:cNvPr id="6" name="Picture 5" descr="A map of a river&#10;&#10;AI-generated content may be incorrect.">
            <a:extLst>
              <a:ext uri="{FF2B5EF4-FFF2-40B4-BE49-F238E27FC236}">
                <a16:creationId xmlns:a16="http://schemas.microsoft.com/office/drawing/2014/main" id="{AA8EC28A-FE1F-DC73-67B5-3AFE5B644D7F}"/>
              </a:ext>
            </a:extLst>
          </p:cNvPr>
          <p:cNvPicPr>
            <a:picLocks noChangeAspect="1"/>
          </p:cNvPicPr>
          <p:nvPr/>
        </p:nvPicPr>
        <p:blipFill>
          <a:blip r:embed="rId3"/>
          <a:stretch>
            <a:fillRect/>
          </a:stretch>
        </p:blipFill>
        <p:spPr>
          <a:xfrm>
            <a:off x="1770580" y="2080249"/>
            <a:ext cx="8650840" cy="3905958"/>
          </a:xfrm>
          <a:prstGeom prst="rect">
            <a:avLst/>
          </a:prstGeom>
        </p:spPr>
      </p:pic>
    </p:spTree>
    <p:extLst>
      <p:ext uri="{BB962C8B-B14F-4D97-AF65-F5344CB8AC3E}">
        <p14:creationId xmlns:p14="http://schemas.microsoft.com/office/powerpoint/2010/main" val="1265479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C9D6A7-9B84-6F96-4CD6-51CB42AB02CB}"/>
              </a:ext>
            </a:extLst>
          </p:cNvPr>
          <p:cNvSpPr>
            <a:spLocks noGrp="1"/>
          </p:cNvSpPr>
          <p:nvPr>
            <p:ph type="title"/>
          </p:nvPr>
        </p:nvSpPr>
        <p:spPr/>
        <p:txBody>
          <a:bodyPr>
            <a:normAutofit/>
          </a:bodyPr>
          <a:lstStyle/>
          <a:p>
            <a:r>
              <a:rPr lang="en-US"/>
              <a:t>Additional Hazard and Risk Data</a:t>
            </a:r>
          </a:p>
        </p:txBody>
      </p:sp>
      <p:sp>
        <p:nvSpPr>
          <p:cNvPr id="2" name="Content Placeholder 1">
            <a:extLst>
              <a:ext uri="{FF2B5EF4-FFF2-40B4-BE49-F238E27FC236}">
                <a16:creationId xmlns:a16="http://schemas.microsoft.com/office/drawing/2014/main" id="{48BD7D5A-DF8A-8ACE-1F6D-ED98D02FED79}"/>
              </a:ext>
            </a:extLst>
          </p:cNvPr>
          <p:cNvSpPr>
            <a:spLocks noGrp="1"/>
          </p:cNvSpPr>
          <p:nvPr>
            <p:ph idx="1"/>
          </p:nvPr>
        </p:nvSpPr>
        <p:spPr/>
        <p:txBody>
          <a:bodyPr/>
          <a:lstStyle/>
          <a:p>
            <a:pPr marL="0" indent="0" algn="ctr">
              <a:buNone/>
            </a:pPr>
            <a:r>
              <a:rPr kumimoji="0" lang="en-US" b="0" i="0" u="none" strike="noStrike" kern="0" cap="none" spc="0" normalizeH="0" baseline="0" noProof="0">
                <a:ln>
                  <a:noFill/>
                </a:ln>
                <a:solidFill>
                  <a:srgbClr val="333333"/>
                </a:solidFill>
                <a:effectLst/>
                <a:uLnTx/>
                <a:uFillTx/>
                <a:cs typeface="Arial"/>
              </a:rPr>
              <a:t>If additional hazard and risk data are available for your community, the MSC Search Results will allow you to expand the Flood Risk Products folder.</a:t>
            </a:r>
          </a:p>
          <a:p>
            <a:endParaRPr lang="en-US"/>
          </a:p>
        </p:txBody>
      </p:sp>
      <p:pic>
        <p:nvPicPr>
          <p:cNvPr id="9" name="Picture 8" descr="A screenshot of a computer&#10;&#10;AI-generated content may be incorrect.">
            <a:extLst>
              <a:ext uri="{FF2B5EF4-FFF2-40B4-BE49-F238E27FC236}">
                <a16:creationId xmlns:a16="http://schemas.microsoft.com/office/drawing/2014/main" id="{E03EF439-078C-23EE-992A-04DAB4EA59F7}"/>
              </a:ext>
            </a:extLst>
          </p:cNvPr>
          <p:cNvPicPr>
            <a:picLocks noChangeAspect="1"/>
          </p:cNvPicPr>
          <p:nvPr/>
        </p:nvPicPr>
        <p:blipFill>
          <a:blip r:embed="rId2"/>
          <a:stretch>
            <a:fillRect/>
          </a:stretch>
        </p:blipFill>
        <p:spPr>
          <a:xfrm>
            <a:off x="2967175" y="1808331"/>
            <a:ext cx="3592527" cy="1713359"/>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8F6A57B4-6EF1-BF8C-2968-8435E0C4EFC4}"/>
              </a:ext>
            </a:extLst>
          </p:cNvPr>
          <p:cNvPicPr>
            <a:picLocks noChangeAspect="1"/>
          </p:cNvPicPr>
          <p:nvPr/>
        </p:nvPicPr>
        <p:blipFill>
          <a:blip r:embed="rId3"/>
          <a:stretch>
            <a:fillRect/>
          </a:stretch>
        </p:blipFill>
        <p:spPr>
          <a:xfrm>
            <a:off x="3504965" y="3521690"/>
            <a:ext cx="4220560" cy="3153430"/>
          </a:xfrm>
          <a:prstGeom prst="rect">
            <a:avLst/>
          </a:prstGeom>
        </p:spPr>
      </p:pic>
    </p:spTree>
    <p:extLst>
      <p:ext uri="{BB962C8B-B14F-4D97-AF65-F5344CB8AC3E}">
        <p14:creationId xmlns:p14="http://schemas.microsoft.com/office/powerpoint/2010/main" val="1979669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DC2B-E861-AB4F-1310-3B0202008F68}"/>
              </a:ext>
            </a:extLst>
          </p:cNvPr>
          <p:cNvSpPr>
            <a:spLocks noGrp="1"/>
          </p:cNvSpPr>
          <p:nvPr>
            <p:ph type="title"/>
          </p:nvPr>
        </p:nvSpPr>
        <p:spPr>
          <a:xfrm>
            <a:off x="738189" y="182880"/>
            <a:ext cx="10715627" cy="731520"/>
          </a:xfrm>
        </p:spPr>
        <p:txBody>
          <a:bodyPr>
            <a:normAutofit/>
          </a:bodyPr>
          <a:lstStyle/>
          <a:p>
            <a:r>
              <a:rPr lang="en-US"/>
              <a:t>Water Surface Elevation Grids</a:t>
            </a:r>
          </a:p>
        </p:txBody>
      </p:sp>
      <p:sp>
        <p:nvSpPr>
          <p:cNvPr id="3" name="TextBox 2">
            <a:extLst>
              <a:ext uri="{FF2B5EF4-FFF2-40B4-BE49-F238E27FC236}">
                <a16:creationId xmlns:a16="http://schemas.microsoft.com/office/drawing/2014/main" id="{93065AC8-AC91-C412-0146-319E3ED0742A}"/>
              </a:ext>
            </a:extLst>
          </p:cNvPr>
          <p:cNvSpPr txBox="1"/>
          <p:nvPr/>
        </p:nvSpPr>
        <p:spPr>
          <a:xfrm>
            <a:off x="738189" y="914400"/>
            <a:ext cx="1071562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ea typeface="ＭＳ Ｐゴシック" panose="020B0600070205080204" pitchFamily="34" charset="-128"/>
                <a:cs typeface="+mn-cs"/>
              </a:rPr>
              <a:t>Represents the continuous water surface elevations (as determined at modeled cross sections and interpolated between cross sections) for each of the modeled flood frequencies.</a:t>
            </a:r>
          </a:p>
        </p:txBody>
      </p:sp>
      <p:pic>
        <p:nvPicPr>
          <p:cNvPr id="4" name="Picture 3" descr="Screenshot from GIS program shows what the Flood Depth Grid dataset looks like ">
            <a:extLst>
              <a:ext uri="{FF2B5EF4-FFF2-40B4-BE49-F238E27FC236}">
                <a16:creationId xmlns:a16="http://schemas.microsoft.com/office/drawing/2014/main" id="{FF9BABFC-6393-1B37-EFFB-A35A8833CD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5950" y="1737360"/>
            <a:ext cx="8123573" cy="4297680"/>
          </a:xfrm>
          <a:prstGeom prst="rect">
            <a:avLst/>
          </a:prstGeom>
        </p:spPr>
      </p:pic>
    </p:spTree>
    <p:extLst>
      <p:ext uri="{BB962C8B-B14F-4D97-AF65-F5344CB8AC3E}">
        <p14:creationId xmlns:p14="http://schemas.microsoft.com/office/powerpoint/2010/main" val="2365744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EB36-29A4-4D0B-5264-9A31008FB7B7}"/>
              </a:ext>
            </a:extLst>
          </p:cNvPr>
          <p:cNvSpPr>
            <a:spLocks noGrp="1"/>
          </p:cNvSpPr>
          <p:nvPr>
            <p:ph type="title"/>
          </p:nvPr>
        </p:nvSpPr>
        <p:spPr/>
        <p:txBody>
          <a:bodyPr>
            <a:normAutofit/>
          </a:bodyPr>
          <a:lstStyle/>
          <a:p>
            <a:r>
              <a:rPr lang="en-US"/>
              <a:t>Depth Grids</a:t>
            </a:r>
          </a:p>
        </p:txBody>
      </p:sp>
      <p:sp>
        <p:nvSpPr>
          <p:cNvPr id="3" name="TextBox 2">
            <a:extLst>
              <a:ext uri="{FF2B5EF4-FFF2-40B4-BE49-F238E27FC236}">
                <a16:creationId xmlns:a16="http://schemas.microsoft.com/office/drawing/2014/main" id="{CCD2C38B-1C5A-21E3-A8AA-AE1D3A44A80C}"/>
              </a:ext>
            </a:extLst>
          </p:cNvPr>
          <p:cNvSpPr txBox="1"/>
          <p:nvPr/>
        </p:nvSpPr>
        <p:spPr>
          <a:xfrm>
            <a:off x="1870365" y="914400"/>
            <a:ext cx="818480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ea typeface="ＭＳ Ｐゴシック" panose="020B0600070205080204" pitchFamily="34" charset="-128"/>
                <a:cs typeface="+mn-cs"/>
              </a:rPr>
              <a:t>Represents the difference between the ground surface elevation and the water surface elevations in feet for each of the modeled flood frequencies.</a:t>
            </a:r>
          </a:p>
        </p:txBody>
      </p:sp>
      <p:pic>
        <p:nvPicPr>
          <p:cNvPr id="4" name="Picture 3" descr="Screenshot from GIS program shows what the Flood Depth Grid dataset looks like ">
            <a:extLst>
              <a:ext uri="{FF2B5EF4-FFF2-40B4-BE49-F238E27FC236}">
                <a16:creationId xmlns:a16="http://schemas.microsoft.com/office/drawing/2014/main" id="{A198C6B3-5597-8D61-0E87-9794FE6051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0365" y="1737361"/>
            <a:ext cx="8184805" cy="4297680"/>
          </a:xfrm>
          <a:prstGeom prst="rect">
            <a:avLst/>
          </a:prstGeom>
        </p:spPr>
      </p:pic>
    </p:spTree>
    <p:extLst>
      <p:ext uri="{BB962C8B-B14F-4D97-AF65-F5344CB8AC3E}">
        <p14:creationId xmlns:p14="http://schemas.microsoft.com/office/powerpoint/2010/main" val="2311859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1A4BC-FBD8-95BC-64F9-C0746F11B110}"/>
              </a:ext>
            </a:extLst>
          </p:cNvPr>
          <p:cNvSpPr>
            <a:spLocks noGrp="1"/>
          </p:cNvSpPr>
          <p:nvPr>
            <p:ph type="title"/>
          </p:nvPr>
        </p:nvSpPr>
        <p:spPr/>
        <p:txBody>
          <a:bodyPr/>
          <a:lstStyle/>
          <a:p>
            <a:r>
              <a:rPr lang="en-US"/>
              <a:t>West Virginia Flood Risk Tool</a:t>
            </a:r>
          </a:p>
        </p:txBody>
      </p:sp>
      <p:pic>
        <p:nvPicPr>
          <p:cNvPr id="6" name="Picture 5" descr="Graphic shows user interface for West Virginia Flood Risk Tool ">
            <a:extLst>
              <a:ext uri="{FF2B5EF4-FFF2-40B4-BE49-F238E27FC236}">
                <a16:creationId xmlns:a16="http://schemas.microsoft.com/office/drawing/2014/main" id="{629D3600-4232-AFDF-4AA9-3733EF97F1A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4000" y="1111881"/>
            <a:ext cx="9144000" cy="4634236"/>
          </a:xfrm>
          <a:prstGeom prst="rect">
            <a:avLst/>
          </a:prstGeom>
        </p:spPr>
      </p:pic>
      <p:sp>
        <p:nvSpPr>
          <p:cNvPr id="8" name="TextBox 7">
            <a:extLst>
              <a:ext uri="{FF2B5EF4-FFF2-40B4-BE49-F238E27FC236}">
                <a16:creationId xmlns:a16="http://schemas.microsoft.com/office/drawing/2014/main" id="{48E237F6-64ED-C9E4-EC11-7C22D302E908}"/>
              </a:ext>
            </a:extLst>
          </p:cNvPr>
          <p:cNvSpPr txBox="1"/>
          <p:nvPr/>
        </p:nvSpPr>
        <p:spPr>
          <a:xfrm>
            <a:off x="4529494" y="5803319"/>
            <a:ext cx="3133012" cy="369332"/>
          </a:xfrm>
          <a:prstGeom prst="rect">
            <a:avLst/>
          </a:prstGeom>
          <a:noFill/>
        </p:spPr>
        <p:txBody>
          <a:bodyPr wrap="square">
            <a:spAutoFit/>
          </a:bodyPr>
          <a:lstStyle/>
          <a:p>
            <a:pPr algn="l" rtl="0">
              <a:defRPr/>
            </a:pPr>
            <a:r>
              <a:rPr lang="en-US">
                <a:latin typeface="Arial"/>
                <a:hlinkClick r:id="rId3"/>
              </a:rPr>
              <a:t>WV Flood Tool (mapwv.gov)</a:t>
            </a:r>
            <a:endParaRPr lang="en-US">
              <a:latin typeface="Arial"/>
            </a:endParaRPr>
          </a:p>
        </p:txBody>
      </p:sp>
    </p:spTree>
    <p:extLst>
      <p:ext uri="{BB962C8B-B14F-4D97-AF65-F5344CB8AC3E}">
        <p14:creationId xmlns:p14="http://schemas.microsoft.com/office/powerpoint/2010/main" val="176935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nchor="ctr">
            <a:spAutoFit/>
          </a:bodyPr>
          <a:lstStyle/>
          <a:p>
            <a:pPr marL="12700">
              <a:spcBef>
                <a:spcPts val="100"/>
              </a:spcBef>
            </a:pPr>
            <a:r>
              <a:rPr spc="-5"/>
              <a:t>Flood</a:t>
            </a:r>
            <a:r>
              <a:rPr spc="-15"/>
              <a:t> </a:t>
            </a:r>
            <a:r>
              <a:rPr spc="-5"/>
              <a:t>Hazard</a:t>
            </a:r>
            <a:r>
              <a:rPr spc="-30"/>
              <a:t> </a:t>
            </a:r>
            <a:r>
              <a:t>Mitigation</a:t>
            </a:r>
            <a:r>
              <a:rPr spc="-25"/>
              <a:t> </a:t>
            </a:r>
            <a:r>
              <a:t>Planning</a:t>
            </a:r>
          </a:p>
        </p:txBody>
      </p:sp>
      <p:pic>
        <p:nvPicPr>
          <p:cNvPr id="3" name="Picture 2" descr="Planning wheel illustrates the five-year hazard mitigation planning cycle ">
            <a:extLst>
              <a:ext uri="{FF2B5EF4-FFF2-40B4-BE49-F238E27FC236}">
                <a16:creationId xmlns:a16="http://schemas.microsoft.com/office/drawing/2014/main" id="{5F756D77-D41C-6D03-8C59-97EC765B70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50340" y="966166"/>
            <a:ext cx="4926227" cy="4925668"/>
          </a:xfrm>
          <a:prstGeom prst="rect">
            <a:avLst/>
          </a:prstGeom>
        </p:spPr>
      </p:pic>
      <p:sp>
        <p:nvSpPr>
          <p:cNvPr id="53" name="object 25">
            <a:extLst>
              <a:ext uri="{FF2B5EF4-FFF2-40B4-BE49-F238E27FC236}">
                <a16:creationId xmlns:a16="http://schemas.microsoft.com/office/drawing/2014/main" id="{88A2A20A-0CA4-41C1-A552-D6CBD154DD16}"/>
              </a:ext>
            </a:extLst>
          </p:cNvPr>
          <p:cNvSpPr txBox="1"/>
          <p:nvPr/>
        </p:nvSpPr>
        <p:spPr>
          <a:xfrm>
            <a:off x="1330568" y="1364421"/>
            <a:ext cx="2179711" cy="997709"/>
          </a:xfrm>
          <a:prstGeom prst="rect">
            <a:avLst/>
          </a:prstGeom>
        </p:spPr>
        <p:txBody>
          <a:bodyPr vert="horz" wrap="square" lIns="0" tIns="12700" rIns="0" bIns="0" rtlCol="0">
            <a:spAutoFit/>
          </a:bodyPr>
          <a:lstStyle/>
          <a:p>
            <a:pPr marL="12700" marR="5080">
              <a:spcBef>
                <a:spcPts val="100"/>
              </a:spcBef>
            </a:pPr>
            <a:r>
              <a:rPr lang="en-US" sz="1600" b="1" spc="-5">
                <a:solidFill>
                  <a:srgbClr val="FF0000"/>
                </a:solidFill>
                <a:latin typeface="Arial"/>
                <a:cs typeface="Arial"/>
              </a:rPr>
              <a:t>It’s time to update the risk assessment in your hazard mitigation plan</a:t>
            </a:r>
            <a:endParaRPr sz="1600">
              <a:latin typeface="Arial"/>
              <a:cs typeface="Arial"/>
            </a:endParaRPr>
          </a:p>
        </p:txBody>
      </p:sp>
      <p:sp>
        <p:nvSpPr>
          <p:cNvPr id="54" name="object 27">
            <a:extLst>
              <a:ext uri="{FF2B5EF4-FFF2-40B4-BE49-F238E27FC236}">
                <a16:creationId xmlns:a16="http://schemas.microsoft.com/office/drawing/2014/main" id="{E704E5C9-2976-4797-BB73-65D89D21EEC5}"/>
              </a:ext>
              <a:ext uri="{C183D7F6-B498-43B3-948B-1728B52AA6E4}">
                <adec:decorative xmlns:adec="http://schemas.microsoft.com/office/drawing/2017/decorative" val="1"/>
              </a:ext>
            </a:extLst>
          </p:cNvPr>
          <p:cNvSpPr/>
          <p:nvPr/>
        </p:nvSpPr>
        <p:spPr>
          <a:xfrm rot="18598312" flipH="1">
            <a:off x="4469082" y="5865413"/>
            <a:ext cx="531172" cy="156374"/>
          </a:xfrm>
          <a:custGeom>
            <a:avLst/>
            <a:gdLst/>
            <a:ahLst/>
            <a:cxnLst/>
            <a:rect l="l" t="t" r="r" b="b"/>
            <a:pathLst>
              <a:path w="542925" h="76200">
                <a:moveTo>
                  <a:pt x="76708" y="0"/>
                </a:moveTo>
                <a:lnTo>
                  <a:pt x="0" y="37084"/>
                </a:lnTo>
                <a:lnTo>
                  <a:pt x="75691" y="76073"/>
                </a:lnTo>
                <a:lnTo>
                  <a:pt x="76115" y="44354"/>
                </a:lnTo>
                <a:lnTo>
                  <a:pt x="63373" y="44196"/>
                </a:lnTo>
                <a:lnTo>
                  <a:pt x="63626" y="31496"/>
                </a:lnTo>
                <a:lnTo>
                  <a:pt x="76287" y="31496"/>
                </a:lnTo>
                <a:lnTo>
                  <a:pt x="76708" y="0"/>
                </a:lnTo>
                <a:close/>
              </a:path>
              <a:path w="542925" h="76200">
                <a:moveTo>
                  <a:pt x="76285" y="31653"/>
                </a:moveTo>
                <a:lnTo>
                  <a:pt x="76115" y="44354"/>
                </a:lnTo>
                <a:lnTo>
                  <a:pt x="542671" y="50165"/>
                </a:lnTo>
                <a:lnTo>
                  <a:pt x="542798" y="37465"/>
                </a:lnTo>
                <a:lnTo>
                  <a:pt x="76285" y="31653"/>
                </a:lnTo>
                <a:close/>
              </a:path>
              <a:path w="542925" h="76200">
                <a:moveTo>
                  <a:pt x="63626" y="31496"/>
                </a:moveTo>
                <a:lnTo>
                  <a:pt x="63373" y="44196"/>
                </a:lnTo>
                <a:lnTo>
                  <a:pt x="76115" y="44354"/>
                </a:lnTo>
                <a:lnTo>
                  <a:pt x="76285" y="31653"/>
                </a:lnTo>
                <a:lnTo>
                  <a:pt x="63626" y="31496"/>
                </a:lnTo>
                <a:close/>
              </a:path>
              <a:path w="542925" h="76200">
                <a:moveTo>
                  <a:pt x="76287" y="31496"/>
                </a:moveTo>
                <a:lnTo>
                  <a:pt x="63626" y="31496"/>
                </a:lnTo>
                <a:lnTo>
                  <a:pt x="76285" y="31653"/>
                </a:lnTo>
                <a:lnTo>
                  <a:pt x="76287" y="31496"/>
                </a:lnTo>
                <a:close/>
              </a:path>
            </a:pathLst>
          </a:custGeom>
          <a:solidFill>
            <a:schemeClr val="tx2"/>
          </a:solidFill>
          <a:ln>
            <a:noFill/>
          </a:ln>
        </p:spPr>
        <p:txBody>
          <a:bodyPr wrap="square" lIns="0" tIns="0" rIns="0" bIns="0" rtlCol="0"/>
          <a:lstStyle/>
          <a:p>
            <a:endParaRPr/>
          </a:p>
        </p:txBody>
      </p:sp>
      <p:sp>
        <p:nvSpPr>
          <p:cNvPr id="55" name="object 27">
            <a:extLst>
              <a:ext uri="{FF2B5EF4-FFF2-40B4-BE49-F238E27FC236}">
                <a16:creationId xmlns:a16="http://schemas.microsoft.com/office/drawing/2014/main" id="{72E241E9-C4AE-487A-BB6C-BA45C1809D4F}"/>
              </a:ext>
              <a:ext uri="{C183D7F6-B498-43B3-948B-1728B52AA6E4}">
                <adec:decorative xmlns:adec="http://schemas.microsoft.com/office/drawing/2017/decorative" val="1"/>
              </a:ext>
            </a:extLst>
          </p:cNvPr>
          <p:cNvSpPr/>
          <p:nvPr/>
        </p:nvSpPr>
        <p:spPr>
          <a:xfrm rot="1025745" flipH="1">
            <a:off x="2966409" y="2154205"/>
            <a:ext cx="546401" cy="149814"/>
          </a:xfrm>
          <a:custGeom>
            <a:avLst/>
            <a:gdLst/>
            <a:ahLst/>
            <a:cxnLst/>
            <a:rect l="l" t="t" r="r" b="b"/>
            <a:pathLst>
              <a:path w="542925" h="76200">
                <a:moveTo>
                  <a:pt x="76708" y="0"/>
                </a:moveTo>
                <a:lnTo>
                  <a:pt x="0" y="37084"/>
                </a:lnTo>
                <a:lnTo>
                  <a:pt x="75691" y="76073"/>
                </a:lnTo>
                <a:lnTo>
                  <a:pt x="76115" y="44354"/>
                </a:lnTo>
                <a:lnTo>
                  <a:pt x="63373" y="44196"/>
                </a:lnTo>
                <a:lnTo>
                  <a:pt x="63626" y="31496"/>
                </a:lnTo>
                <a:lnTo>
                  <a:pt x="76287" y="31496"/>
                </a:lnTo>
                <a:lnTo>
                  <a:pt x="76708" y="0"/>
                </a:lnTo>
                <a:close/>
              </a:path>
              <a:path w="542925" h="76200">
                <a:moveTo>
                  <a:pt x="76285" y="31653"/>
                </a:moveTo>
                <a:lnTo>
                  <a:pt x="76115" y="44354"/>
                </a:lnTo>
                <a:lnTo>
                  <a:pt x="542671" y="50165"/>
                </a:lnTo>
                <a:lnTo>
                  <a:pt x="542798" y="37465"/>
                </a:lnTo>
                <a:lnTo>
                  <a:pt x="76285" y="31653"/>
                </a:lnTo>
                <a:close/>
              </a:path>
              <a:path w="542925" h="76200">
                <a:moveTo>
                  <a:pt x="63626" y="31496"/>
                </a:moveTo>
                <a:lnTo>
                  <a:pt x="63373" y="44196"/>
                </a:lnTo>
                <a:lnTo>
                  <a:pt x="76115" y="44354"/>
                </a:lnTo>
                <a:lnTo>
                  <a:pt x="76285" y="31653"/>
                </a:lnTo>
                <a:lnTo>
                  <a:pt x="63626" y="31496"/>
                </a:lnTo>
                <a:close/>
              </a:path>
              <a:path w="542925" h="76200">
                <a:moveTo>
                  <a:pt x="76287" y="31496"/>
                </a:moveTo>
                <a:lnTo>
                  <a:pt x="63626" y="31496"/>
                </a:lnTo>
                <a:lnTo>
                  <a:pt x="76285" y="31653"/>
                </a:lnTo>
                <a:lnTo>
                  <a:pt x="76287" y="31496"/>
                </a:lnTo>
                <a:close/>
              </a:path>
            </a:pathLst>
          </a:custGeom>
          <a:solidFill>
            <a:srgbClr val="FF0000"/>
          </a:solidFill>
        </p:spPr>
        <p:txBody>
          <a:bodyPr wrap="square" lIns="0" tIns="0" rIns="0" bIns="0" rtlCol="0"/>
          <a:lstStyle/>
          <a:p>
            <a:endParaRPr/>
          </a:p>
        </p:txBody>
      </p:sp>
      <p:sp>
        <p:nvSpPr>
          <p:cNvPr id="56" name="object 25">
            <a:extLst>
              <a:ext uri="{FF2B5EF4-FFF2-40B4-BE49-F238E27FC236}">
                <a16:creationId xmlns:a16="http://schemas.microsoft.com/office/drawing/2014/main" id="{3BF82FC2-5830-4A51-84E6-BA659CE77B48}"/>
              </a:ext>
            </a:extLst>
          </p:cNvPr>
          <p:cNvSpPr txBox="1"/>
          <p:nvPr/>
        </p:nvSpPr>
        <p:spPr>
          <a:xfrm>
            <a:off x="3633743" y="6180804"/>
            <a:ext cx="2179710" cy="505267"/>
          </a:xfrm>
          <a:prstGeom prst="rect">
            <a:avLst/>
          </a:prstGeom>
        </p:spPr>
        <p:txBody>
          <a:bodyPr vert="horz" wrap="square" lIns="0" tIns="12700" rIns="0" bIns="0" rtlCol="0">
            <a:spAutoFit/>
          </a:bodyPr>
          <a:lstStyle/>
          <a:p>
            <a:pPr marL="12700" marR="5080">
              <a:spcBef>
                <a:spcPts val="100"/>
              </a:spcBef>
            </a:pPr>
            <a:r>
              <a:rPr lang="en-US" sz="1600" b="1" spc="-5">
                <a:solidFill>
                  <a:schemeClr val="tx2"/>
                </a:solidFill>
                <a:latin typeface="Arial"/>
                <a:cs typeface="Arial"/>
              </a:rPr>
              <a:t>The Berkeley County HMP is here</a:t>
            </a:r>
          </a:p>
        </p:txBody>
      </p:sp>
    </p:spTree>
    <p:extLst>
      <p:ext uri="{BB962C8B-B14F-4D97-AF65-F5344CB8AC3E}">
        <p14:creationId xmlns:p14="http://schemas.microsoft.com/office/powerpoint/2010/main" val="2981971174"/>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67E9F4-70B8-F914-08BA-434C181A1D7D}"/>
              </a:ext>
            </a:extLst>
          </p:cNvPr>
          <p:cNvSpPr>
            <a:spLocks noGrp="1"/>
          </p:cNvSpPr>
          <p:nvPr>
            <p:ph type="title"/>
          </p:nvPr>
        </p:nvSpPr>
        <p:spPr>
          <a:xfrm>
            <a:off x="628649" y="692681"/>
            <a:ext cx="5117441" cy="743347"/>
          </a:xfrm>
        </p:spPr>
        <p:txBody>
          <a:bodyPr>
            <a:normAutofit fontScale="90000"/>
          </a:bodyPr>
          <a:lstStyle/>
          <a:p>
            <a:r>
              <a:rPr lang="en-US"/>
              <a:t>Using</a:t>
            </a:r>
            <a:r>
              <a:rPr lang="en-US" spc="-40"/>
              <a:t> </a:t>
            </a:r>
            <a:r>
              <a:rPr lang="en-US"/>
              <a:t>Flood Risk Data</a:t>
            </a:r>
            <a:r>
              <a:rPr lang="en-US" spc="-20"/>
              <a:t> </a:t>
            </a:r>
            <a:r>
              <a:rPr lang="en-US"/>
              <a:t>to</a:t>
            </a:r>
            <a:r>
              <a:rPr lang="en-US" spc="-20"/>
              <a:t> </a:t>
            </a:r>
            <a:r>
              <a:rPr lang="en-US"/>
              <a:t>Manage</a:t>
            </a:r>
            <a:r>
              <a:rPr lang="en-US" spc="-45"/>
              <a:t> </a:t>
            </a:r>
            <a:r>
              <a:rPr lang="en-US"/>
              <a:t>Development</a:t>
            </a:r>
          </a:p>
        </p:txBody>
      </p:sp>
      <p:sp>
        <p:nvSpPr>
          <p:cNvPr id="2" name="Content Placeholder 1">
            <a:extLst>
              <a:ext uri="{FF2B5EF4-FFF2-40B4-BE49-F238E27FC236}">
                <a16:creationId xmlns:a16="http://schemas.microsoft.com/office/drawing/2014/main" id="{D5C1FD58-5FF8-F24A-AD4A-E57FF8A3185F}"/>
              </a:ext>
            </a:extLst>
          </p:cNvPr>
          <p:cNvSpPr>
            <a:spLocks noGrp="1"/>
          </p:cNvSpPr>
          <p:nvPr>
            <p:ph sz="half" idx="2"/>
          </p:nvPr>
        </p:nvSpPr>
        <p:spPr/>
        <p:txBody>
          <a:bodyPr/>
          <a:lstStyle/>
          <a:p>
            <a:r>
              <a:rPr lang="en-US"/>
              <a:t>Structure-based depth of flooding analyses</a:t>
            </a:r>
          </a:p>
          <a:p>
            <a:r>
              <a:rPr lang="en-US"/>
              <a:t>Prioritization of mitigation action</a:t>
            </a:r>
          </a:p>
          <a:p>
            <a:r>
              <a:rPr lang="en-US"/>
              <a:t>Residential/commercial density  in the floodplain</a:t>
            </a:r>
          </a:p>
          <a:p>
            <a:r>
              <a:rPr lang="en-US"/>
              <a:t>Location/inundation area of historic events</a:t>
            </a:r>
          </a:p>
          <a:p>
            <a:r>
              <a:rPr lang="en-US"/>
              <a:t>Properties with insurance  policies and as a percentage of  the population</a:t>
            </a:r>
          </a:p>
          <a:p>
            <a:r>
              <a:rPr lang="en-US"/>
              <a:t>Areas of population growth</a:t>
            </a:r>
          </a:p>
          <a:p>
            <a:r>
              <a:rPr lang="en-US"/>
              <a:t>Areas requiring protection</a:t>
            </a:r>
          </a:p>
          <a:p>
            <a:endParaRPr lang="en-US"/>
          </a:p>
        </p:txBody>
      </p:sp>
      <p:grpSp>
        <p:nvGrpSpPr>
          <p:cNvPr id="5" name="object 4" descr="Maps show flood risk data and planning data at different spatial scales ">
            <a:extLst>
              <a:ext uri="{FF2B5EF4-FFF2-40B4-BE49-F238E27FC236}">
                <a16:creationId xmlns:a16="http://schemas.microsoft.com/office/drawing/2014/main" id="{D6F37999-D02C-F077-D610-02B7BC1765DC}"/>
              </a:ext>
            </a:extLst>
          </p:cNvPr>
          <p:cNvGrpSpPr/>
          <p:nvPr/>
        </p:nvGrpSpPr>
        <p:grpSpPr>
          <a:xfrm>
            <a:off x="7023368" y="203421"/>
            <a:ext cx="4257545" cy="5840277"/>
            <a:chOff x="7274976" y="1236345"/>
            <a:chExt cx="3250690" cy="4395215"/>
          </a:xfrm>
        </p:grpSpPr>
        <p:pic>
          <p:nvPicPr>
            <p:cNvPr id="6" name="object 5">
              <a:extLst>
                <a:ext uri="{FF2B5EF4-FFF2-40B4-BE49-F238E27FC236}">
                  <a16:creationId xmlns:a16="http://schemas.microsoft.com/office/drawing/2014/main" id="{B54E1E53-1DD4-CE7A-F2DC-28DBB6A2FD09}"/>
                </a:ext>
              </a:extLst>
            </p:cNvPr>
            <p:cNvPicPr/>
            <p:nvPr/>
          </p:nvPicPr>
          <p:blipFill>
            <a:blip r:embed="rId2" cstate="email">
              <a:extLst>
                <a:ext uri="{28A0092B-C50C-407E-A947-70E740481C1C}">
                  <a14:useLocalDpi xmlns:a14="http://schemas.microsoft.com/office/drawing/2010/main"/>
                </a:ext>
              </a:extLst>
            </a:blip>
            <a:stretch>
              <a:fillRect/>
            </a:stretch>
          </p:blipFill>
          <p:spPr>
            <a:xfrm>
              <a:off x="8257955" y="1236345"/>
              <a:ext cx="2165604" cy="2891028"/>
            </a:xfrm>
            <a:prstGeom prst="rect">
              <a:avLst/>
            </a:prstGeom>
          </p:spPr>
        </p:pic>
        <p:pic>
          <p:nvPicPr>
            <p:cNvPr id="7" name="object 6">
              <a:extLst>
                <a:ext uri="{FF2B5EF4-FFF2-40B4-BE49-F238E27FC236}">
                  <a16:creationId xmlns:a16="http://schemas.microsoft.com/office/drawing/2014/main" id="{7EAFA243-69FC-CFC2-1FE3-C4FE0820890D}"/>
                </a:ext>
              </a:extLst>
            </p:cNvPr>
            <p:cNvPicPr/>
            <p:nvPr/>
          </p:nvPicPr>
          <p:blipFill>
            <a:blip r:embed="rId3" cstate="email">
              <a:extLst>
                <a:ext uri="{28A0092B-C50C-407E-A947-70E740481C1C}">
                  <a14:useLocalDpi xmlns:a14="http://schemas.microsoft.com/office/drawing/2010/main"/>
                </a:ext>
              </a:extLst>
            </a:blip>
            <a:stretch>
              <a:fillRect/>
            </a:stretch>
          </p:blipFill>
          <p:spPr>
            <a:xfrm>
              <a:off x="8038499" y="3609212"/>
              <a:ext cx="2487167" cy="2022348"/>
            </a:xfrm>
            <a:prstGeom prst="rect">
              <a:avLst/>
            </a:prstGeom>
          </p:spPr>
        </p:pic>
        <p:pic>
          <p:nvPicPr>
            <p:cNvPr id="8" name="object 7">
              <a:extLst>
                <a:ext uri="{FF2B5EF4-FFF2-40B4-BE49-F238E27FC236}">
                  <a16:creationId xmlns:a16="http://schemas.microsoft.com/office/drawing/2014/main" id="{BF6A0B06-4200-D3B7-E126-4B11E28503F7}"/>
                </a:ext>
              </a:extLst>
            </p:cNvPr>
            <p:cNvPicPr/>
            <p:nvPr/>
          </p:nvPicPr>
          <p:blipFill>
            <a:blip r:embed="rId4" cstate="email">
              <a:extLst>
                <a:ext uri="{28A0092B-C50C-407E-A947-70E740481C1C}">
                  <a14:useLocalDpi xmlns:a14="http://schemas.microsoft.com/office/drawing/2010/main"/>
                </a:ext>
              </a:extLst>
            </a:blip>
            <a:stretch>
              <a:fillRect/>
            </a:stretch>
          </p:blipFill>
          <p:spPr>
            <a:xfrm>
              <a:off x="8068979" y="3639693"/>
              <a:ext cx="2359151" cy="1894331"/>
            </a:xfrm>
            <a:prstGeom prst="rect">
              <a:avLst/>
            </a:prstGeom>
          </p:spPr>
        </p:pic>
        <p:pic>
          <p:nvPicPr>
            <p:cNvPr id="10" name="object 9">
              <a:extLst>
                <a:ext uri="{FF2B5EF4-FFF2-40B4-BE49-F238E27FC236}">
                  <a16:creationId xmlns:a16="http://schemas.microsoft.com/office/drawing/2014/main" id="{7A8E7B57-39D4-BDF8-6EF5-D8A812FB0706}"/>
                </a:ext>
              </a:extLst>
            </p:cNvPr>
            <p:cNvPicPr/>
            <p:nvPr/>
          </p:nvPicPr>
          <p:blipFill>
            <a:blip r:embed="rId5" cstate="email">
              <a:extLst>
                <a:ext uri="{28A0092B-C50C-407E-A947-70E740481C1C}">
                  <a14:useLocalDpi xmlns:a14="http://schemas.microsoft.com/office/drawing/2010/main"/>
                </a:ext>
              </a:extLst>
            </a:blip>
            <a:stretch>
              <a:fillRect/>
            </a:stretch>
          </p:blipFill>
          <p:spPr>
            <a:xfrm>
              <a:off x="7274976" y="2167636"/>
              <a:ext cx="2065781" cy="2750058"/>
            </a:xfrm>
            <a:prstGeom prst="rect">
              <a:avLst/>
            </a:prstGeom>
          </p:spPr>
        </p:pic>
      </p:grpSp>
    </p:spTree>
    <p:extLst>
      <p:ext uri="{BB962C8B-B14F-4D97-AF65-F5344CB8AC3E}">
        <p14:creationId xmlns:p14="http://schemas.microsoft.com/office/powerpoint/2010/main" val="388999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166C-6B9E-C4DB-B363-A48EBA8C4F88}"/>
              </a:ext>
            </a:extLst>
          </p:cNvPr>
          <p:cNvSpPr>
            <a:spLocks noGrp="1"/>
          </p:cNvSpPr>
          <p:nvPr>
            <p:ph type="title"/>
          </p:nvPr>
        </p:nvSpPr>
        <p:spPr/>
        <p:txBody>
          <a:bodyPr>
            <a:normAutofit/>
          </a:bodyPr>
          <a:lstStyle/>
          <a:p>
            <a:r>
              <a:rPr lang="en-US"/>
              <a:t>Where We Are – Draft Maps</a:t>
            </a:r>
          </a:p>
        </p:txBody>
      </p:sp>
    </p:spTree>
    <p:extLst>
      <p:ext uri="{BB962C8B-B14F-4D97-AF65-F5344CB8AC3E}">
        <p14:creationId xmlns:p14="http://schemas.microsoft.com/office/powerpoint/2010/main" val="1916981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EB80-8C52-73D7-837B-AE08D5725618}"/>
              </a:ext>
            </a:extLst>
          </p:cNvPr>
          <p:cNvSpPr>
            <a:spLocks noGrp="1"/>
          </p:cNvSpPr>
          <p:nvPr>
            <p:ph type="title"/>
          </p:nvPr>
        </p:nvSpPr>
        <p:spPr/>
        <p:txBody>
          <a:bodyPr>
            <a:normAutofit/>
          </a:bodyPr>
          <a:lstStyle/>
          <a:p>
            <a:r>
              <a:rPr lang="en-US"/>
              <a:t>Floodplain Management</a:t>
            </a:r>
          </a:p>
        </p:txBody>
      </p:sp>
    </p:spTree>
    <p:extLst>
      <p:ext uri="{BB962C8B-B14F-4D97-AF65-F5344CB8AC3E}">
        <p14:creationId xmlns:p14="http://schemas.microsoft.com/office/powerpoint/2010/main" val="398424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48BD08-45F4-1317-9AFB-2212B97BCD76}"/>
              </a:ext>
            </a:extLst>
          </p:cNvPr>
          <p:cNvSpPr>
            <a:spLocks noGrp="1"/>
          </p:cNvSpPr>
          <p:nvPr>
            <p:ph type="title"/>
          </p:nvPr>
        </p:nvSpPr>
        <p:spPr/>
        <p:txBody>
          <a:bodyPr>
            <a:normAutofit/>
          </a:bodyPr>
          <a:lstStyle/>
          <a:p>
            <a:r>
              <a:rPr lang="en-US"/>
              <a:t>Flood Risk Doesn’t Stop at a Line</a:t>
            </a:r>
          </a:p>
        </p:txBody>
      </p:sp>
      <p:sp>
        <p:nvSpPr>
          <p:cNvPr id="2" name="Content Placeholder 1">
            <a:extLst>
              <a:ext uri="{FF2B5EF4-FFF2-40B4-BE49-F238E27FC236}">
                <a16:creationId xmlns:a16="http://schemas.microsoft.com/office/drawing/2014/main" id="{358F1372-A5F6-E130-1FF6-ED93C92496F2}"/>
              </a:ext>
            </a:extLst>
          </p:cNvPr>
          <p:cNvSpPr>
            <a:spLocks noGrp="1"/>
          </p:cNvSpPr>
          <p:nvPr>
            <p:ph idx="1"/>
          </p:nvPr>
        </p:nvSpPr>
        <p:spPr/>
        <p:txBody>
          <a:bodyPr/>
          <a:lstStyle/>
          <a:p>
            <a:r>
              <a:rPr lang="en-US"/>
              <a:t>40% of all flood insurance claims come from outside high-risk areas.</a:t>
            </a:r>
          </a:p>
          <a:p>
            <a:r>
              <a:rPr lang="en-US"/>
              <a:t>Your community can regulate to standards higher than the NFIP  minimum standards. Consider strengthening regulations using:</a:t>
            </a:r>
          </a:p>
          <a:p>
            <a:pPr lvl="1"/>
            <a:r>
              <a:rPr lang="en-US"/>
              <a:t>0.2%-annual-chance flood zone</a:t>
            </a:r>
          </a:p>
          <a:p>
            <a:pPr lvl="1"/>
            <a:r>
              <a:rPr lang="en-US"/>
              <a:t>“Freeboard” – require additional feet above a BFE</a:t>
            </a:r>
          </a:p>
          <a:p>
            <a:pPr lvl="1"/>
            <a:r>
              <a:rPr lang="en-US"/>
              <a:t>Buffer around SFHA</a:t>
            </a:r>
          </a:p>
          <a:p>
            <a:pPr lvl="1"/>
            <a:r>
              <a:rPr lang="en-US"/>
              <a:t>Flood depth grids</a:t>
            </a:r>
          </a:p>
          <a:p>
            <a:endParaRPr lang="en-US"/>
          </a:p>
        </p:txBody>
      </p:sp>
      <p:pic>
        <p:nvPicPr>
          <p:cNvPr id="4" name="Picture 3" descr="Map and chart show how many homes flooded by Hurricane Harvey in Houston were outside of the Special Flood Hazard Area. More than two thirds of flooded homes were outside the 1%-annual-chance floodplain. ">
            <a:extLst>
              <a:ext uri="{FF2B5EF4-FFF2-40B4-BE49-F238E27FC236}">
                <a16:creationId xmlns:a16="http://schemas.microsoft.com/office/drawing/2014/main" id="{ED29108C-7943-8C23-E9F7-840684AF45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7761" y="2709908"/>
            <a:ext cx="4389120" cy="3281249"/>
          </a:xfrm>
          <a:prstGeom prst="rect">
            <a:avLst/>
          </a:prstGeom>
        </p:spPr>
      </p:pic>
      <p:pic>
        <p:nvPicPr>
          <p:cNvPr id="5" name="Picture 4">
            <a:extLst>
              <a:ext uri="{FF2B5EF4-FFF2-40B4-BE49-F238E27FC236}">
                <a16:creationId xmlns:a16="http://schemas.microsoft.com/office/drawing/2014/main" id="{F0C1B711-2F9E-53EE-18D7-0A8B9523071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40145" y="4042391"/>
            <a:ext cx="3108960" cy="1630717"/>
          </a:xfrm>
          <a:prstGeom prst="rect">
            <a:avLst/>
          </a:prstGeom>
        </p:spPr>
      </p:pic>
      <p:sp>
        <p:nvSpPr>
          <p:cNvPr id="6" name="TextBox 5">
            <a:extLst>
              <a:ext uri="{FF2B5EF4-FFF2-40B4-BE49-F238E27FC236}">
                <a16:creationId xmlns:a16="http://schemas.microsoft.com/office/drawing/2014/main" id="{BFD07D19-D13B-BBB2-04C3-4B4BB02A7C5E}"/>
              </a:ext>
              <a:ext uri="{C183D7F6-B498-43B3-948B-1728B52AA6E4}">
                <adec:decorative xmlns:adec="http://schemas.microsoft.com/office/drawing/2017/decorative" val="1"/>
              </a:ext>
            </a:extLst>
          </p:cNvPr>
          <p:cNvSpPr txBox="1"/>
          <p:nvPr/>
        </p:nvSpPr>
        <p:spPr>
          <a:xfrm>
            <a:off x="4913848" y="3313143"/>
            <a:ext cx="21615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HURRICANE HARVEY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a:ea typeface="+mn-ea"/>
                <a:cs typeface="+mn-cs"/>
              </a:rPr>
              <a:t>GREATER HOUSTON</a:t>
            </a:r>
          </a:p>
        </p:txBody>
      </p:sp>
    </p:spTree>
    <p:extLst>
      <p:ext uri="{BB962C8B-B14F-4D97-AF65-F5344CB8AC3E}">
        <p14:creationId xmlns:p14="http://schemas.microsoft.com/office/powerpoint/2010/main" val="2078204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A46B55-3277-0B64-00B5-3A1AD0467A29}"/>
              </a:ext>
            </a:extLst>
          </p:cNvPr>
          <p:cNvSpPr>
            <a:spLocks noGrp="1"/>
          </p:cNvSpPr>
          <p:nvPr>
            <p:ph type="title"/>
          </p:nvPr>
        </p:nvSpPr>
        <p:spPr/>
        <p:txBody>
          <a:bodyPr>
            <a:normAutofit/>
          </a:bodyPr>
          <a:lstStyle/>
          <a:p>
            <a:r>
              <a:rPr lang="en-US"/>
              <a:t>Floodplain Management at FRR</a:t>
            </a:r>
          </a:p>
        </p:txBody>
      </p:sp>
      <p:sp>
        <p:nvSpPr>
          <p:cNvPr id="6" name="object 14">
            <a:extLst>
              <a:ext uri="{FF2B5EF4-FFF2-40B4-BE49-F238E27FC236}">
                <a16:creationId xmlns:a16="http://schemas.microsoft.com/office/drawing/2014/main" id="{5372384B-4B56-B645-2104-5194A584DA16}"/>
              </a:ext>
            </a:extLst>
          </p:cNvPr>
          <p:cNvSpPr txBox="1"/>
          <p:nvPr/>
        </p:nvSpPr>
        <p:spPr>
          <a:xfrm>
            <a:off x="852322" y="3349732"/>
            <a:ext cx="2743200" cy="1477328"/>
          </a:xfrm>
          <a:prstGeom prst="rect">
            <a:avLst/>
          </a:prstGeom>
        </p:spPr>
        <p:txBody>
          <a:bodyPr vert="horz" wrap="square" lIns="0" tIns="0" rIns="0" bIns="0" rtlCol="0">
            <a:spAutoFit/>
          </a:bodyPr>
          <a:lstStyle/>
          <a:p>
            <a:pPr marL="12700" marR="5080" lvl="0" indent="-12065" algn="ctr" defTabSz="914400" rtl="0" eaLnBrk="0" fontAlgn="base" latinLnBrk="0" hangingPunct="0">
              <a:lnSpc>
                <a:spcPct val="100000"/>
              </a:lnSpc>
              <a:spcBef>
                <a:spcPts val="105"/>
              </a:spcBef>
              <a:spcAft>
                <a:spcPct val="0"/>
              </a:spcAft>
              <a:buClrTx/>
              <a:buSzTx/>
              <a:buFontTx/>
              <a:buNone/>
              <a:tabLst/>
              <a:defRPr/>
            </a:pPr>
            <a:r>
              <a:rPr kumimoji="0" lang="en-US" sz="2400" i="0" u="none" strike="noStrike" kern="1200" cap="none" spc="-10" normalizeH="0" baseline="0" noProof="0">
                <a:ln>
                  <a:noFill/>
                </a:ln>
                <a:solidFill>
                  <a:srgbClr val="005A87"/>
                </a:solidFill>
                <a:effectLst/>
                <a:uLnTx/>
                <a:uFillTx/>
                <a:ea typeface="ＭＳ Ｐゴシック" panose="020B0600070205080204" pitchFamily="34" charset="-128"/>
                <a:cs typeface="Arial"/>
              </a:rPr>
              <a:t>Look at where there are changes to the SFHA in your community</a:t>
            </a:r>
            <a:endParaRPr kumimoji="0" lang="en-US" sz="2400" i="0" u="none" strike="noStrike" kern="1200" cap="none" spc="0" normalizeH="0" baseline="0" noProof="0">
              <a:ln>
                <a:noFill/>
              </a:ln>
              <a:solidFill>
                <a:prstClr val="black"/>
              </a:solidFill>
              <a:effectLst/>
              <a:uLnTx/>
              <a:uFillTx/>
              <a:ea typeface="ＭＳ Ｐゴシック" panose="020B0600070205080204" pitchFamily="34" charset="-128"/>
              <a:cs typeface="Arial"/>
            </a:endParaRPr>
          </a:p>
        </p:txBody>
      </p:sp>
      <p:sp>
        <p:nvSpPr>
          <p:cNvPr id="15" name="object 14">
            <a:extLst>
              <a:ext uri="{FF2B5EF4-FFF2-40B4-BE49-F238E27FC236}">
                <a16:creationId xmlns:a16="http://schemas.microsoft.com/office/drawing/2014/main" id="{08B013DD-CCE1-E5CF-8314-E77050254216}"/>
              </a:ext>
            </a:extLst>
          </p:cNvPr>
          <p:cNvSpPr txBox="1"/>
          <p:nvPr/>
        </p:nvSpPr>
        <p:spPr>
          <a:xfrm>
            <a:off x="4351094" y="3225822"/>
            <a:ext cx="3489812" cy="2215991"/>
          </a:xfrm>
          <a:prstGeom prst="rect">
            <a:avLst/>
          </a:prstGeom>
        </p:spPr>
        <p:txBody>
          <a:bodyPr vert="horz" wrap="square" lIns="0" tIns="0" rIns="0" bIns="0" rtlCol="0">
            <a:spAutoFit/>
          </a:bodyPr>
          <a:lstStyle/>
          <a:p>
            <a:pPr marL="245110" marR="175895" lvl="0" indent="-71755" algn="ctr" defTabSz="914400" rtl="0" eaLnBrk="0" fontAlgn="base" latinLnBrk="0" hangingPunct="0">
              <a:lnSpc>
                <a:spcPct val="100000"/>
              </a:lnSpc>
              <a:spcBef>
                <a:spcPct val="0"/>
              </a:spcBef>
              <a:spcAft>
                <a:spcPct val="0"/>
              </a:spcAft>
              <a:buClrTx/>
              <a:buSzTx/>
              <a:buFontTx/>
              <a:buNone/>
              <a:tabLst/>
              <a:defRPr/>
            </a:pPr>
            <a:r>
              <a:rPr lang="en-US" sz="2400" spc="-10">
                <a:solidFill>
                  <a:srgbClr val="005A87"/>
                </a:solidFill>
                <a:ea typeface="ＭＳ Ｐゴシック" panose="020B0600070205080204" pitchFamily="34" charset="-128"/>
                <a:cs typeface="Arial"/>
              </a:rPr>
              <a:t>Share with permitting, planning, and other colleagues to direct development outside of the SFHA today and in future</a:t>
            </a:r>
            <a:endParaRPr sz="2400" spc="-10">
              <a:solidFill>
                <a:srgbClr val="005A87"/>
              </a:solidFill>
              <a:ea typeface="ＭＳ Ｐゴシック" panose="020B0600070205080204" pitchFamily="34" charset="-128"/>
              <a:cs typeface="Arial"/>
            </a:endParaRPr>
          </a:p>
        </p:txBody>
      </p:sp>
      <p:sp>
        <p:nvSpPr>
          <p:cNvPr id="5" name="object 14">
            <a:extLst>
              <a:ext uri="{FF2B5EF4-FFF2-40B4-BE49-F238E27FC236}">
                <a16:creationId xmlns:a16="http://schemas.microsoft.com/office/drawing/2014/main" id="{2B959321-5BE6-4559-BF4E-D977511A9202}"/>
              </a:ext>
            </a:extLst>
          </p:cNvPr>
          <p:cNvSpPr txBox="1"/>
          <p:nvPr/>
        </p:nvSpPr>
        <p:spPr>
          <a:xfrm>
            <a:off x="8559740" y="3225822"/>
            <a:ext cx="2743200" cy="2215991"/>
          </a:xfrm>
          <a:prstGeom prst="rect">
            <a:avLst/>
          </a:prstGeom>
        </p:spPr>
        <p:txBody>
          <a:bodyPr vert="horz" wrap="square" lIns="0" tIns="0" rIns="0" bIns="0" rtlCol="0">
            <a:spAutoFit/>
          </a:bodyPr>
          <a:lstStyle/>
          <a:p>
            <a:pPr marL="76200" marR="5080" lvl="0" indent="-64135" algn="ctr" defTabSz="914400" rtl="0" eaLnBrk="0" fontAlgn="base" latinLnBrk="0" hangingPunct="0">
              <a:lnSpc>
                <a:spcPct val="100000"/>
              </a:lnSpc>
              <a:spcBef>
                <a:spcPts val="105"/>
              </a:spcBef>
              <a:spcAft>
                <a:spcPct val="0"/>
              </a:spcAft>
              <a:buClrTx/>
              <a:buSzTx/>
              <a:buFontTx/>
              <a:buNone/>
              <a:tabLst/>
              <a:defRPr/>
            </a:pPr>
            <a:r>
              <a:rPr lang="en-US" sz="2400" spc="-10">
                <a:solidFill>
                  <a:srgbClr val="005A87"/>
                </a:solidFill>
                <a:ea typeface="ＭＳ Ｐゴシック" panose="020B0600070205080204" pitchFamily="34" charset="-128"/>
                <a:cs typeface="Arial"/>
              </a:rPr>
              <a:t>Consider higher standards or joining the Community Rating System to support your community</a:t>
            </a:r>
          </a:p>
        </p:txBody>
      </p:sp>
      <p:sp>
        <p:nvSpPr>
          <p:cNvPr id="7" name="Rectangle 6">
            <a:extLst>
              <a:ext uri="{FF2B5EF4-FFF2-40B4-BE49-F238E27FC236}">
                <a16:creationId xmlns:a16="http://schemas.microsoft.com/office/drawing/2014/main" id="{78590F8A-329F-6D32-6E6A-B3079B6F3370}"/>
              </a:ext>
              <a:ext uri="{C183D7F6-B498-43B3-948B-1728B52AA6E4}">
                <adec:decorative xmlns:adec="http://schemas.microsoft.com/office/drawing/2017/decorative" val="1"/>
              </a:ext>
            </a:extLst>
          </p:cNvPr>
          <p:cNvSpPr/>
          <p:nvPr/>
        </p:nvSpPr>
        <p:spPr>
          <a:xfrm>
            <a:off x="4450942" y="1089450"/>
            <a:ext cx="3261823" cy="4520564"/>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8" name="object 4">
            <a:extLst>
              <a:ext uri="{FF2B5EF4-FFF2-40B4-BE49-F238E27FC236}">
                <a16:creationId xmlns:a16="http://schemas.microsoft.com/office/drawing/2014/main" id="{A43FC545-546C-359E-799F-9CC627888FBF}"/>
              </a:ext>
              <a:ext uri="{C183D7F6-B498-43B3-948B-1728B52AA6E4}">
                <adec:decorative xmlns:adec="http://schemas.microsoft.com/office/drawing/2017/decorative" val="1"/>
              </a:ext>
            </a:extLst>
          </p:cNvPr>
          <p:cNvGrpSpPr/>
          <p:nvPr/>
        </p:nvGrpSpPr>
        <p:grpSpPr>
          <a:xfrm>
            <a:off x="453491" y="5785064"/>
            <a:ext cx="3808729" cy="1024255"/>
            <a:chOff x="452627" y="5757671"/>
            <a:chExt cx="3808729" cy="1024255"/>
          </a:xfrm>
        </p:grpSpPr>
        <p:pic>
          <p:nvPicPr>
            <p:cNvPr id="9" name="object 5">
              <a:extLst>
                <a:ext uri="{FF2B5EF4-FFF2-40B4-BE49-F238E27FC236}">
                  <a16:creationId xmlns:a16="http://schemas.microsoft.com/office/drawing/2014/main" id="{13B9A781-49B9-03AE-2C99-607745F64351}"/>
                </a:ext>
              </a:extLst>
            </p:cNvPr>
            <p:cNvPicPr/>
            <p:nvPr/>
          </p:nvPicPr>
          <p:blipFill>
            <a:blip r:embed="rId3" cstate="email">
              <a:extLst>
                <a:ext uri="{28A0092B-C50C-407E-A947-70E740481C1C}">
                  <a14:useLocalDpi xmlns:a14="http://schemas.microsoft.com/office/drawing/2010/main"/>
                </a:ext>
              </a:extLst>
            </a:blip>
            <a:stretch>
              <a:fillRect/>
            </a:stretch>
          </p:blipFill>
          <p:spPr>
            <a:xfrm>
              <a:off x="518159" y="6072962"/>
              <a:ext cx="1572767" cy="539910"/>
            </a:xfrm>
            <a:prstGeom prst="rect">
              <a:avLst/>
            </a:prstGeom>
          </p:spPr>
        </p:pic>
        <p:sp>
          <p:nvSpPr>
            <p:cNvPr id="10" name="object 6">
              <a:extLst>
                <a:ext uri="{FF2B5EF4-FFF2-40B4-BE49-F238E27FC236}">
                  <a16:creationId xmlns:a16="http://schemas.microsoft.com/office/drawing/2014/main" id="{872A2470-AB2F-6275-DFFA-92D20E11E8D4}"/>
                </a:ext>
              </a:extLst>
            </p:cNvPr>
            <p:cNvSpPr/>
            <p:nvPr/>
          </p:nvSpPr>
          <p:spPr>
            <a:xfrm>
              <a:off x="452627" y="5757671"/>
              <a:ext cx="3808729" cy="1024255"/>
            </a:xfrm>
            <a:custGeom>
              <a:avLst/>
              <a:gdLst/>
              <a:ahLst/>
              <a:cxnLst/>
              <a:rect l="l" t="t" r="r" b="b"/>
              <a:pathLst>
                <a:path w="3808729" h="1024254">
                  <a:moveTo>
                    <a:pt x="3808476" y="0"/>
                  </a:moveTo>
                  <a:lnTo>
                    <a:pt x="0" y="0"/>
                  </a:lnTo>
                  <a:lnTo>
                    <a:pt x="0" y="1024127"/>
                  </a:lnTo>
                  <a:lnTo>
                    <a:pt x="3808476" y="1024127"/>
                  </a:lnTo>
                  <a:lnTo>
                    <a:pt x="3808476" y="0"/>
                  </a:lnTo>
                  <a:close/>
                </a:path>
              </a:pathLst>
            </a:custGeom>
            <a:solidFill>
              <a:srgbClr val="FFFFFF"/>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pic>
        <p:nvPicPr>
          <p:cNvPr id="13" name="object 10">
            <a:extLst>
              <a:ext uri="{FF2B5EF4-FFF2-40B4-BE49-F238E27FC236}">
                <a16:creationId xmlns:a16="http://schemas.microsoft.com/office/drawing/2014/main" id="{C95CF630-9D3F-F2F5-3C57-5A3F741AB965}"/>
              </a:ext>
              <a:ext uri="{C183D7F6-B498-43B3-948B-1728B52AA6E4}">
                <adec:decorative xmlns:adec="http://schemas.microsoft.com/office/drawing/2017/decorative" val="1"/>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405990" y="1552331"/>
            <a:ext cx="1371600" cy="1349895"/>
          </a:xfrm>
          <a:prstGeom prst="rect">
            <a:avLst/>
          </a:prstGeom>
          <a:ln>
            <a:noFill/>
          </a:ln>
        </p:spPr>
      </p:pic>
      <p:pic>
        <p:nvPicPr>
          <p:cNvPr id="14" name="object 11">
            <a:extLst>
              <a:ext uri="{FF2B5EF4-FFF2-40B4-BE49-F238E27FC236}">
                <a16:creationId xmlns:a16="http://schemas.microsoft.com/office/drawing/2014/main" id="{6768E2E6-AF97-F97C-34CC-28BC8EA86164}"/>
              </a:ext>
              <a:ext uri="{C183D7F6-B498-43B3-948B-1728B52AA6E4}">
                <adec:decorative xmlns:adec="http://schemas.microsoft.com/office/drawing/2017/decorative" val="1"/>
              </a:ext>
            </a:extLst>
          </p:cNvPr>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54671" y="1778009"/>
            <a:ext cx="1645920" cy="898539"/>
          </a:xfrm>
          <a:prstGeom prst="rect">
            <a:avLst/>
          </a:prstGeom>
        </p:spPr>
      </p:pic>
      <p:pic>
        <p:nvPicPr>
          <p:cNvPr id="16" name="object 20">
            <a:extLst>
              <a:ext uri="{FF2B5EF4-FFF2-40B4-BE49-F238E27FC236}">
                <a16:creationId xmlns:a16="http://schemas.microsoft.com/office/drawing/2014/main" id="{07FEE457-594C-DC56-88B4-75581510346A}"/>
              </a:ext>
              <a:ext uri="{C183D7F6-B498-43B3-948B-1728B52AA6E4}">
                <adec:decorative xmlns:adec="http://schemas.microsoft.com/office/drawing/2017/decorative" val="1"/>
              </a:ext>
            </a:extLst>
          </p:cNvPr>
          <p:cNvPicPr>
            <a:picLocks noChangeAspect="1"/>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336980" y="1632918"/>
            <a:ext cx="1188720" cy="1188721"/>
          </a:xfrm>
          <a:prstGeom prst="rect">
            <a:avLst/>
          </a:prstGeom>
        </p:spPr>
      </p:pic>
      <p:sp>
        <p:nvSpPr>
          <p:cNvPr id="17" name="object 21">
            <a:extLst>
              <a:ext uri="{FF2B5EF4-FFF2-40B4-BE49-F238E27FC236}">
                <a16:creationId xmlns:a16="http://schemas.microsoft.com/office/drawing/2014/main" id="{0ECCCF0C-158B-631D-1E9B-58390CB6EF5C}"/>
              </a:ext>
            </a:extLst>
          </p:cNvPr>
          <p:cNvSpPr txBox="1"/>
          <p:nvPr/>
        </p:nvSpPr>
        <p:spPr>
          <a:xfrm>
            <a:off x="592217" y="5948619"/>
            <a:ext cx="696595" cy="517449"/>
          </a:xfrm>
          <a:prstGeom prst="rect">
            <a:avLst/>
          </a:prstGeom>
        </p:spPr>
        <p:txBody>
          <a:bodyPr vert="horz" wrap="square" lIns="0" tIns="12065" rIns="0" bIns="0" rtlCol="0">
            <a:spAutoFit/>
          </a:bodyPr>
          <a:lstStyle/>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lang="en-US" sz="1600" b="1" i="0" u="none" strike="noStrike" kern="1200" cap="none" spc="-5" normalizeH="0" baseline="0" noProof="0">
                <a:ln>
                  <a:noFill/>
                </a:ln>
                <a:solidFill>
                  <a:srgbClr val="00365E"/>
                </a:solidFill>
                <a:effectLst/>
                <a:uLnTx/>
                <a:uFillTx/>
                <a:latin typeface="Arial"/>
                <a:ea typeface="ＭＳ Ｐゴシック" panose="020B0600070205080204" pitchFamily="34" charset="-128"/>
                <a:cs typeface="Arial"/>
              </a:rPr>
              <a:t>FRR</a:t>
            </a:r>
            <a:r>
              <a:rPr kumimoji="0" sz="1600" b="0" i="0" u="none" strike="noStrike" kern="1200" cap="none" spc="-5" normalizeH="0" baseline="0" noProof="0">
                <a:ln>
                  <a:noFill/>
                </a:ln>
                <a:solidFill>
                  <a:srgbClr val="00365E"/>
                </a:solidFill>
                <a:effectLst/>
                <a:uLnTx/>
                <a:uFillTx/>
                <a:latin typeface="Arial"/>
                <a:ea typeface="ＭＳ Ｐゴシック" panose="020B0600070205080204" pitchFamily="34" charset="-128"/>
                <a:cs typeface="Arial"/>
              </a:rPr>
              <a:t>:</a:t>
            </a:r>
            <a:endParaRPr kumimoji="0" lang="en-US" sz="1600" b="0" i="0" u="none" strike="noStrike" kern="1200" cap="none" spc="-5" normalizeH="0" baseline="0" noProof="0">
              <a:ln>
                <a:noFill/>
              </a:ln>
              <a:solidFill>
                <a:srgbClr val="00365E"/>
              </a:solidFill>
              <a:effectLst/>
              <a:uLnTx/>
              <a:uFillTx/>
              <a:latin typeface="Arial"/>
              <a:ea typeface="ＭＳ Ｐゴシック" panose="020B0600070205080204" pitchFamily="34" charset="-128"/>
              <a:cs typeface="Arial"/>
            </a:endParaRPr>
          </a:p>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lang="en-US" sz="1600" b="1" i="0" u="none" strike="noStrike" kern="1200" cap="none" spc="-5" normalizeH="0" baseline="0" noProof="0">
                <a:ln>
                  <a:noFill/>
                </a:ln>
                <a:solidFill>
                  <a:srgbClr val="00365E"/>
                </a:solidFill>
                <a:effectLst/>
                <a:uLnTx/>
                <a:uFillTx/>
                <a:latin typeface="Arial"/>
                <a:ea typeface="ＭＳ Ｐゴシック" panose="020B0600070205080204" pitchFamily="34" charset="-128"/>
                <a:cs typeface="Arial"/>
              </a:rPr>
              <a:t>SFHA:</a:t>
            </a:r>
            <a:endParaRPr kumimoji="0" sz="1600" b="1"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Arial"/>
            </a:endParaRPr>
          </a:p>
        </p:txBody>
      </p:sp>
      <p:sp>
        <p:nvSpPr>
          <p:cNvPr id="18" name="object 22">
            <a:extLst>
              <a:ext uri="{FF2B5EF4-FFF2-40B4-BE49-F238E27FC236}">
                <a16:creationId xmlns:a16="http://schemas.microsoft.com/office/drawing/2014/main" id="{A5CE21AD-DEBC-BA75-F558-312E188A61AC}"/>
              </a:ext>
            </a:extLst>
          </p:cNvPr>
          <p:cNvSpPr txBox="1"/>
          <p:nvPr/>
        </p:nvSpPr>
        <p:spPr>
          <a:xfrm>
            <a:off x="1526404" y="5948619"/>
            <a:ext cx="2595245" cy="517449"/>
          </a:xfrm>
          <a:prstGeom prst="rect">
            <a:avLst/>
          </a:prstGeom>
        </p:spPr>
        <p:txBody>
          <a:bodyPr vert="horz" wrap="square" lIns="0" tIns="12065" rIns="0" bIns="0" rtlCol="0">
            <a:spAutoFit/>
          </a:bodyPr>
          <a:lstStyle/>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sz="1600" b="0" i="0" u="none" strike="noStrike" kern="1200" cap="none" spc="-5" normalizeH="0" baseline="0" noProof="0">
                <a:ln>
                  <a:noFill/>
                </a:ln>
                <a:solidFill>
                  <a:srgbClr val="00365E"/>
                </a:solidFill>
                <a:effectLst/>
                <a:uLnTx/>
                <a:uFillTx/>
                <a:latin typeface="Arial"/>
                <a:ea typeface="ＭＳ Ｐゴシック" panose="020B0600070205080204" pitchFamily="34" charset="-128"/>
                <a:cs typeface="Arial"/>
              </a:rPr>
              <a:t>Flood</a:t>
            </a:r>
            <a:r>
              <a:rPr kumimoji="0" sz="1600" b="0" i="0" u="none" strike="noStrike" kern="1200" cap="none" spc="-10" normalizeH="0" baseline="0" noProof="0">
                <a:ln>
                  <a:noFill/>
                </a:ln>
                <a:solidFill>
                  <a:srgbClr val="00365E"/>
                </a:solidFill>
                <a:effectLst/>
                <a:uLnTx/>
                <a:uFillTx/>
                <a:latin typeface="Arial"/>
                <a:ea typeface="ＭＳ Ｐゴシック" panose="020B0600070205080204" pitchFamily="34" charset="-128"/>
                <a:cs typeface="Arial"/>
              </a:rPr>
              <a:t> </a:t>
            </a:r>
            <a:r>
              <a:rPr kumimoji="0" lang="en-US" sz="1600" b="0" i="0" u="none" strike="noStrike" kern="1200" cap="none" spc="-10" normalizeH="0" baseline="0" noProof="0">
                <a:ln>
                  <a:noFill/>
                </a:ln>
                <a:solidFill>
                  <a:srgbClr val="00365E"/>
                </a:solidFill>
                <a:effectLst/>
                <a:uLnTx/>
                <a:uFillTx/>
                <a:latin typeface="Arial"/>
                <a:ea typeface="ＭＳ Ｐゴシック" panose="020B0600070205080204" pitchFamily="34" charset="-128"/>
                <a:cs typeface="Arial"/>
              </a:rPr>
              <a:t>Risk Review</a:t>
            </a:r>
          </a:p>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lang="en-US" sz="1600" b="0" i="0" u="none" strike="noStrike" kern="1200" cap="none" spc="-10" normalizeH="0" baseline="0" noProof="0">
                <a:ln>
                  <a:noFill/>
                </a:ln>
                <a:solidFill>
                  <a:srgbClr val="00365E"/>
                </a:solidFill>
                <a:effectLst/>
                <a:uLnTx/>
                <a:uFillTx/>
                <a:latin typeface="Arial"/>
                <a:ea typeface="ＭＳ Ｐゴシック" panose="020B0600070205080204" pitchFamily="34" charset="-128"/>
                <a:cs typeface="Arial"/>
              </a:rPr>
              <a:t>Special Flood Hazard Area</a:t>
            </a:r>
            <a:endParaRPr kumimoji="0" sz="16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Arial"/>
            </a:endParaRPr>
          </a:p>
        </p:txBody>
      </p:sp>
      <p:sp>
        <p:nvSpPr>
          <p:cNvPr id="3" name="Rectangle 2">
            <a:extLst>
              <a:ext uri="{FF2B5EF4-FFF2-40B4-BE49-F238E27FC236}">
                <a16:creationId xmlns:a16="http://schemas.microsoft.com/office/drawing/2014/main" id="{65183080-78CB-B1CD-5017-4A5A2F93A28D}"/>
              </a:ext>
              <a:ext uri="{C183D7F6-B498-43B3-948B-1728B52AA6E4}">
                <adec:decorative xmlns:adec="http://schemas.microsoft.com/office/drawing/2017/decorative" val="1"/>
              </a:ext>
            </a:extLst>
          </p:cNvPr>
          <p:cNvSpPr/>
          <p:nvPr/>
        </p:nvSpPr>
        <p:spPr>
          <a:xfrm>
            <a:off x="701446" y="1089450"/>
            <a:ext cx="3044952" cy="4520564"/>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B4E1521-04B1-853B-F52C-E8F509732B6D}"/>
              </a:ext>
              <a:ext uri="{C183D7F6-B498-43B3-948B-1728B52AA6E4}">
                <adec:decorative xmlns:adec="http://schemas.microsoft.com/office/drawing/2017/decorative" val="1"/>
              </a:ext>
            </a:extLst>
          </p:cNvPr>
          <p:cNvSpPr/>
          <p:nvPr/>
        </p:nvSpPr>
        <p:spPr>
          <a:xfrm>
            <a:off x="8408864" y="1089450"/>
            <a:ext cx="3044952" cy="4520564"/>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13936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5786-CE60-54B9-A82E-E0226D9A3C86}"/>
              </a:ext>
            </a:extLst>
          </p:cNvPr>
          <p:cNvSpPr>
            <a:spLocks noGrp="1"/>
          </p:cNvSpPr>
          <p:nvPr>
            <p:ph type="title"/>
          </p:nvPr>
        </p:nvSpPr>
        <p:spPr/>
        <p:txBody>
          <a:bodyPr>
            <a:normAutofit/>
          </a:bodyPr>
          <a:lstStyle/>
          <a:p>
            <a:r>
              <a:rPr lang="en-US"/>
              <a:t>Floodplain Management Big Picture</a:t>
            </a:r>
          </a:p>
        </p:txBody>
      </p:sp>
      <p:graphicFrame>
        <p:nvGraphicFramePr>
          <p:cNvPr id="3" name="Content Placeholder 16">
            <a:extLst>
              <a:ext uri="{FF2B5EF4-FFF2-40B4-BE49-F238E27FC236}">
                <a16:creationId xmlns:a16="http://schemas.microsoft.com/office/drawing/2014/main" id="{9FC8F317-626B-BAC8-A0F2-D7A0B232633A}"/>
              </a:ext>
            </a:extLst>
          </p:cNvPr>
          <p:cNvGraphicFramePr>
            <a:graphicFrameLocks/>
          </p:cNvGraphicFramePr>
          <p:nvPr>
            <p:extLst>
              <p:ext uri="{D42A27DB-BD31-4B8C-83A1-F6EECF244321}">
                <p14:modId xmlns:p14="http://schemas.microsoft.com/office/powerpoint/2010/main" val="1988848985"/>
              </p:ext>
            </p:extLst>
          </p:nvPr>
        </p:nvGraphicFramePr>
        <p:xfrm>
          <a:off x="1431235" y="1003852"/>
          <a:ext cx="9223514" cy="4919870"/>
        </p:xfrm>
        <a:graphic>
          <a:graphicData uri="http://schemas.openxmlformats.org/drawingml/2006/table">
            <a:tbl>
              <a:tblPr firstRow="1" bandRow="1">
                <a:tableStyleId>{5C22544A-7EE6-4342-B048-85BDC9FD1C3A}</a:tableStyleId>
              </a:tblPr>
              <a:tblGrid>
                <a:gridCol w="4611757">
                  <a:extLst>
                    <a:ext uri="{9D8B030D-6E8A-4147-A177-3AD203B41FA5}">
                      <a16:colId xmlns:a16="http://schemas.microsoft.com/office/drawing/2014/main" val="3472844573"/>
                    </a:ext>
                  </a:extLst>
                </a:gridCol>
                <a:gridCol w="4611757">
                  <a:extLst>
                    <a:ext uri="{9D8B030D-6E8A-4147-A177-3AD203B41FA5}">
                      <a16:colId xmlns:a16="http://schemas.microsoft.com/office/drawing/2014/main" val="1517253066"/>
                    </a:ext>
                  </a:extLst>
                </a:gridCol>
              </a:tblGrid>
              <a:tr h="49198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solidFill>
                            <a:schemeClr val="bg1"/>
                          </a:solidFill>
                        </a:rPr>
                        <a:t>Build it right and lower the impact of future flood losses while improving resiliency</a:t>
                      </a:r>
                    </a:p>
                  </a:txBody>
                  <a:tcPr>
                    <a:solidFill>
                      <a:srgbClr val="004E8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solidFill>
                            <a:srgbClr val="004E88"/>
                          </a:solidFill>
                        </a:rPr>
                        <a:t>Build it wrong and the result could be increased flood losses and higher flood insurance premiums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sz="2000">
                        <a:solidFill>
                          <a:srgbClr val="004E88"/>
                        </a:solidFill>
                      </a:endParaRPr>
                    </a:p>
                  </a:txBody>
                  <a:tcPr>
                    <a:solidFill>
                      <a:srgbClr val="E9F5FF"/>
                    </a:solidFill>
                  </a:tcPr>
                </a:tc>
                <a:extLst>
                  <a:ext uri="{0D108BD9-81ED-4DB2-BD59-A6C34878D82A}">
                    <a16:rowId xmlns:a16="http://schemas.microsoft.com/office/drawing/2014/main" val="3285478698"/>
                  </a:ext>
                </a:extLst>
              </a:tr>
            </a:tbl>
          </a:graphicData>
        </a:graphic>
      </p:graphicFrame>
      <p:pic>
        <p:nvPicPr>
          <p:cNvPr id="4" name="Graphic 3">
            <a:extLst>
              <a:ext uri="{FF2B5EF4-FFF2-40B4-BE49-F238E27FC236}">
                <a16:creationId xmlns:a16="http://schemas.microsoft.com/office/drawing/2014/main" id="{B4611094-CD88-1DDA-78DA-EDD0E145996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4409" y="1214353"/>
            <a:ext cx="2743200" cy="2743200"/>
          </a:xfrm>
          <a:prstGeom prst="rect">
            <a:avLst/>
          </a:prstGeom>
        </p:spPr>
      </p:pic>
      <p:pic>
        <p:nvPicPr>
          <p:cNvPr id="5" name="Graphic 4">
            <a:extLst>
              <a:ext uri="{FF2B5EF4-FFF2-40B4-BE49-F238E27FC236}">
                <a16:creationId xmlns:a16="http://schemas.microsoft.com/office/drawing/2014/main" id="{5258C226-1072-76DF-1633-3C812A9D525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1935" y="1214353"/>
            <a:ext cx="2743200" cy="2743200"/>
          </a:xfrm>
          <a:prstGeom prst="rect">
            <a:avLst/>
          </a:prstGeom>
        </p:spPr>
      </p:pic>
    </p:spTree>
    <p:extLst>
      <p:ext uri="{BB962C8B-B14F-4D97-AF65-F5344CB8AC3E}">
        <p14:creationId xmlns:p14="http://schemas.microsoft.com/office/powerpoint/2010/main" val="4033461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EB80-8C52-73D7-837B-AE08D5725618}"/>
              </a:ext>
            </a:extLst>
          </p:cNvPr>
          <p:cNvSpPr>
            <a:spLocks noGrp="1"/>
          </p:cNvSpPr>
          <p:nvPr>
            <p:ph type="title"/>
          </p:nvPr>
        </p:nvSpPr>
        <p:spPr/>
        <p:txBody>
          <a:bodyPr>
            <a:normAutofit/>
          </a:bodyPr>
          <a:lstStyle/>
          <a:p>
            <a:r>
              <a:rPr lang="en-US"/>
              <a:t>Discussion</a:t>
            </a:r>
          </a:p>
        </p:txBody>
      </p:sp>
    </p:spTree>
    <p:extLst>
      <p:ext uri="{BB962C8B-B14F-4D97-AF65-F5344CB8AC3E}">
        <p14:creationId xmlns:p14="http://schemas.microsoft.com/office/powerpoint/2010/main" val="3544291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7F56A-1E5F-9C3F-998B-65FFDCFFE76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8C204-E6FE-AA55-6021-C80C3DC1462E}"/>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800" b="0" i="0" u="none" strike="noStrike" kern="1200" cap="none" spc="0" normalizeH="0" baseline="0" noProof="0">
                <a:ln>
                  <a:noFill/>
                </a:ln>
                <a:solidFill>
                  <a:schemeClr val="bg1"/>
                </a:solidFill>
                <a:effectLst/>
                <a:uLnTx/>
                <a:uFillTx/>
                <a:latin typeface="Franklin Gothic Medium Cond"/>
                <a:ea typeface="+mj-ea"/>
                <a:cs typeface="Arial"/>
              </a:rPr>
              <a:t>Timeline – Looking Ahead</a:t>
            </a:r>
          </a:p>
        </p:txBody>
      </p:sp>
      <p:sp>
        <p:nvSpPr>
          <p:cNvPr id="5" name="Notched Right Arrow 15" descr="A timeline graphic illustrates the multi-year stages of updating a FEMA flood map, highlighting the remaining stages after the Flood Risk Review meeting ">
            <a:extLst>
              <a:ext uri="{FF2B5EF4-FFF2-40B4-BE49-F238E27FC236}">
                <a16:creationId xmlns:a16="http://schemas.microsoft.com/office/drawing/2014/main" id="{EB68F4E2-D958-6015-C07D-ACBDC883E7BF}"/>
              </a:ext>
            </a:extLst>
          </p:cNvPr>
          <p:cNvSpPr/>
          <p:nvPr/>
        </p:nvSpPr>
        <p:spPr>
          <a:xfrm>
            <a:off x="728732" y="3216744"/>
            <a:ext cx="9667734" cy="449269"/>
          </a:xfrm>
          <a:prstGeom prst="notchedRightArrow">
            <a:avLst/>
          </a:prstGeom>
          <a:solidFill>
            <a:schemeClr val="bg1">
              <a:lumMod val="85000"/>
            </a:schemeClr>
          </a:solidFill>
          <a:effectLst>
            <a:outerShdw blurRad="63500" sx="102000" sy="102000" algn="ctr" rotWithShape="0">
              <a:prstClr val="black">
                <a:alpha val="40000"/>
              </a:prstClr>
            </a:outerShdw>
          </a:effectLst>
        </p:spPr>
        <p:style>
          <a:lnRef idx="0">
            <a:schemeClr val="accent2">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ITC Franklin Gothic Std Book" panose="020B0504030503020204" pitchFamily="34" charset="0"/>
              <a:ea typeface="+mn-ea"/>
              <a:cs typeface="+mn-cs"/>
            </a:endParaRPr>
          </a:p>
        </p:txBody>
      </p:sp>
      <p:sp>
        <p:nvSpPr>
          <p:cNvPr id="26" name="Freeform 17">
            <a:extLst>
              <a:ext uri="{FF2B5EF4-FFF2-40B4-BE49-F238E27FC236}">
                <a16:creationId xmlns:a16="http://schemas.microsoft.com/office/drawing/2014/main" id="{D8469E98-F79E-EDF1-0CDE-2480A277063E}"/>
              </a:ext>
            </a:extLst>
          </p:cNvPr>
          <p:cNvSpPr/>
          <p:nvPr/>
        </p:nvSpPr>
        <p:spPr>
          <a:xfrm>
            <a:off x="1084568"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Current Effective Maps</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endParaRPr kumimoji="0" lang="en-US" sz="1600" b="0" i="0" u="none" strike="noStrike" kern="1200" cap="none" spc="0" normalizeH="0" baseline="0" noProof="0">
              <a:ln>
                <a:noFill/>
              </a:ln>
              <a:solidFill>
                <a:srgbClr val="000000">
                  <a:hueOff val="0"/>
                  <a:satOff val="0"/>
                  <a:lumOff val="0"/>
                  <a:alpha val="50000"/>
                </a:srgbClr>
              </a:solidFill>
              <a:effectLst/>
              <a:highlight>
                <a:srgbClr val="FFFF00"/>
              </a:highlight>
              <a:uLnTx/>
              <a:uFillTx/>
              <a:latin typeface="Franklin Gothic Medium" panose="020B0603020102020204"/>
              <a:ea typeface="+mn-ea"/>
              <a:cs typeface="+mn-cs"/>
            </a:endParaRPr>
          </a:p>
        </p:txBody>
      </p:sp>
      <p:sp>
        <p:nvSpPr>
          <p:cNvPr id="32" name="Freeform 17">
            <a:extLst>
              <a:ext uri="{FF2B5EF4-FFF2-40B4-BE49-F238E27FC236}">
                <a16:creationId xmlns:a16="http://schemas.microsoft.com/office/drawing/2014/main" id="{615922B0-DA82-EEA4-F4AB-64CF6EA55C09}"/>
              </a:ext>
            </a:extLst>
          </p:cNvPr>
          <p:cNvSpPr/>
          <p:nvPr/>
        </p:nvSpPr>
        <p:spPr>
          <a:xfrm>
            <a:off x="2025435"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alpha val="50000"/>
                  </a:srgbClr>
                </a:solidFill>
                <a:effectLst/>
                <a:uLnTx/>
                <a:uFillTx/>
                <a:latin typeface="Franklin Gothic Medium Cond"/>
                <a:ea typeface="+mn-ea"/>
                <a:cs typeface="+mn-cs"/>
              </a:rPr>
              <a:t>Discovery Meeting</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endParaRPr kumimoji="0" lang="en-US" sz="1600" b="0" i="0" u="none" strike="noStrike" kern="1200" cap="none" spc="0" normalizeH="0" baseline="0" noProof="0">
              <a:ln>
                <a:noFill/>
              </a:ln>
              <a:solidFill>
                <a:srgbClr val="000000">
                  <a:hueOff val="0"/>
                  <a:satOff val="0"/>
                  <a:lumOff val="0"/>
                  <a:alpha val="50000"/>
                </a:srgbClr>
              </a:solidFill>
              <a:effectLst/>
              <a:highlight>
                <a:srgbClr val="FFFF00"/>
              </a:highlight>
              <a:uLnTx/>
              <a:uFillTx/>
              <a:latin typeface="Franklin Gothic Medium" panose="020B0603020102020204"/>
              <a:ea typeface="+mn-ea"/>
              <a:cs typeface="+mn-cs"/>
            </a:endParaRPr>
          </a:p>
        </p:txBody>
      </p:sp>
      <p:sp>
        <p:nvSpPr>
          <p:cNvPr id="44" name="Freeform 17">
            <a:extLst>
              <a:ext uri="{FF2B5EF4-FFF2-40B4-BE49-F238E27FC236}">
                <a16:creationId xmlns:a16="http://schemas.microsoft.com/office/drawing/2014/main" id="{C3C2137B-DA5D-CB6F-A015-509628DCB064}"/>
              </a:ext>
            </a:extLst>
          </p:cNvPr>
          <p:cNvSpPr/>
          <p:nvPr/>
        </p:nvSpPr>
        <p:spPr>
          <a:xfrm>
            <a:off x="2980502"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panose="020B0606030402020204" pitchFamily="34" charset="0"/>
                <a:ea typeface="+mn-ea"/>
                <a:cs typeface="+mn-cs"/>
              </a:rPr>
              <a:t>Risk MAP Study Notification</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p>
        </p:txBody>
      </p:sp>
      <p:sp>
        <p:nvSpPr>
          <p:cNvPr id="45" name="Freeform 17">
            <a:extLst>
              <a:ext uri="{FF2B5EF4-FFF2-40B4-BE49-F238E27FC236}">
                <a16:creationId xmlns:a16="http://schemas.microsoft.com/office/drawing/2014/main" id="{2B692C7C-02EE-5035-1567-ACECE989142E}"/>
              </a:ext>
            </a:extLst>
          </p:cNvPr>
          <p:cNvSpPr/>
          <p:nvPr/>
        </p:nvSpPr>
        <p:spPr>
          <a:xfrm>
            <a:off x="3943523"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panose="020B0606030402020204" pitchFamily="34" charset="0"/>
                <a:ea typeface="+mn-ea"/>
                <a:cs typeface="+mn-cs"/>
              </a:rPr>
              <a:t>Flood Risk  Review Meeting</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AE">
                    <a:lumMod val="75000"/>
                  </a:srgbClr>
                </a:solidFill>
                <a:effectLst/>
                <a:uLnTx/>
                <a:uFillTx/>
                <a:latin typeface="Franklin Gothic Medium Cond" panose="020B0606030402020204" pitchFamily="34" charset="0"/>
                <a:ea typeface="+mn-ea"/>
                <a:cs typeface="+mn-cs"/>
              </a:rPr>
              <a:t>April 4, 2025</a:t>
            </a:r>
            <a:endParaRPr kumimoji="0" lang="en-US" sz="1600" b="0" i="0" u="none" strike="noStrike" kern="1200" cap="none" spc="0" normalizeH="0" baseline="0" noProof="0">
              <a:ln>
                <a:noFill/>
              </a:ln>
              <a:solidFill>
                <a:srgbClr val="0078AE">
                  <a:lumMod val="75000"/>
                </a:srgbClr>
              </a:solidFill>
              <a:effectLst/>
              <a:uLnTx/>
              <a:uFillTx/>
              <a:latin typeface="Franklin Gothic Medium" panose="020B0603020102020204" pitchFamily="34" charset="0"/>
              <a:ea typeface="+mn-ea"/>
              <a:cs typeface="+mn-cs"/>
            </a:endParaRPr>
          </a:p>
        </p:txBody>
      </p:sp>
      <p:sp>
        <p:nvSpPr>
          <p:cNvPr id="16" name="Freeform 20">
            <a:extLst>
              <a:ext uri="{FF2B5EF4-FFF2-40B4-BE49-F238E27FC236}">
                <a16:creationId xmlns:a16="http://schemas.microsoft.com/office/drawing/2014/main" id="{C9B21EFC-2219-B627-676A-4936582A3654}"/>
              </a:ext>
            </a:extLst>
          </p:cNvPr>
          <p:cNvSpPr/>
          <p:nvPr/>
        </p:nvSpPr>
        <p:spPr>
          <a:xfrm>
            <a:off x="5138951"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Preliminary Maps and CCO Meeting</a:t>
            </a:r>
          </a:p>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600" b="0" i="0" u="none" strike="noStrike" kern="1200" cap="none" spc="0" normalizeH="0" baseline="0" noProof="0">
                <a:ln>
                  <a:noFill/>
                </a:ln>
                <a:solidFill>
                  <a:srgbClr val="005188"/>
                </a:solidFill>
                <a:effectLst/>
                <a:uLnTx/>
                <a:uFillTx/>
                <a:latin typeface="Franklin Gothic Medium" panose="020B0603020102020204" pitchFamily="34" charset="0"/>
                <a:ea typeface="+mn-ea"/>
                <a:cs typeface="+mn-cs"/>
              </a:rPr>
              <a:t>Fall 2025</a:t>
            </a:r>
          </a:p>
        </p:txBody>
      </p:sp>
      <p:sp>
        <p:nvSpPr>
          <p:cNvPr id="17" name="Freeform 24">
            <a:extLst>
              <a:ext uri="{FF2B5EF4-FFF2-40B4-BE49-F238E27FC236}">
                <a16:creationId xmlns:a16="http://schemas.microsoft.com/office/drawing/2014/main" id="{C7F51D41-A4D7-6190-C218-E4F42F5E3B71}"/>
              </a:ext>
            </a:extLst>
          </p:cNvPr>
          <p:cNvSpPr/>
          <p:nvPr/>
        </p:nvSpPr>
        <p:spPr>
          <a:xfrm>
            <a:off x="6359084" y="4028900"/>
            <a:ext cx="1463040" cy="137160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Appeal Period Start</a:t>
            </a:r>
          </a:p>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600" b="0" i="0" u="none" strike="noStrike" kern="1200" cap="none" spc="0" normalizeH="0" baseline="0" noProof="0">
                <a:ln>
                  <a:noFill/>
                </a:ln>
                <a:solidFill>
                  <a:srgbClr val="005188"/>
                </a:solidFill>
                <a:effectLst/>
                <a:uLnTx/>
                <a:uFillTx/>
                <a:latin typeface="Franklin Gothic Medium" panose="020B0603020102020204" pitchFamily="34" charset="0"/>
                <a:ea typeface="+mn-ea"/>
                <a:cs typeface="+mn-cs"/>
              </a:rPr>
              <a:t>Spring 2026</a:t>
            </a: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mn-cs"/>
            </a:endParaRPr>
          </a:p>
        </p:txBody>
      </p:sp>
      <p:sp>
        <p:nvSpPr>
          <p:cNvPr id="9" name="Freeform 24">
            <a:extLst>
              <a:ext uri="{FF2B5EF4-FFF2-40B4-BE49-F238E27FC236}">
                <a16:creationId xmlns:a16="http://schemas.microsoft.com/office/drawing/2014/main" id="{46BEC988-3B86-8C38-CB32-8796AFD2C6A7}"/>
              </a:ext>
            </a:extLst>
          </p:cNvPr>
          <p:cNvSpPr/>
          <p:nvPr/>
        </p:nvSpPr>
        <p:spPr>
          <a:xfrm>
            <a:off x="7541583"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End of Appeal Period</a:t>
            </a:r>
          </a:p>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600" b="0" i="0" u="none" strike="noStrike" kern="1200" cap="none" spc="0" normalizeH="0" baseline="0" noProof="0">
                <a:ln>
                  <a:noFill/>
                </a:ln>
                <a:solidFill>
                  <a:srgbClr val="005188"/>
                </a:solidFill>
                <a:effectLst/>
                <a:uLnTx/>
                <a:uFillTx/>
                <a:latin typeface="Franklin Gothic Medium" panose="020B0603020102020204" pitchFamily="34" charset="0"/>
                <a:ea typeface="+mn-ea"/>
                <a:cs typeface="+mn-cs"/>
              </a:rPr>
              <a:t>90 days after Appeal Start</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endParaRPr>
          </a:p>
        </p:txBody>
      </p:sp>
      <p:sp>
        <p:nvSpPr>
          <p:cNvPr id="8" name="Slide Number Placeholder 1">
            <a:extLst>
              <a:ext uri="{FF2B5EF4-FFF2-40B4-BE49-F238E27FC236}">
                <a16:creationId xmlns:a16="http://schemas.microsoft.com/office/drawing/2014/main" id="{8B570860-A1E8-551A-E5BE-B00A5EBE6085}"/>
              </a:ext>
              <a:ext uri="{C183D7F6-B498-43B3-948B-1728B52AA6E4}">
                <adec:decorative xmlns:adec="http://schemas.microsoft.com/office/drawing/2017/decorative" val="1"/>
              </a:ext>
            </a:extLst>
          </p:cNvPr>
          <p:cNvSpPr>
            <a:spLocks noGrp="1"/>
          </p:cNvSpPr>
          <p:nvPr>
            <p:ph type="sldNum" sz="quarter" idx="4"/>
          </p:nvPr>
        </p:nvSpPr>
        <p:spPr>
          <a:xfrm>
            <a:off x="11459278" y="6282727"/>
            <a:ext cx="427921" cy="170334"/>
          </a:xfr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800" b="0" i="0" u="none" strike="noStrike" kern="1200" cap="none" spc="0" normalizeH="0" baseline="0" noProof="0" smtClean="0">
                <a:ln>
                  <a:noFill/>
                </a:ln>
                <a:solidFill>
                  <a:srgbClr val="000000">
                    <a:tint val="75000"/>
                  </a:srgbClr>
                </a:solidFill>
                <a:effectLst/>
                <a:uLnTx/>
                <a:uFillTx/>
                <a:latin typeface="Franklin Gothic Medium" panose="020B06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a:ln>
                <a:noFill/>
              </a:ln>
              <a:solidFill>
                <a:srgbClr val="000000">
                  <a:tint val="75000"/>
                </a:srgbClr>
              </a:solidFill>
              <a:effectLst/>
              <a:uLnTx/>
              <a:uFillTx/>
              <a:latin typeface="Franklin Gothic Medium" panose="020B0603020102020204" pitchFamily="34" charset="0"/>
              <a:ea typeface="+mn-ea"/>
              <a:cs typeface="+mn-cs"/>
            </a:endParaRPr>
          </a:p>
        </p:txBody>
      </p:sp>
      <p:sp>
        <p:nvSpPr>
          <p:cNvPr id="7" name="Freeform 17">
            <a:extLst>
              <a:ext uri="{FF2B5EF4-FFF2-40B4-BE49-F238E27FC236}">
                <a16:creationId xmlns:a16="http://schemas.microsoft.com/office/drawing/2014/main" id="{CB26FD56-5A79-3ED8-5165-686E991A79C7}"/>
              </a:ext>
              <a:ext uri="{C183D7F6-B498-43B3-948B-1728B52AA6E4}">
                <adec:decorative xmlns:adec="http://schemas.microsoft.com/office/drawing/2017/decorative" val="1"/>
              </a:ext>
            </a:extLst>
          </p:cNvPr>
          <p:cNvSpPr/>
          <p:nvPr/>
        </p:nvSpPr>
        <p:spPr>
          <a:xfrm>
            <a:off x="8849618" y="2531924"/>
            <a:ext cx="2157141" cy="731427"/>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noFill/>
          <a:effectLst>
            <a:outerShdw blurRad="63500" sx="102000" sy="102000" algn="ctr"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endParaRPr>
          </a:p>
        </p:txBody>
      </p:sp>
      <p:cxnSp>
        <p:nvCxnSpPr>
          <p:cNvPr id="27" name="Straight Connector 26">
            <a:extLst>
              <a:ext uri="{FF2B5EF4-FFF2-40B4-BE49-F238E27FC236}">
                <a16:creationId xmlns:a16="http://schemas.microsoft.com/office/drawing/2014/main" id="{5BE88A1F-F4B5-2AD2-555E-D16B6549B473}"/>
              </a:ext>
              <a:ext uri="{C183D7F6-B498-43B3-948B-1728B52AA6E4}">
                <adec:decorative xmlns:adec="http://schemas.microsoft.com/office/drawing/2017/decorative" val="1"/>
              </a:ext>
            </a:extLst>
          </p:cNvPr>
          <p:cNvCxnSpPr>
            <a:cxnSpLocks/>
          </p:cNvCxnSpPr>
          <p:nvPr/>
        </p:nvCxnSpPr>
        <p:spPr>
          <a:xfrm>
            <a:off x="1821783"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Picture 4">
            <a:extLst>
              <a:ext uri="{FF2B5EF4-FFF2-40B4-BE49-F238E27FC236}">
                <a16:creationId xmlns:a16="http://schemas.microsoft.com/office/drawing/2014/main" id="{3D2C5CB6-BAFF-2B28-8FEE-40B7EAF106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6468" y="2887284"/>
            <a:ext cx="1066800" cy="901700"/>
          </a:xfrm>
          <a:prstGeom prst="rect">
            <a:avLst/>
          </a:prstGeom>
          <a:effectLst>
            <a:outerShdw blurRad="63500" sx="102000" sy="102000" algn="ctr" rotWithShape="0">
              <a:prstClr val="black">
                <a:alpha val="40000"/>
              </a:prstClr>
            </a:outerShdw>
          </a:effectLst>
        </p:spPr>
      </p:pic>
      <p:cxnSp>
        <p:nvCxnSpPr>
          <p:cNvPr id="42" name="Straight Connector 41">
            <a:extLst>
              <a:ext uri="{FF2B5EF4-FFF2-40B4-BE49-F238E27FC236}">
                <a16:creationId xmlns:a16="http://schemas.microsoft.com/office/drawing/2014/main" id="{3BD03E0C-DCD5-B6EF-4B1E-FC4BCD52886A}"/>
              </a:ext>
              <a:ext uri="{C183D7F6-B498-43B3-948B-1728B52AA6E4}">
                <adec:decorative xmlns:adec="http://schemas.microsoft.com/office/drawing/2017/decorative" val="1"/>
              </a:ext>
            </a:extLst>
          </p:cNvPr>
          <p:cNvCxnSpPr>
            <a:cxnSpLocks/>
          </p:cNvCxnSpPr>
          <p:nvPr/>
        </p:nvCxnSpPr>
        <p:spPr>
          <a:xfrm>
            <a:off x="2764511"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37322B-BE66-EC36-B402-B9D2927C9D1B}"/>
              </a:ext>
              <a:ext uri="{C183D7F6-B498-43B3-948B-1728B52AA6E4}">
                <adec:decorative xmlns:adec="http://schemas.microsoft.com/office/drawing/2017/decorative" val="1"/>
              </a:ext>
            </a:extLst>
          </p:cNvPr>
          <p:cNvCxnSpPr>
            <a:cxnSpLocks/>
          </p:cNvCxnSpPr>
          <p:nvPr/>
        </p:nvCxnSpPr>
        <p:spPr>
          <a:xfrm>
            <a:off x="3720933"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Freeform 25">
            <a:extLst>
              <a:ext uri="{FF2B5EF4-FFF2-40B4-BE49-F238E27FC236}">
                <a16:creationId xmlns:a16="http://schemas.microsoft.com/office/drawing/2014/main" id="{E6A816EF-F095-5B84-4146-2FE4C6BD1BF6}"/>
              </a:ext>
            </a:extLst>
          </p:cNvPr>
          <p:cNvSpPr/>
          <p:nvPr/>
        </p:nvSpPr>
        <p:spPr>
          <a:xfrm>
            <a:off x="8770104" y="4020777"/>
            <a:ext cx="1463040" cy="137160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FEMA Issues Letter of Final Determination (LFD)</a:t>
            </a:r>
          </a:p>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600" b="0" i="0" u="none" strike="noStrike" kern="1200" cap="none" spc="0" normalizeH="0" baseline="0" noProof="0">
                <a:ln>
                  <a:noFill/>
                </a:ln>
                <a:solidFill>
                  <a:srgbClr val="005188"/>
                </a:solidFill>
                <a:effectLst/>
                <a:uLnTx/>
                <a:uFillTx/>
                <a:latin typeface="Franklin Gothic Medium" panose="020B0603020102020204"/>
                <a:ea typeface="+mn-ea"/>
                <a:cs typeface="+mn-cs"/>
              </a:rPr>
              <a:t>Winter 2026</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Franklin Gothic Medium" panose="020B0603020102020204"/>
              <a:ea typeface="+mn-ea"/>
              <a:cs typeface="+mn-cs"/>
            </a:endParaRP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mn-cs"/>
            </a:endParaRPr>
          </a:p>
        </p:txBody>
      </p:sp>
      <p:sp>
        <p:nvSpPr>
          <p:cNvPr id="11" name="Freeform 21">
            <a:extLst>
              <a:ext uri="{FF2B5EF4-FFF2-40B4-BE49-F238E27FC236}">
                <a16:creationId xmlns:a16="http://schemas.microsoft.com/office/drawing/2014/main" id="{D3217025-AFAD-125E-0629-D43260DD3190}"/>
              </a:ext>
            </a:extLst>
          </p:cNvPr>
          <p:cNvSpPr/>
          <p:nvPr/>
        </p:nvSpPr>
        <p:spPr>
          <a:xfrm>
            <a:off x="10198348" y="1354586"/>
            <a:ext cx="1463040" cy="128016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panose="020B0606030402020204" pitchFamily="34" charset="0"/>
                <a:ea typeface="+mn-ea"/>
                <a:cs typeface="+mn-cs"/>
              </a:rPr>
              <a:t>Updated Effective Maps</a:t>
            </a:r>
          </a:p>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600" b="0" i="0" u="none" strike="noStrike" kern="1200" cap="none" spc="0" normalizeH="0" baseline="0" noProof="0">
                <a:ln>
                  <a:noFill/>
                </a:ln>
                <a:solidFill>
                  <a:srgbClr val="005188"/>
                </a:solidFill>
                <a:effectLst/>
                <a:uLnTx/>
                <a:uFillTx/>
                <a:latin typeface="Franklin Gothic Medium" panose="020B0603020102020204"/>
                <a:ea typeface="+mn-ea"/>
                <a:cs typeface="+mn-cs"/>
              </a:rPr>
              <a:t>6 months after LFD</a:t>
            </a:r>
          </a:p>
        </p:txBody>
      </p:sp>
      <p:cxnSp>
        <p:nvCxnSpPr>
          <p:cNvPr id="47" name="Straight Connector 46">
            <a:extLst>
              <a:ext uri="{FF2B5EF4-FFF2-40B4-BE49-F238E27FC236}">
                <a16:creationId xmlns:a16="http://schemas.microsoft.com/office/drawing/2014/main" id="{0150F7BE-1C66-38FC-1553-5B086E82EDDC}"/>
              </a:ext>
              <a:ext uri="{C183D7F6-B498-43B3-948B-1728B52AA6E4}">
                <adec:decorative xmlns:adec="http://schemas.microsoft.com/office/drawing/2017/decorative" val="1"/>
              </a:ext>
            </a:extLst>
          </p:cNvPr>
          <p:cNvCxnSpPr>
            <a:cxnSpLocks/>
          </p:cNvCxnSpPr>
          <p:nvPr/>
        </p:nvCxnSpPr>
        <p:spPr>
          <a:xfrm>
            <a:off x="4680125"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46E4875-51F0-CBA9-973F-288126FEB830}"/>
              </a:ext>
              <a:ext uri="{C183D7F6-B498-43B3-948B-1728B52AA6E4}">
                <adec:decorative xmlns:adec="http://schemas.microsoft.com/office/drawing/2017/decorative" val="1"/>
              </a:ext>
            </a:extLst>
          </p:cNvPr>
          <p:cNvSpPr/>
          <p:nvPr/>
        </p:nvSpPr>
        <p:spPr>
          <a:xfrm flipV="1">
            <a:off x="1719514"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9" name="Oval 48">
            <a:extLst>
              <a:ext uri="{FF2B5EF4-FFF2-40B4-BE49-F238E27FC236}">
                <a16:creationId xmlns:a16="http://schemas.microsoft.com/office/drawing/2014/main" id="{3AEE2441-D570-5BA3-876F-B3DB735CC037}"/>
              </a:ext>
              <a:ext uri="{C183D7F6-B498-43B3-948B-1728B52AA6E4}">
                <adec:decorative xmlns:adec="http://schemas.microsoft.com/office/drawing/2017/decorative" val="1"/>
              </a:ext>
            </a:extLst>
          </p:cNvPr>
          <p:cNvSpPr/>
          <p:nvPr/>
        </p:nvSpPr>
        <p:spPr>
          <a:xfrm flipV="1">
            <a:off x="2670012"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Oval 49">
            <a:extLst>
              <a:ext uri="{FF2B5EF4-FFF2-40B4-BE49-F238E27FC236}">
                <a16:creationId xmlns:a16="http://schemas.microsoft.com/office/drawing/2014/main" id="{0ABD6ABF-B09F-3548-F1AE-FE08407BE8F1}"/>
              </a:ext>
              <a:ext uri="{C183D7F6-B498-43B3-948B-1728B52AA6E4}">
                <adec:decorative xmlns:adec="http://schemas.microsoft.com/office/drawing/2017/decorative" val="1"/>
              </a:ext>
            </a:extLst>
          </p:cNvPr>
          <p:cNvSpPr/>
          <p:nvPr/>
        </p:nvSpPr>
        <p:spPr>
          <a:xfrm flipV="1">
            <a:off x="362051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Oval 50">
            <a:extLst>
              <a:ext uri="{FF2B5EF4-FFF2-40B4-BE49-F238E27FC236}">
                <a16:creationId xmlns:a16="http://schemas.microsoft.com/office/drawing/2014/main" id="{0624371A-DC20-1590-E26A-5DD1073A06CB}"/>
              </a:ext>
              <a:ext uri="{C183D7F6-B498-43B3-948B-1728B52AA6E4}">
                <adec:decorative xmlns:adec="http://schemas.microsoft.com/office/drawing/2017/decorative" val="1"/>
              </a:ext>
            </a:extLst>
          </p:cNvPr>
          <p:cNvSpPr/>
          <p:nvPr/>
        </p:nvSpPr>
        <p:spPr>
          <a:xfrm flipV="1">
            <a:off x="4571008"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8" name="Oval 17">
            <a:extLst>
              <a:ext uri="{FF2B5EF4-FFF2-40B4-BE49-F238E27FC236}">
                <a16:creationId xmlns:a16="http://schemas.microsoft.com/office/drawing/2014/main" id="{0771091C-5DE5-527C-3078-6CD835492B4C}"/>
              </a:ext>
              <a:ext uri="{C183D7F6-B498-43B3-948B-1728B52AA6E4}">
                <adec:decorative xmlns:adec="http://schemas.microsoft.com/office/drawing/2017/decorative" val="1"/>
              </a:ext>
            </a:extLst>
          </p:cNvPr>
          <p:cNvSpPr/>
          <p:nvPr/>
        </p:nvSpPr>
        <p:spPr>
          <a:xfrm flipV="1">
            <a:off x="819030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9" name="Straight Connector 18">
            <a:extLst>
              <a:ext uri="{FF2B5EF4-FFF2-40B4-BE49-F238E27FC236}">
                <a16:creationId xmlns:a16="http://schemas.microsoft.com/office/drawing/2014/main" id="{AA4D0F76-1828-5B0A-F326-60B992074C3E}"/>
              </a:ext>
              <a:ext uri="{C183D7F6-B498-43B3-948B-1728B52AA6E4}">
                <adec:decorative xmlns:adec="http://schemas.microsoft.com/office/drawing/2017/decorative" val="1"/>
              </a:ext>
            </a:extLst>
          </p:cNvPr>
          <p:cNvCxnSpPr>
            <a:cxnSpLocks/>
          </p:cNvCxnSpPr>
          <p:nvPr/>
        </p:nvCxnSpPr>
        <p:spPr>
          <a:xfrm>
            <a:off x="5870471"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B8896A2-97CC-FCDF-6D75-B03963137A74}"/>
              </a:ext>
              <a:ext uri="{C183D7F6-B498-43B3-948B-1728B52AA6E4}">
                <adec:decorative xmlns:adec="http://schemas.microsoft.com/office/drawing/2017/decorative" val="1"/>
              </a:ext>
            </a:extLst>
          </p:cNvPr>
          <p:cNvSpPr/>
          <p:nvPr/>
        </p:nvSpPr>
        <p:spPr>
          <a:xfrm flipV="1">
            <a:off x="5777439"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Oval 20">
            <a:extLst>
              <a:ext uri="{FF2B5EF4-FFF2-40B4-BE49-F238E27FC236}">
                <a16:creationId xmlns:a16="http://schemas.microsoft.com/office/drawing/2014/main" id="{9D13A0C0-2497-3F0B-EB40-445ADAB65E16}"/>
              </a:ext>
              <a:ext uri="{C183D7F6-B498-43B3-948B-1728B52AA6E4}">
                <adec:decorative xmlns:adec="http://schemas.microsoft.com/office/drawing/2017/decorative" val="1"/>
              </a:ext>
            </a:extLst>
          </p:cNvPr>
          <p:cNvSpPr/>
          <p:nvPr/>
        </p:nvSpPr>
        <p:spPr>
          <a:xfrm flipV="1">
            <a:off x="698387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2" name="Straight Connector 21">
            <a:extLst>
              <a:ext uri="{FF2B5EF4-FFF2-40B4-BE49-F238E27FC236}">
                <a16:creationId xmlns:a16="http://schemas.microsoft.com/office/drawing/2014/main" id="{0A886A98-64A2-5AC6-24AD-85CE8FEB7373}"/>
              </a:ext>
              <a:ext uri="{C183D7F6-B498-43B3-948B-1728B52AA6E4}">
                <adec:decorative xmlns:adec="http://schemas.microsoft.com/office/drawing/2017/decorative" val="1"/>
              </a:ext>
            </a:extLst>
          </p:cNvPr>
          <p:cNvCxnSpPr>
            <a:cxnSpLocks/>
          </p:cNvCxnSpPr>
          <p:nvPr/>
        </p:nvCxnSpPr>
        <p:spPr>
          <a:xfrm>
            <a:off x="9505278"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F381089-0128-C4F4-BC4C-C416BA6F9D80}"/>
              </a:ext>
              <a:ext uri="{C183D7F6-B498-43B3-948B-1728B52AA6E4}">
                <adec:decorative xmlns:adec="http://schemas.microsoft.com/office/drawing/2017/decorative" val="1"/>
              </a:ext>
            </a:extLst>
          </p:cNvPr>
          <p:cNvCxnSpPr>
            <a:cxnSpLocks/>
          </p:cNvCxnSpPr>
          <p:nvPr/>
        </p:nvCxnSpPr>
        <p:spPr>
          <a:xfrm>
            <a:off x="8274605"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4DEB2CC2-118E-AF3A-7177-5834FFD3AF49}"/>
              </a:ext>
              <a:ext uri="{C183D7F6-B498-43B3-948B-1728B52AA6E4}">
                <adec:decorative xmlns:adec="http://schemas.microsoft.com/office/drawing/2017/decorative" val="1"/>
              </a:ext>
            </a:extLst>
          </p:cNvPr>
          <p:cNvSpPr/>
          <p:nvPr/>
        </p:nvSpPr>
        <p:spPr>
          <a:xfrm flipV="1">
            <a:off x="939673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31" name="Straight Connector 30">
            <a:extLst>
              <a:ext uri="{FF2B5EF4-FFF2-40B4-BE49-F238E27FC236}">
                <a16:creationId xmlns:a16="http://schemas.microsoft.com/office/drawing/2014/main" id="{4C837EB5-C4F7-FBB8-E4B4-C54A0885A5AD}"/>
              </a:ext>
              <a:ext uri="{C183D7F6-B498-43B3-948B-1728B52AA6E4}">
                <adec:decorative xmlns:adec="http://schemas.microsoft.com/office/drawing/2017/decorative" val="1"/>
              </a:ext>
            </a:extLst>
          </p:cNvPr>
          <p:cNvCxnSpPr>
            <a:cxnSpLocks/>
          </p:cNvCxnSpPr>
          <p:nvPr/>
        </p:nvCxnSpPr>
        <p:spPr>
          <a:xfrm>
            <a:off x="7082754"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118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38189" y="326784"/>
            <a:ext cx="10715627" cy="443711"/>
          </a:xfrm>
          <a:prstGeom prst="rect">
            <a:avLst/>
          </a:prstGeom>
        </p:spPr>
        <p:txBody>
          <a:bodyPr vert="horz" wrap="square" lIns="0" tIns="12700" rIns="0" bIns="0" rtlCol="0" anchor="ctr">
            <a:spAutoFit/>
          </a:bodyPr>
          <a:lstStyle/>
          <a:p>
            <a:pPr marL="12700">
              <a:spcBef>
                <a:spcPts val="100"/>
              </a:spcBef>
            </a:pPr>
            <a:r>
              <a:rPr lang="en-US" spc="-5"/>
              <a:t>Project Contacts – </a:t>
            </a:r>
            <a:r>
              <a:rPr lang="en-US" sz="2800" spc="-5"/>
              <a:t>West Virginia</a:t>
            </a:r>
            <a:endParaRPr lang="en-US"/>
          </a:p>
        </p:txBody>
      </p:sp>
      <p:sp>
        <p:nvSpPr>
          <p:cNvPr id="14" name="object 13">
            <a:extLst>
              <a:ext uri="{FF2B5EF4-FFF2-40B4-BE49-F238E27FC236}">
                <a16:creationId xmlns:a16="http://schemas.microsoft.com/office/drawing/2014/main" id="{8A38994C-C1BB-B035-3707-D76FCD1C38ED}"/>
              </a:ext>
            </a:extLst>
          </p:cNvPr>
          <p:cNvSpPr txBox="1"/>
          <p:nvPr/>
        </p:nvSpPr>
        <p:spPr>
          <a:xfrm>
            <a:off x="738188" y="1060821"/>
            <a:ext cx="10698480" cy="457200"/>
          </a:xfrm>
          <a:prstGeom prst="rect">
            <a:avLst/>
          </a:prstGeom>
          <a:solidFill>
            <a:schemeClr val="tx2"/>
          </a:solidFill>
        </p:spPr>
        <p:txBody>
          <a:bodyPr vert="horz" wrap="square" lIns="0" tIns="12700" rIns="0" bIns="0" rtlCol="0" anchor="ctr">
            <a:spAutoFit/>
          </a:bodyPr>
          <a:lstStyle/>
          <a:p>
            <a:pPr marL="12700">
              <a:lnSpc>
                <a:spcPts val="2050"/>
              </a:lnSpc>
              <a:spcBef>
                <a:spcPts val="100"/>
              </a:spcBef>
              <a:defRPr/>
            </a:pPr>
            <a:r>
              <a:rPr lang="en-US" b="1">
                <a:solidFill>
                  <a:schemeClr val="bg1"/>
                </a:solidFill>
                <a:latin typeface="Arial"/>
                <a:cs typeface="Arial"/>
              </a:rPr>
              <a:t>State NFIP/CTP Office:</a:t>
            </a:r>
            <a:endParaRPr lang="en-US">
              <a:solidFill>
                <a:schemeClr val="bg1"/>
              </a:solidFill>
              <a:latin typeface="Arial"/>
              <a:cs typeface="Arial"/>
            </a:endParaRPr>
          </a:p>
        </p:txBody>
      </p:sp>
      <p:sp>
        <p:nvSpPr>
          <p:cNvPr id="12" name="object 12"/>
          <p:cNvSpPr txBox="1"/>
          <p:nvPr/>
        </p:nvSpPr>
        <p:spPr>
          <a:xfrm>
            <a:off x="731520" y="1652231"/>
            <a:ext cx="3657600" cy="1231106"/>
          </a:xfrm>
          <a:prstGeom prst="rect">
            <a:avLst/>
          </a:prstGeom>
        </p:spPr>
        <p:txBody>
          <a:bodyPr vert="horz" wrap="square" lIns="0" tIns="12700" rIns="0" bIns="0" rtlCol="0" anchor="t">
            <a:spAutoFit/>
          </a:bodyPr>
          <a:lstStyle/>
          <a:p>
            <a:pPr marL="12700">
              <a:lnSpc>
                <a:spcPts val="1945"/>
              </a:lnSpc>
              <a:defRPr/>
            </a:pPr>
            <a:r>
              <a:rPr lang="en-US" sz="1800" b="1" spc="-15">
                <a:latin typeface="Arial"/>
                <a:cs typeface="Arial"/>
              </a:rPr>
              <a:t>Gabriel Reed</a:t>
            </a:r>
          </a:p>
          <a:p>
            <a:pPr marL="12700">
              <a:lnSpc>
                <a:spcPts val="1945"/>
              </a:lnSpc>
              <a:defRPr/>
            </a:pPr>
            <a:r>
              <a:rPr lang="en-US" sz="1800" spc="-15">
                <a:latin typeface="Arial"/>
                <a:cs typeface="Arial"/>
              </a:rPr>
              <a:t>State Hazard Mitigation Officer</a:t>
            </a:r>
          </a:p>
          <a:p>
            <a:pPr marL="12700">
              <a:lnSpc>
                <a:spcPts val="1945"/>
              </a:lnSpc>
              <a:defRPr/>
            </a:pPr>
            <a:r>
              <a:rPr lang="en-US" sz="1800" spc="-5">
                <a:latin typeface="Arial"/>
                <a:cs typeface="Arial"/>
              </a:rPr>
              <a:t>(304) 414-7673</a:t>
            </a:r>
          </a:p>
          <a:p>
            <a:pPr marL="12700">
              <a:lnSpc>
                <a:spcPts val="1945"/>
              </a:lnSpc>
              <a:defRPr/>
            </a:pPr>
            <a:r>
              <a:rPr lang="en-US" sz="1800" spc="-5">
                <a:latin typeface="Arial"/>
                <a:cs typeface="Arial"/>
                <a:hlinkClick r:id="rId2"/>
              </a:rPr>
              <a:t>Gabriel.a.reed@wv.gov</a:t>
            </a:r>
            <a:endParaRPr lang="en-US" sz="1800" spc="-5">
              <a:latin typeface="Arial"/>
              <a:cs typeface="Arial"/>
            </a:endParaRPr>
          </a:p>
          <a:p>
            <a:pPr marL="12700">
              <a:lnSpc>
                <a:spcPts val="1945"/>
              </a:lnSpc>
              <a:defRPr/>
            </a:pPr>
            <a:endParaRPr lang="en-US"/>
          </a:p>
        </p:txBody>
      </p:sp>
      <p:sp>
        <p:nvSpPr>
          <p:cNvPr id="19" name="TextBox 1">
            <a:extLst>
              <a:ext uri="{FF2B5EF4-FFF2-40B4-BE49-F238E27FC236}">
                <a16:creationId xmlns:a16="http://schemas.microsoft.com/office/drawing/2014/main" id="{FE2E9FEC-CFBA-BF36-BCE4-74ACBDB47E9D}"/>
              </a:ext>
            </a:extLst>
          </p:cNvPr>
          <p:cNvSpPr txBox="1"/>
          <p:nvPr/>
        </p:nvSpPr>
        <p:spPr>
          <a:xfrm>
            <a:off x="4957966" y="1564344"/>
            <a:ext cx="3058274" cy="113107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892810">
              <a:lnSpc>
                <a:spcPts val="1950"/>
              </a:lnSpc>
              <a:spcBef>
                <a:spcPts val="50"/>
              </a:spcBef>
              <a:defRPr/>
            </a:pPr>
            <a:r>
              <a:rPr lang="en-US" sz="1800" b="1" spc="-5">
                <a:solidFill>
                  <a:srgbClr val="000000"/>
                </a:solidFill>
                <a:latin typeface="Arial"/>
                <a:cs typeface="Arial"/>
              </a:rPr>
              <a:t>Kevin Sneed</a:t>
            </a:r>
            <a:endParaRPr lang="nl-NL"/>
          </a:p>
          <a:p>
            <a:pPr marL="12700" marR="892810">
              <a:lnSpc>
                <a:spcPts val="1950"/>
              </a:lnSpc>
              <a:spcBef>
                <a:spcPts val="50"/>
              </a:spcBef>
              <a:defRPr/>
            </a:pPr>
            <a:r>
              <a:rPr lang="nl-NL" sz="1800" spc="-5">
                <a:solidFill>
                  <a:srgbClr val="000000"/>
                </a:solidFill>
                <a:latin typeface="Arial"/>
                <a:cs typeface="Arial"/>
              </a:rPr>
              <a:t>CTP Project Officer</a:t>
            </a:r>
          </a:p>
          <a:p>
            <a:pPr marL="12700" marR="892810">
              <a:lnSpc>
                <a:spcPts val="1950"/>
              </a:lnSpc>
              <a:spcBef>
                <a:spcPts val="50"/>
              </a:spcBef>
              <a:defRPr/>
            </a:pPr>
            <a:r>
              <a:rPr lang="nl-NL" spc="-5">
                <a:solidFill>
                  <a:srgbClr val="000000"/>
                </a:solidFill>
                <a:latin typeface="Arial"/>
                <a:cs typeface="Arial"/>
              </a:rPr>
              <a:t>304-957-2571</a:t>
            </a:r>
            <a:endParaRPr lang="nl-NL" sz="1800">
              <a:solidFill>
                <a:srgbClr val="000000"/>
              </a:solidFill>
              <a:latin typeface="Arial"/>
              <a:cs typeface="Arial"/>
            </a:endParaRPr>
          </a:p>
          <a:p>
            <a:pPr marL="12700">
              <a:lnSpc>
                <a:spcPts val="1945"/>
              </a:lnSpc>
              <a:defRPr/>
            </a:pPr>
            <a:r>
              <a:rPr lang="en-US" sz="1800" spc="-5">
                <a:solidFill>
                  <a:srgbClr val="000000"/>
                </a:solidFill>
                <a:latin typeface="Arial"/>
                <a:cs typeface="Arial"/>
                <a:hlinkClick r:id="rId3"/>
              </a:rPr>
              <a:t>kevin.l.sneed@wv.gov</a:t>
            </a:r>
            <a:r>
              <a:rPr lang="en-US" sz="1800" spc="-5">
                <a:solidFill>
                  <a:srgbClr val="000000"/>
                </a:solidFill>
                <a:latin typeface="Arial"/>
                <a:cs typeface="Arial"/>
              </a:rPr>
              <a:t> </a:t>
            </a:r>
            <a:endParaRPr lang="nl-NL" spc="-5">
              <a:solidFill>
                <a:srgbClr val="333333"/>
              </a:solidFill>
              <a:latin typeface="Arial"/>
              <a:cs typeface="Arial"/>
            </a:endParaRPr>
          </a:p>
        </p:txBody>
      </p:sp>
      <p:sp>
        <p:nvSpPr>
          <p:cNvPr id="18" name="object 13">
            <a:extLst>
              <a:ext uri="{FF2B5EF4-FFF2-40B4-BE49-F238E27FC236}">
                <a16:creationId xmlns:a16="http://schemas.microsoft.com/office/drawing/2014/main" id="{35B40756-1A77-D451-6E0C-3433B9CC06C2}"/>
              </a:ext>
            </a:extLst>
          </p:cNvPr>
          <p:cNvSpPr txBox="1"/>
          <p:nvPr/>
        </p:nvSpPr>
        <p:spPr>
          <a:xfrm>
            <a:off x="731520" y="2778363"/>
            <a:ext cx="10698480" cy="457200"/>
          </a:xfrm>
          <a:prstGeom prst="rect">
            <a:avLst/>
          </a:prstGeom>
          <a:solidFill>
            <a:schemeClr val="accent1"/>
          </a:solidFill>
        </p:spPr>
        <p:txBody>
          <a:bodyPr vert="horz" wrap="square" lIns="0" tIns="12700" rIns="0" bIns="0" rtlCol="0" anchor="ctr">
            <a:spAutoFit/>
          </a:bodyPr>
          <a:lstStyle/>
          <a:p>
            <a:pPr marL="12700">
              <a:lnSpc>
                <a:spcPts val="2050"/>
              </a:lnSpc>
              <a:spcBef>
                <a:spcPts val="100"/>
              </a:spcBef>
              <a:defRPr/>
            </a:pPr>
            <a:r>
              <a:rPr lang="en-US" b="1">
                <a:solidFill>
                  <a:schemeClr val="bg1"/>
                </a:solidFill>
                <a:latin typeface="Arial"/>
                <a:cs typeface="Arial"/>
              </a:rPr>
              <a:t>FEMA Region 3:</a:t>
            </a:r>
            <a:endParaRPr lang="en-US">
              <a:solidFill>
                <a:schemeClr val="bg1"/>
              </a:solidFill>
              <a:latin typeface="Arial"/>
              <a:cs typeface="Arial"/>
            </a:endParaRPr>
          </a:p>
        </p:txBody>
      </p:sp>
      <p:sp>
        <p:nvSpPr>
          <p:cNvPr id="15" name="object 15">
            <a:extLst>
              <a:ext uri="{FF2B5EF4-FFF2-40B4-BE49-F238E27FC236}">
                <a16:creationId xmlns:a16="http://schemas.microsoft.com/office/drawing/2014/main" id="{DB7E16B6-CB2F-DCB3-BAE0-6F8E3E95FB76}"/>
              </a:ext>
            </a:extLst>
          </p:cNvPr>
          <p:cNvSpPr txBox="1"/>
          <p:nvPr/>
        </p:nvSpPr>
        <p:spPr>
          <a:xfrm>
            <a:off x="731520" y="3304062"/>
            <a:ext cx="4277360" cy="1090042"/>
          </a:xfrm>
          <a:prstGeom prst="rect">
            <a:avLst/>
          </a:prstGeom>
        </p:spPr>
        <p:txBody>
          <a:bodyPr vert="horz" wrap="square" lIns="0" tIns="12700" rIns="0" bIns="0" rtlCol="0" anchor="t">
            <a:spAutoFit/>
          </a:bodyPr>
          <a:lstStyle/>
          <a:p>
            <a:pPr marL="12700">
              <a:lnSpc>
                <a:spcPts val="2050"/>
              </a:lnSpc>
              <a:spcBef>
                <a:spcPts val="100"/>
              </a:spcBef>
              <a:defRPr/>
            </a:pPr>
            <a:r>
              <a:rPr lang="en-US" sz="1800" b="1">
                <a:effectLst/>
                <a:latin typeface="Arial" panose="020B0604020202020204" pitchFamily="34" charset="0"/>
                <a:ea typeface="Aptos" panose="020B0004020202020204" pitchFamily="34" charset="0"/>
                <a:cs typeface="Arial" panose="020B0604020202020204" pitchFamily="34" charset="0"/>
              </a:rPr>
              <a:t>Amanuel Ghebreegziabher</a:t>
            </a:r>
            <a:br>
              <a:rPr lang="en-US" b="1">
                <a:latin typeface="Arial" panose="020B0604020202020204" pitchFamily="34" charset="0"/>
                <a:cs typeface="Arial" panose="020B0604020202020204" pitchFamily="34" charset="0"/>
              </a:rPr>
            </a:br>
            <a:r>
              <a:rPr lang="en-US" spc="-5">
                <a:latin typeface="Arial" panose="020B0604020202020204" pitchFamily="34" charset="0"/>
                <a:cs typeface="Arial" panose="020B0604020202020204" pitchFamily="34" charset="0"/>
              </a:rPr>
              <a:t>FEMA Project Officer</a:t>
            </a:r>
            <a:br>
              <a:rPr lang="en-US" spc="-5">
                <a:latin typeface="Arial" panose="020B0604020202020204" pitchFamily="34" charset="0"/>
                <a:cs typeface="Arial" panose="020B0604020202020204" pitchFamily="34" charset="0"/>
              </a:rPr>
            </a:br>
            <a:r>
              <a:rPr lang="en-US" sz="1800">
                <a:effectLst/>
                <a:latin typeface="Arial" panose="020B0604020202020204" pitchFamily="34" charset="0"/>
                <a:ea typeface="Aptos" panose="020B0004020202020204" pitchFamily="34" charset="0"/>
                <a:cs typeface="Arial" panose="020B0604020202020204" pitchFamily="34" charset="0"/>
              </a:rPr>
              <a:t>(202) 718-2759</a:t>
            </a:r>
            <a:br>
              <a:rPr lang="en-US">
                <a:latin typeface="Arial" panose="020B0604020202020204" pitchFamily="34" charset="0"/>
                <a:cs typeface="Arial" panose="020B0604020202020204" pitchFamily="34" charset="0"/>
              </a:rPr>
            </a:br>
            <a:r>
              <a:rPr lang="en-US" sz="1800">
                <a:solidFill>
                  <a:srgbClr val="262626"/>
                </a:solidFill>
                <a:effectLst/>
                <a:latin typeface="Arial" panose="020B0604020202020204" pitchFamily="34" charset="0"/>
                <a:cs typeface="Arial" panose="020B0604020202020204" pitchFamily="34" charset="0"/>
              </a:rPr>
              <a:t>amanuel.ghebreegziabher@fema.dhs.gov</a:t>
            </a:r>
            <a:endParaRPr lang="en-US">
              <a:solidFill>
                <a:prstClr val="black"/>
              </a:solidFill>
              <a:latin typeface="Arial" panose="020B0604020202020204" pitchFamily="34" charset="0"/>
              <a:cs typeface="Arial" panose="020B0604020202020204" pitchFamily="34" charset="0"/>
            </a:endParaRPr>
          </a:p>
        </p:txBody>
      </p:sp>
      <p:sp>
        <p:nvSpPr>
          <p:cNvPr id="16" name="object 15">
            <a:extLst>
              <a:ext uri="{FF2B5EF4-FFF2-40B4-BE49-F238E27FC236}">
                <a16:creationId xmlns:a16="http://schemas.microsoft.com/office/drawing/2014/main" id="{634F907B-CD7C-FCF4-7B95-60D6A73549B3}"/>
              </a:ext>
            </a:extLst>
          </p:cNvPr>
          <p:cNvSpPr txBox="1"/>
          <p:nvPr/>
        </p:nvSpPr>
        <p:spPr>
          <a:xfrm>
            <a:off x="6096000" y="3304062"/>
            <a:ext cx="3840480" cy="1102866"/>
          </a:xfrm>
          <a:prstGeom prst="rect">
            <a:avLst/>
          </a:prstGeom>
        </p:spPr>
        <p:txBody>
          <a:bodyPr vert="horz" wrap="square" lIns="0" tIns="12700" rIns="0" bIns="0" rtlCol="0" anchor="t">
            <a:spAutoFit/>
          </a:bodyPr>
          <a:lstStyle/>
          <a:p>
            <a:pPr marL="12700">
              <a:lnSpc>
                <a:spcPts val="2050"/>
              </a:lnSpc>
              <a:spcBef>
                <a:spcPts val="100"/>
              </a:spcBef>
              <a:defRPr/>
            </a:pPr>
            <a:r>
              <a:rPr lang="en-US" sz="1800" b="1">
                <a:latin typeface="Arial"/>
                <a:cs typeface="Arial"/>
              </a:rPr>
              <a:t>Bill Kuhn</a:t>
            </a:r>
            <a:br>
              <a:rPr lang="en-US" sz="1800" b="1">
                <a:latin typeface="Arial"/>
                <a:cs typeface="Arial"/>
              </a:rPr>
            </a:br>
            <a:r>
              <a:rPr lang="en-US" sz="1800" spc="-5">
                <a:latin typeface="Arial"/>
                <a:cs typeface="Arial"/>
              </a:rPr>
              <a:t>Community Planner</a:t>
            </a:r>
            <a:br>
              <a:rPr lang="en-US" sz="1800">
                <a:latin typeface="Arial"/>
                <a:cs typeface="Arial"/>
              </a:rPr>
            </a:br>
            <a:r>
              <a:rPr lang="en-US" sz="1800">
                <a:latin typeface="Arial"/>
                <a:cs typeface="Arial"/>
                <a:hlinkClick r:id="rId4"/>
              </a:rPr>
              <a:t>william.kuhn@fema.dhs.gov</a:t>
            </a:r>
            <a:endParaRPr lang="en-US" sz="1800" u="sng">
              <a:latin typeface="Arial"/>
              <a:cs typeface="Arial"/>
            </a:endParaRPr>
          </a:p>
          <a:p>
            <a:pPr marL="12700">
              <a:lnSpc>
                <a:spcPts val="2050"/>
              </a:lnSpc>
              <a:spcBef>
                <a:spcPts val="100"/>
              </a:spcBef>
              <a:defRPr/>
            </a:pPr>
            <a:endParaRPr lang="en-US">
              <a:solidFill>
                <a:prstClr val="black"/>
              </a:solidFill>
              <a:latin typeface="Arial"/>
              <a:cs typeface="Arial"/>
            </a:endParaRPr>
          </a:p>
        </p:txBody>
      </p:sp>
      <p:sp>
        <p:nvSpPr>
          <p:cNvPr id="20" name="object 15">
            <a:extLst>
              <a:ext uri="{FF2B5EF4-FFF2-40B4-BE49-F238E27FC236}">
                <a16:creationId xmlns:a16="http://schemas.microsoft.com/office/drawing/2014/main" id="{F10DB1B6-B24C-FB1B-E445-AED4F1CB65D9}"/>
              </a:ext>
            </a:extLst>
          </p:cNvPr>
          <p:cNvSpPr txBox="1"/>
          <p:nvPr/>
        </p:nvSpPr>
        <p:spPr>
          <a:xfrm>
            <a:off x="731520" y="4542935"/>
            <a:ext cx="3657600" cy="1397819"/>
          </a:xfrm>
          <a:prstGeom prst="rect">
            <a:avLst/>
          </a:prstGeom>
        </p:spPr>
        <p:txBody>
          <a:bodyPr vert="horz" wrap="square" lIns="0" tIns="12700" rIns="0" bIns="0" rtlCol="0" anchor="t">
            <a:spAutoFit/>
          </a:bodyPr>
          <a:lstStyle/>
          <a:p>
            <a:pPr marL="12700">
              <a:lnSpc>
                <a:spcPts val="2050"/>
              </a:lnSpc>
              <a:spcBef>
                <a:spcPts val="100"/>
              </a:spcBef>
              <a:defRPr/>
            </a:pPr>
            <a:r>
              <a:rPr lang="en-US" sz="1800" b="1">
                <a:latin typeface="Arial"/>
                <a:cs typeface="Arial"/>
              </a:rPr>
              <a:t>Betsy Ranson</a:t>
            </a:r>
          </a:p>
          <a:p>
            <a:pPr marL="12700">
              <a:lnSpc>
                <a:spcPts val="2050"/>
              </a:lnSpc>
              <a:spcBef>
                <a:spcPts val="100"/>
              </a:spcBef>
              <a:defRPr/>
            </a:pPr>
            <a:r>
              <a:rPr lang="en-US" sz="1800" spc="-5">
                <a:latin typeface="Arial"/>
                <a:cs typeface="Arial"/>
              </a:rPr>
              <a:t>Floodplain Management Specialist</a:t>
            </a:r>
            <a:br>
              <a:rPr lang="en-US" sz="1800" spc="-5">
                <a:latin typeface="Arial"/>
                <a:cs typeface="Arial"/>
              </a:rPr>
            </a:br>
            <a:r>
              <a:rPr lang="en-US" sz="1800" spc="-5">
                <a:solidFill>
                  <a:srgbClr val="000000"/>
                </a:solidFill>
                <a:latin typeface="Arial"/>
                <a:cs typeface="Arial"/>
              </a:rPr>
              <a:t>(215) 347-0686</a:t>
            </a:r>
          </a:p>
          <a:p>
            <a:pPr marL="12700">
              <a:lnSpc>
                <a:spcPts val="2050"/>
              </a:lnSpc>
              <a:spcBef>
                <a:spcPts val="100"/>
              </a:spcBef>
              <a:defRPr/>
            </a:pPr>
            <a:r>
              <a:rPr lang="en-US" sz="1800" spc="-5">
                <a:solidFill>
                  <a:srgbClr val="000000"/>
                </a:solidFill>
                <a:latin typeface="Arial"/>
                <a:cs typeface="Arial"/>
                <a:hlinkClick r:id="rId5"/>
              </a:rPr>
              <a:t>elizabeth.ranson@fema.dhs.gov</a:t>
            </a:r>
            <a:endParaRPr lang="en-US" sz="1800" u="sng">
              <a:solidFill>
                <a:prstClr val="black"/>
              </a:solidFill>
              <a:latin typeface="Arial"/>
              <a:cs typeface="Arial"/>
            </a:endParaRPr>
          </a:p>
          <a:p>
            <a:pPr marL="12700">
              <a:lnSpc>
                <a:spcPts val="2050"/>
              </a:lnSpc>
              <a:spcBef>
                <a:spcPts val="100"/>
              </a:spcBef>
              <a:defRPr/>
            </a:pPr>
            <a:endParaRPr lang="en-US" spc="-5">
              <a:solidFill>
                <a:prstClr val="black"/>
              </a:solidFill>
              <a:latin typeface="Arial"/>
              <a:cs typeface="Arial"/>
            </a:endParaRPr>
          </a:p>
        </p:txBody>
      </p:sp>
      <p:sp>
        <p:nvSpPr>
          <p:cNvPr id="21" name="object 15">
            <a:extLst>
              <a:ext uri="{FF2B5EF4-FFF2-40B4-BE49-F238E27FC236}">
                <a16:creationId xmlns:a16="http://schemas.microsoft.com/office/drawing/2014/main" id="{AFA25246-51FC-0DDA-719F-910F6730EC85}"/>
              </a:ext>
            </a:extLst>
          </p:cNvPr>
          <p:cNvSpPr txBox="1"/>
          <p:nvPr/>
        </p:nvSpPr>
        <p:spPr>
          <a:xfrm>
            <a:off x="6096000" y="4553625"/>
            <a:ext cx="3840480" cy="1280160"/>
          </a:xfrm>
          <a:prstGeom prst="rect">
            <a:avLst/>
          </a:prstGeom>
        </p:spPr>
        <p:txBody>
          <a:bodyPr vert="horz" wrap="square" lIns="0" tIns="12700" rIns="0" bIns="0" rtlCol="0" anchor="t">
            <a:spAutoFit/>
          </a:bodyPr>
          <a:lstStyle/>
          <a:p>
            <a:pPr marL="12700">
              <a:lnSpc>
                <a:spcPts val="2050"/>
              </a:lnSpc>
              <a:spcBef>
                <a:spcPts val="100"/>
              </a:spcBef>
              <a:defRPr/>
            </a:pPr>
            <a:r>
              <a:rPr lang="en-US" b="1">
                <a:latin typeface="Arial"/>
                <a:cs typeface="Arial"/>
              </a:rPr>
              <a:t>Bill Bradfield</a:t>
            </a:r>
          </a:p>
          <a:p>
            <a:pPr marL="12700">
              <a:lnSpc>
                <a:spcPts val="2050"/>
              </a:lnSpc>
              <a:spcBef>
                <a:spcPts val="100"/>
              </a:spcBef>
              <a:defRPr/>
            </a:pPr>
            <a:r>
              <a:rPr lang="en-US" spc="-5">
                <a:latin typeface="Arial"/>
                <a:cs typeface="Arial"/>
              </a:rPr>
              <a:t>Insurance Specialist</a:t>
            </a:r>
            <a:br>
              <a:rPr lang="en-US" spc="-5">
                <a:latin typeface="Arial"/>
                <a:cs typeface="Arial"/>
              </a:rPr>
            </a:br>
            <a:r>
              <a:rPr lang="en-US" spc="-5">
                <a:solidFill>
                  <a:srgbClr val="000000"/>
                </a:solidFill>
                <a:latin typeface="Arial"/>
                <a:cs typeface="Arial"/>
              </a:rPr>
              <a:t>(202) 880-5906</a:t>
            </a:r>
            <a:br>
              <a:rPr lang="en-US">
                <a:latin typeface="Arial"/>
                <a:cs typeface="Arial"/>
              </a:rPr>
            </a:br>
            <a:r>
              <a:rPr lang="en-US" spc="-5">
                <a:solidFill>
                  <a:srgbClr val="333333"/>
                </a:solidFill>
                <a:latin typeface="Arial"/>
                <a:ea typeface="+mn-lt"/>
                <a:cs typeface="Arial"/>
                <a:hlinkClick r:id="rId6"/>
              </a:rPr>
              <a:t>william.b.bradfield@fema.dhs.gov</a:t>
            </a:r>
          </a:p>
        </p:txBody>
      </p:sp>
      <p:sp>
        <p:nvSpPr>
          <p:cNvPr id="2" name="TextBox 1">
            <a:extLst>
              <a:ext uri="{FF2B5EF4-FFF2-40B4-BE49-F238E27FC236}">
                <a16:creationId xmlns:a16="http://schemas.microsoft.com/office/drawing/2014/main" id="{DD6F464E-35A4-62AC-E156-448D5AA7F54B}"/>
              </a:ext>
            </a:extLst>
          </p:cNvPr>
          <p:cNvSpPr txBox="1"/>
          <p:nvPr/>
        </p:nvSpPr>
        <p:spPr>
          <a:xfrm>
            <a:off x="8739722" y="1552734"/>
            <a:ext cx="3452278" cy="113107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892810">
              <a:lnSpc>
                <a:spcPts val="1950"/>
              </a:lnSpc>
              <a:spcBef>
                <a:spcPts val="50"/>
              </a:spcBef>
              <a:defRPr/>
            </a:pPr>
            <a:r>
              <a:rPr lang="en-US" sz="1800" b="1" spc="-5">
                <a:solidFill>
                  <a:srgbClr val="000000"/>
                </a:solidFill>
                <a:latin typeface="Arial"/>
                <a:cs typeface="Arial"/>
              </a:rPr>
              <a:t>Julia Sears</a:t>
            </a:r>
            <a:endParaRPr lang="nl-NL"/>
          </a:p>
          <a:p>
            <a:pPr marL="12700" marR="892810">
              <a:lnSpc>
                <a:spcPts val="1950"/>
              </a:lnSpc>
              <a:spcBef>
                <a:spcPts val="50"/>
              </a:spcBef>
              <a:defRPr/>
            </a:pPr>
            <a:r>
              <a:rPr lang="nl-NL" sz="1800" spc="-5">
                <a:solidFill>
                  <a:srgbClr val="000000"/>
                </a:solidFill>
                <a:latin typeface="Arial"/>
                <a:cs typeface="Arial"/>
              </a:rPr>
              <a:t>State NFIP Coordinator</a:t>
            </a:r>
          </a:p>
          <a:p>
            <a:pPr marL="12700" marR="892810">
              <a:lnSpc>
                <a:spcPts val="1950"/>
              </a:lnSpc>
              <a:spcBef>
                <a:spcPts val="50"/>
              </a:spcBef>
              <a:defRPr/>
            </a:pPr>
            <a:r>
              <a:rPr lang="nl-NL" spc="-5">
                <a:solidFill>
                  <a:srgbClr val="000000"/>
                </a:solidFill>
                <a:latin typeface="Arial"/>
                <a:cs typeface="Arial"/>
              </a:rPr>
              <a:t>304-989-8330</a:t>
            </a:r>
            <a:endParaRPr lang="nl-NL" sz="1800">
              <a:solidFill>
                <a:srgbClr val="000000"/>
              </a:solidFill>
              <a:latin typeface="Arial"/>
              <a:cs typeface="Arial"/>
            </a:endParaRPr>
          </a:p>
          <a:p>
            <a:pPr marL="12700">
              <a:lnSpc>
                <a:spcPts val="1945"/>
              </a:lnSpc>
              <a:defRPr/>
            </a:pPr>
            <a:r>
              <a:rPr lang="en-US" sz="1800" spc="-5">
                <a:solidFill>
                  <a:srgbClr val="000000"/>
                </a:solidFill>
                <a:latin typeface="Arial"/>
                <a:cs typeface="Arial"/>
                <a:hlinkClick r:id="rId7"/>
              </a:rPr>
              <a:t>julia.r.sears@wv.gov</a:t>
            </a:r>
            <a:r>
              <a:rPr lang="en-US" sz="1800" spc="-5">
                <a:solidFill>
                  <a:srgbClr val="000000"/>
                </a:solidFill>
                <a:latin typeface="Arial"/>
                <a:cs typeface="Arial"/>
              </a:rPr>
              <a:t> </a:t>
            </a:r>
            <a:endParaRPr lang="nl-NL" spc="-5">
              <a:solidFill>
                <a:srgbClr val="333333"/>
              </a:solidFill>
              <a:latin typeface="Arial"/>
              <a:cs typeface="Arial"/>
            </a:endParaRPr>
          </a:p>
        </p:txBody>
      </p:sp>
    </p:spTree>
    <p:extLst>
      <p:ext uri="{BB962C8B-B14F-4D97-AF65-F5344CB8AC3E}">
        <p14:creationId xmlns:p14="http://schemas.microsoft.com/office/powerpoint/2010/main" val="962144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qr code&#10;&#10;Description automatically generated">
            <a:extLst>
              <a:ext uri="{FF2B5EF4-FFF2-40B4-BE49-F238E27FC236}">
                <a16:creationId xmlns:a16="http://schemas.microsoft.com/office/drawing/2014/main" id="{9896F4F8-34AB-81F5-DA69-F878D29C7B94}"/>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95800" y="2862461"/>
            <a:ext cx="3200400" cy="1133078"/>
          </a:xfrm>
          <a:prstGeom prst="rect">
            <a:avLst/>
          </a:prstGeom>
        </p:spPr>
      </p:pic>
      <p:sp>
        <p:nvSpPr>
          <p:cNvPr id="2" name="Title 1" descr="Department of Homeland Security logo - FEMA">
            <a:extLst>
              <a:ext uri="{FF2B5EF4-FFF2-40B4-BE49-F238E27FC236}">
                <a16:creationId xmlns:a16="http://schemas.microsoft.com/office/drawing/2014/main" id="{ECB09B6B-3659-5A6B-56FE-84F57EBE9015}"/>
              </a:ext>
            </a:extLst>
          </p:cNvPr>
          <p:cNvSpPr>
            <a:spLocks noGrp="1"/>
          </p:cNvSpPr>
          <p:nvPr>
            <p:ph type="title"/>
          </p:nvPr>
        </p:nvSpPr>
        <p:spPr>
          <a:xfrm>
            <a:off x="738189" y="-743347"/>
            <a:ext cx="10715627" cy="743347"/>
          </a:xfrm>
        </p:spPr>
        <p:txBody>
          <a:bodyPr vert="horz" lIns="91440" tIns="45720" rIns="91440" bIns="45720" rtlCol="0" anchor="b">
            <a:normAutofit/>
          </a:bodyPr>
          <a:lstStyle/>
          <a:p>
            <a:r>
              <a:rPr lang="en-US"/>
              <a:t>Department of Homeland Security logo - FEMA</a:t>
            </a:r>
          </a:p>
        </p:txBody>
      </p:sp>
    </p:spTree>
    <p:extLst>
      <p:ext uri="{BB962C8B-B14F-4D97-AF65-F5344CB8AC3E}">
        <p14:creationId xmlns:p14="http://schemas.microsoft.com/office/powerpoint/2010/main" val="344238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02E6D-B622-903F-6FBD-FFBD24105EFE}"/>
              </a:ext>
            </a:extLst>
          </p:cNvPr>
          <p:cNvSpPr>
            <a:spLocks noGrp="1"/>
          </p:cNvSpPr>
          <p:nvPr>
            <p:ph type="title"/>
          </p:nvPr>
        </p:nvSpPr>
        <p:spPr>
          <a:xfrm>
            <a:off x="738189" y="144680"/>
            <a:ext cx="10715627" cy="731520"/>
          </a:xfrm>
        </p:spPr>
        <p:txBody>
          <a:bodyPr>
            <a:normAutofit/>
          </a:bodyPr>
          <a:lstStyle/>
          <a:p>
            <a:r>
              <a:rPr lang="en-US"/>
              <a:t>3 Reasons We Are Here Today</a:t>
            </a:r>
          </a:p>
        </p:txBody>
      </p:sp>
      <p:sp>
        <p:nvSpPr>
          <p:cNvPr id="2" name="Content Placeholder 1">
            <a:extLst>
              <a:ext uri="{FF2B5EF4-FFF2-40B4-BE49-F238E27FC236}">
                <a16:creationId xmlns:a16="http://schemas.microsoft.com/office/drawing/2014/main" id="{7C31920C-37A1-C1AC-96E0-B2F084F87C20}"/>
              </a:ext>
            </a:extLst>
          </p:cNvPr>
          <p:cNvSpPr>
            <a:spLocks noGrp="1"/>
          </p:cNvSpPr>
          <p:nvPr>
            <p:ph idx="1"/>
          </p:nvPr>
        </p:nvSpPr>
        <p:spPr>
          <a:xfrm>
            <a:off x="738189" y="1010655"/>
            <a:ext cx="10715627" cy="4106412"/>
          </a:xfrm>
        </p:spPr>
        <p:txBody>
          <a:bodyPr vert="horz" lIns="91440" tIns="45720" rIns="91440" bIns="45720" rtlCol="0" anchor="t">
            <a:normAutofit/>
          </a:bodyPr>
          <a:lstStyle/>
          <a:p>
            <a:pPr indent="-347345"/>
            <a:r>
              <a:rPr lang="en-US"/>
              <a:t>To preview and discuss the updated Flood Insurance Study (FIS) report and Flood Insurance Rate Map (FIRM) for Berkeley County, West Virginia</a:t>
            </a:r>
          </a:p>
          <a:p>
            <a:pPr indent="-347345"/>
            <a:r>
              <a:rPr lang="en-US"/>
              <a:t>To examine the new study areas, discuss how the analysis and mapping have changed since the previous FIRM, and discuss current and future implications for these changes</a:t>
            </a:r>
          </a:p>
          <a:p>
            <a:pPr indent="-347345"/>
            <a:r>
              <a:rPr lang="en-US"/>
              <a:t>To present a timeline of next steps</a:t>
            </a:r>
          </a:p>
          <a:p>
            <a:pPr indent="-347345"/>
            <a:endParaRPr lang="en-US"/>
          </a:p>
        </p:txBody>
      </p:sp>
      <p:pic>
        <p:nvPicPr>
          <p:cNvPr id="7" name="Picture 6" descr="Aerial photo of a neighborhood next to trees">
            <a:extLst>
              <a:ext uri="{FF2B5EF4-FFF2-40B4-BE49-F238E27FC236}">
                <a16:creationId xmlns:a16="http://schemas.microsoft.com/office/drawing/2014/main" id="{D0A4E96D-1BC3-D225-C1A5-A440DDF3A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012164"/>
            <a:ext cx="12192000" cy="1834598"/>
          </a:xfrm>
          <a:prstGeom prst="rect">
            <a:avLst/>
          </a:prstGeom>
        </p:spPr>
      </p:pic>
    </p:spTree>
    <p:extLst>
      <p:ext uri="{BB962C8B-B14F-4D97-AF65-F5344CB8AC3E}">
        <p14:creationId xmlns:p14="http://schemas.microsoft.com/office/powerpoint/2010/main" val="409062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800" b="0" i="0" u="none" strike="noStrike" kern="1200" cap="none" spc="0" normalizeH="0" baseline="0" noProof="0">
                <a:ln>
                  <a:noFill/>
                </a:ln>
                <a:solidFill>
                  <a:schemeClr val="bg1"/>
                </a:solidFill>
                <a:effectLst/>
                <a:uLnTx/>
                <a:uFillTx/>
                <a:latin typeface="Franklin Gothic Medium Cond"/>
                <a:ea typeface="+mj-ea"/>
                <a:cs typeface="Arial"/>
              </a:rPr>
              <a:t>Timeline – Looking Back</a:t>
            </a:r>
          </a:p>
        </p:txBody>
      </p:sp>
      <p:sp>
        <p:nvSpPr>
          <p:cNvPr id="8" name="Slide Number Placeholder 1">
            <a:extLst>
              <a:ext uri="{FF2B5EF4-FFF2-40B4-BE49-F238E27FC236}">
                <a16:creationId xmlns:a16="http://schemas.microsoft.com/office/drawing/2014/main" id="{9C473E60-F926-63D5-E609-187D38004B4B}"/>
              </a:ext>
              <a:ext uri="{C183D7F6-B498-43B3-948B-1728B52AA6E4}">
                <adec:decorative xmlns:adec="http://schemas.microsoft.com/office/drawing/2017/decorative" val="1"/>
              </a:ext>
            </a:extLst>
          </p:cNvPr>
          <p:cNvSpPr>
            <a:spLocks noGrp="1"/>
          </p:cNvSpPr>
          <p:nvPr>
            <p:ph type="sldNum" sz="quarter" idx="4"/>
          </p:nvPr>
        </p:nvSpPr>
        <p:spPr>
          <a:xfrm>
            <a:off x="11459278" y="6282727"/>
            <a:ext cx="427921" cy="170334"/>
          </a:xfr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800" b="0" i="0" u="none" strike="noStrike" kern="1200" cap="none" spc="0" normalizeH="0" baseline="0" noProof="0" smtClean="0">
                <a:ln>
                  <a:noFill/>
                </a:ln>
                <a:solidFill>
                  <a:srgbClr val="000000">
                    <a:tint val="75000"/>
                  </a:srgbClr>
                </a:solidFill>
                <a:effectLst/>
                <a:uLnTx/>
                <a:uFillTx/>
                <a:latin typeface="Franklin Gothic Medium" panose="020B06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000000">
                  <a:tint val="75000"/>
                </a:srgbClr>
              </a:solidFill>
              <a:effectLst/>
              <a:uLnTx/>
              <a:uFillTx/>
              <a:latin typeface="Franklin Gothic Medium" panose="020B0603020102020204" pitchFamily="34" charset="0"/>
              <a:ea typeface="+mn-ea"/>
              <a:cs typeface="+mn-cs"/>
            </a:endParaRPr>
          </a:p>
        </p:txBody>
      </p:sp>
      <p:sp>
        <p:nvSpPr>
          <p:cNvPr id="7" name="Freeform 17">
            <a:extLst>
              <a:ext uri="{FF2B5EF4-FFF2-40B4-BE49-F238E27FC236}">
                <a16:creationId xmlns:a16="http://schemas.microsoft.com/office/drawing/2014/main" id="{750D28A6-4764-66D2-DA7B-540618317DB1}"/>
              </a:ext>
              <a:ext uri="{C183D7F6-B498-43B3-948B-1728B52AA6E4}">
                <adec:decorative xmlns:adec="http://schemas.microsoft.com/office/drawing/2017/decorative" val="1"/>
              </a:ext>
            </a:extLst>
          </p:cNvPr>
          <p:cNvSpPr/>
          <p:nvPr/>
        </p:nvSpPr>
        <p:spPr>
          <a:xfrm>
            <a:off x="8849618" y="2531924"/>
            <a:ext cx="2157141" cy="731427"/>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noFill/>
          <a:effectLst>
            <a:outerShdw blurRad="63500" sx="102000" sy="102000" algn="ctr"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endParaRPr>
          </a:p>
        </p:txBody>
      </p:sp>
      <p:sp>
        <p:nvSpPr>
          <p:cNvPr id="5" name="Notched Right Arrow 15" descr="A timeline graphic illustrates the multi-year stages of updating a FEMA flood map, highlighting the stages completed before the Flood Risk Review meeting ">
            <a:extLst>
              <a:ext uri="{FF2B5EF4-FFF2-40B4-BE49-F238E27FC236}">
                <a16:creationId xmlns:a16="http://schemas.microsoft.com/office/drawing/2014/main" id="{96072C69-D7D5-3790-370E-6E22157038D7}"/>
              </a:ext>
            </a:extLst>
          </p:cNvPr>
          <p:cNvSpPr/>
          <p:nvPr/>
        </p:nvSpPr>
        <p:spPr>
          <a:xfrm>
            <a:off x="728732" y="3216744"/>
            <a:ext cx="9667734" cy="449269"/>
          </a:xfrm>
          <a:prstGeom prst="notchedRightArrow">
            <a:avLst/>
          </a:prstGeom>
          <a:solidFill>
            <a:schemeClr val="bg1">
              <a:lumMod val="85000"/>
            </a:schemeClr>
          </a:solidFill>
          <a:effectLst>
            <a:outerShdw blurRad="63500" sx="102000" sy="102000" algn="ctr" rotWithShape="0">
              <a:prstClr val="black">
                <a:alpha val="40000"/>
              </a:prstClr>
            </a:outerShdw>
          </a:effectLst>
        </p:spPr>
        <p:style>
          <a:lnRef idx="0">
            <a:schemeClr val="accent2">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ITC Franklin Gothic Std Book" panose="020B0504030503020204" pitchFamily="34" charset="0"/>
              <a:ea typeface="+mn-ea"/>
              <a:cs typeface="+mn-cs"/>
            </a:endParaRPr>
          </a:p>
        </p:txBody>
      </p:sp>
      <p:sp>
        <p:nvSpPr>
          <p:cNvPr id="26" name="Freeform 17">
            <a:extLst>
              <a:ext uri="{FF2B5EF4-FFF2-40B4-BE49-F238E27FC236}">
                <a16:creationId xmlns:a16="http://schemas.microsoft.com/office/drawing/2014/main" id="{7D0EC338-4FDF-19E1-D301-42DA4EE19C18}"/>
              </a:ext>
            </a:extLst>
          </p:cNvPr>
          <p:cNvSpPr/>
          <p:nvPr/>
        </p:nvSpPr>
        <p:spPr>
          <a:xfrm>
            <a:off x="1084568"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a:ea typeface="+mn-ea"/>
                <a:cs typeface="+mn-cs"/>
              </a:rPr>
              <a:t>Current Effective Maps</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rPr>
              <a:t>July 2009</a:t>
            </a:r>
            <a:endParaRPr kumimoji="0" lang="en-US" sz="1600" b="0" i="0" u="none" strike="noStrike" kern="1200" cap="none" spc="0" normalizeH="0" baseline="0" noProof="0">
              <a:ln>
                <a:noFill/>
              </a:ln>
              <a:solidFill>
                <a:srgbClr val="000000">
                  <a:hueOff val="0"/>
                  <a:satOff val="0"/>
                  <a:lumOff val="0"/>
                </a:srgbClr>
              </a:solidFill>
              <a:effectLst/>
              <a:uLnTx/>
              <a:uFillTx/>
              <a:latin typeface="Franklin Gothic Medium" panose="020B0603020102020204"/>
              <a:ea typeface="+mn-ea"/>
              <a:cs typeface="+mn-cs"/>
            </a:endParaRPr>
          </a:p>
        </p:txBody>
      </p:sp>
      <p:sp>
        <p:nvSpPr>
          <p:cNvPr id="32" name="Freeform 17">
            <a:extLst>
              <a:ext uri="{FF2B5EF4-FFF2-40B4-BE49-F238E27FC236}">
                <a16:creationId xmlns:a16="http://schemas.microsoft.com/office/drawing/2014/main" id="{FE8D85C7-0577-7158-D6F6-F2FC83939AAB}"/>
              </a:ext>
            </a:extLst>
          </p:cNvPr>
          <p:cNvSpPr/>
          <p:nvPr/>
        </p:nvSpPr>
        <p:spPr>
          <a:xfrm>
            <a:off x="2025435"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lang="en-US">
                <a:solidFill>
                  <a:srgbClr val="000000"/>
                </a:solidFill>
                <a:latin typeface="Franklin Gothic Medium Cond"/>
              </a:rPr>
              <a:t>Kick-Off/Discovery Meeting</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rPr>
              <a:t>November 2021</a:t>
            </a:r>
            <a:endParaRPr kumimoji="0" lang="en-US" sz="1600" b="0" i="0" u="none" strike="noStrike" kern="1200" cap="none" spc="0" normalizeH="0" baseline="0" noProof="0">
              <a:ln>
                <a:noFill/>
              </a:ln>
              <a:solidFill>
                <a:srgbClr val="000000">
                  <a:hueOff val="0"/>
                  <a:satOff val="0"/>
                  <a:lumOff val="0"/>
                </a:srgbClr>
              </a:solidFill>
              <a:effectLst/>
              <a:uLnTx/>
              <a:uFillTx/>
              <a:latin typeface="Franklin Gothic Medium" panose="020B0603020102020204"/>
              <a:ea typeface="+mn-ea"/>
              <a:cs typeface="+mn-cs"/>
            </a:endParaRPr>
          </a:p>
        </p:txBody>
      </p:sp>
      <p:sp>
        <p:nvSpPr>
          <p:cNvPr id="44" name="Freeform 17">
            <a:extLst>
              <a:ext uri="{FF2B5EF4-FFF2-40B4-BE49-F238E27FC236}">
                <a16:creationId xmlns:a16="http://schemas.microsoft.com/office/drawing/2014/main" id="{5682C899-B104-08B3-4735-7EBF10F28A63}"/>
              </a:ext>
            </a:extLst>
          </p:cNvPr>
          <p:cNvSpPr/>
          <p:nvPr/>
        </p:nvSpPr>
        <p:spPr>
          <a:xfrm>
            <a:off x="2980502"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panose="020B0606030402020204" pitchFamily="34" charset="0"/>
                <a:ea typeface="+mn-ea"/>
                <a:cs typeface="+mn-cs"/>
              </a:rPr>
              <a:t>Risk MAP Study Notification</a:t>
            </a:r>
          </a:p>
          <a:p>
            <a:pPr marL="0" marR="0" lvl="0" indent="0" algn="ctr" defTabSz="711182" rtl="0" eaLnBrk="1" fontAlgn="auto" latinLnBrk="0" hangingPunct="1">
              <a:lnSpc>
                <a:spcPct val="90000"/>
              </a:lnSpc>
              <a:spcBef>
                <a:spcPts val="0"/>
              </a:spcBef>
              <a:spcAft>
                <a:spcPts val="0"/>
              </a:spcAft>
              <a:buClrTx/>
              <a:buSzTx/>
              <a:buFontTx/>
              <a:buNone/>
              <a:tabLst/>
              <a:defRPr/>
            </a:pPr>
            <a:r>
              <a:rPr lang="en-US" sz="1600">
                <a:solidFill>
                  <a:srgbClr val="005A88"/>
                </a:solidFill>
                <a:latin typeface="Franklin Gothic Medium" panose="020B0603020102020204"/>
              </a:rPr>
              <a:t>January 2023</a:t>
            </a:r>
          </a:p>
        </p:txBody>
      </p:sp>
      <p:sp>
        <p:nvSpPr>
          <p:cNvPr id="45" name="Freeform 17">
            <a:extLst>
              <a:ext uri="{FF2B5EF4-FFF2-40B4-BE49-F238E27FC236}">
                <a16:creationId xmlns:a16="http://schemas.microsoft.com/office/drawing/2014/main" id="{F5A8284D-B3A6-A86A-8727-EF0C2F15D596}"/>
              </a:ext>
            </a:extLst>
          </p:cNvPr>
          <p:cNvSpPr/>
          <p:nvPr/>
        </p:nvSpPr>
        <p:spPr>
          <a:xfrm>
            <a:off x="3943523"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panose="020B0606030402020204" pitchFamily="34" charset="0"/>
                <a:ea typeface="+mn-ea"/>
                <a:cs typeface="+mn-cs"/>
              </a:rPr>
              <a:t>Flood Risk  Review Meeting</a:t>
            </a:r>
            <a:endParaRPr kumimoji="0" lang="en-US" sz="1600" b="0" i="0" u="none" strike="noStrike" kern="1200" cap="none" spc="0" normalizeH="0" baseline="0" noProof="0">
              <a:ln>
                <a:noFill/>
              </a:ln>
              <a:solidFill>
                <a:schemeClr val="tx2">
                  <a:alpha val="50000"/>
                </a:schemeClr>
              </a:solidFill>
              <a:effectLst/>
              <a:highlight>
                <a:srgbClr val="FFFF00"/>
              </a:highlight>
              <a:uLnTx/>
              <a:uFillTx/>
              <a:latin typeface="Franklin Gothic Medium" panose="020B0603020102020204" pitchFamily="34" charset="0"/>
            </a:endParaRPr>
          </a:p>
        </p:txBody>
      </p:sp>
      <p:sp>
        <p:nvSpPr>
          <p:cNvPr id="16" name="Freeform 20">
            <a:extLst>
              <a:ext uri="{FF2B5EF4-FFF2-40B4-BE49-F238E27FC236}">
                <a16:creationId xmlns:a16="http://schemas.microsoft.com/office/drawing/2014/main" id="{AC5D5EAB-2B02-F194-3570-92FB03789425}"/>
              </a:ext>
            </a:extLst>
          </p:cNvPr>
          <p:cNvSpPr/>
          <p:nvPr/>
        </p:nvSpPr>
        <p:spPr>
          <a:xfrm>
            <a:off x="5138951"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Preliminary Maps and CCO Meeting</a:t>
            </a:r>
          </a:p>
          <a:p>
            <a:pPr algn="ctr" defTabSz="711182">
              <a:lnSpc>
                <a:spcPct val="90000"/>
              </a:lnSpc>
              <a:spcAft>
                <a:spcPct val="35000"/>
              </a:spcAft>
              <a:defRPr/>
            </a:pPr>
            <a:r>
              <a:rPr lang="en-US" sz="1600">
                <a:solidFill>
                  <a:schemeClr val="tx2">
                    <a:alpha val="50000"/>
                  </a:schemeClr>
                </a:solidFill>
                <a:highlight>
                  <a:srgbClr val="FFFF00"/>
                </a:highlight>
                <a:latin typeface="Franklin Gothic Medium" panose="020B0603020102020204" pitchFamily="34" charset="0"/>
              </a:rPr>
              <a:t> </a:t>
            </a:r>
          </a:p>
        </p:txBody>
      </p:sp>
      <p:sp>
        <p:nvSpPr>
          <p:cNvPr id="17" name="Freeform 24">
            <a:extLst>
              <a:ext uri="{FF2B5EF4-FFF2-40B4-BE49-F238E27FC236}">
                <a16:creationId xmlns:a16="http://schemas.microsoft.com/office/drawing/2014/main" id="{B513649A-AD10-016D-791C-88D498850CA4}"/>
              </a:ext>
            </a:extLst>
          </p:cNvPr>
          <p:cNvSpPr/>
          <p:nvPr/>
        </p:nvSpPr>
        <p:spPr>
          <a:xfrm>
            <a:off x="6359084" y="4028900"/>
            <a:ext cx="1463040" cy="137160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Appeal Period Start</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a:solidFill>
                  <a:schemeClr val="tx2">
                    <a:alpha val="50000"/>
                  </a:schemeClr>
                </a:solidFill>
                <a:highlight>
                  <a:srgbClr val="FFFF00"/>
                </a:highlight>
                <a:latin typeface="Franklin Gothic Medium" panose="020B0603020102020204" pitchFamily="34" charset="0"/>
              </a:rPr>
              <a:t> </a:t>
            </a: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alpha val="50000"/>
                </a:srgbClr>
              </a:solidFill>
              <a:effectLst/>
              <a:uLnTx/>
              <a:uFillTx/>
              <a:latin typeface="Franklin Gothic Medium Cond" panose="020B0606030402020204" pitchFamily="34" charset="0"/>
              <a:ea typeface="+mn-ea"/>
              <a:cs typeface="+mn-cs"/>
            </a:endParaRPr>
          </a:p>
        </p:txBody>
      </p:sp>
      <p:sp>
        <p:nvSpPr>
          <p:cNvPr id="9" name="Freeform 24">
            <a:extLst>
              <a:ext uri="{FF2B5EF4-FFF2-40B4-BE49-F238E27FC236}">
                <a16:creationId xmlns:a16="http://schemas.microsoft.com/office/drawing/2014/main" id="{EA27EF92-7B7A-40D8-575F-3841AC3800F9}"/>
              </a:ext>
            </a:extLst>
          </p:cNvPr>
          <p:cNvSpPr/>
          <p:nvPr/>
        </p:nvSpPr>
        <p:spPr>
          <a:xfrm>
            <a:off x="7541583"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End of Appeal Period</a:t>
            </a:r>
          </a:p>
          <a:p>
            <a:pPr algn="ctr" defTabSz="711182">
              <a:lnSpc>
                <a:spcPct val="90000"/>
              </a:lnSpc>
              <a:spcAft>
                <a:spcPct val="35000"/>
              </a:spcAft>
              <a:defRPr/>
            </a:pPr>
            <a:r>
              <a:rPr lang="en-US" sz="1600">
                <a:solidFill>
                  <a:schemeClr val="tx2">
                    <a:alpha val="50000"/>
                  </a:schemeClr>
                </a:solidFill>
                <a:highlight>
                  <a:srgbClr val="FFFF00"/>
                </a:highlight>
                <a:latin typeface="Franklin Gothic Medium" panose="020B0603020102020204" pitchFamily="34" charset="0"/>
              </a:rPr>
              <a:t> </a:t>
            </a:r>
            <a:endParaRPr kumimoji="0" lang="en-US" sz="16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endParaRPr>
          </a:p>
        </p:txBody>
      </p:sp>
      <p:sp>
        <p:nvSpPr>
          <p:cNvPr id="23" name="Freeform 25">
            <a:extLst>
              <a:ext uri="{FF2B5EF4-FFF2-40B4-BE49-F238E27FC236}">
                <a16:creationId xmlns:a16="http://schemas.microsoft.com/office/drawing/2014/main" id="{CDC9DB42-9AA1-4B1F-1555-9B3ADBEE9F9F}"/>
              </a:ext>
            </a:extLst>
          </p:cNvPr>
          <p:cNvSpPr/>
          <p:nvPr/>
        </p:nvSpPr>
        <p:spPr>
          <a:xfrm>
            <a:off x="8770104" y="4028900"/>
            <a:ext cx="1463040" cy="137160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FEMA Issues Letter of Final Determination (LFD)</a:t>
            </a:r>
          </a:p>
          <a:p>
            <a:pPr algn="ctr" defTabSz="711182">
              <a:lnSpc>
                <a:spcPct val="90000"/>
              </a:lnSpc>
              <a:spcAft>
                <a:spcPct val="35000"/>
              </a:spcAft>
              <a:defRPr/>
            </a:pPr>
            <a:r>
              <a:rPr lang="en-US" sz="1600">
                <a:solidFill>
                  <a:schemeClr val="tx2">
                    <a:alpha val="50000"/>
                  </a:schemeClr>
                </a:solidFill>
                <a:highlight>
                  <a:srgbClr val="FFFF00"/>
                </a:highlight>
                <a:latin typeface="+mj-lt"/>
              </a:rPr>
              <a:t> </a:t>
            </a:r>
            <a:endParaRPr kumimoji="0" lang="en-US" sz="1600" b="0" i="0" u="none" strike="noStrike" kern="1200" cap="none" spc="0" normalizeH="0" baseline="0" noProof="0">
              <a:ln>
                <a:noFill/>
              </a:ln>
              <a:solidFill>
                <a:prstClr val="black">
                  <a:hueOff val="0"/>
                  <a:satOff val="0"/>
                  <a:lumOff val="0"/>
                  <a:alpha val="50000"/>
                </a:prstClr>
              </a:solidFill>
              <a:effectLst/>
              <a:uLnTx/>
              <a:uFillTx/>
              <a:latin typeface="+mj-lt"/>
              <a:ea typeface="+mn-ea"/>
              <a:cs typeface="+mn-cs"/>
            </a:endParaRP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alpha val="50000"/>
                </a:srgbClr>
              </a:solidFill>
              <a:effectLst/>
              <a:uLnTx/>
              <a:uFillTx/>
              <a:latin typeface="Franklin Gothic Medium Cond" panose="020B0606030402020204" pitchFamily="34" charset="0"/>
              <a:ea typeface="+mn-ea"/>
              <a:cs typeface="+mn-cs"/>
            </a:endParaRPr>
          </a:p>
        </p:txBody>
      </p:sp>
      <p:sp>
        <p:nvSpPr>
          <p:cNvPr id="4" name="Freeform 21">
            <a:extLst>
              <a:ext uri="{FF2B5EF4-FFF2-40B4-BE49-F238E27FC236}">
                <a16:creationId xmlns:a16="http://schemas.microsoft.com/office/drawing/2014/main" id="{95B34F67-020E-7A54-2AE1-8D7E8859CA12}"/>
              </a:ext>
            </a:extLst>
          </p:cNvPr>
          <p:cNvSpPr/>
          <p:nvPr/>
        </p:nvSpPr>
        <p:spPr>
          <a:xfrm>
            <a:off x="10198348" y="1354586"/>
            <a:ext cx="1463040" cy="128016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panose="020B0606030402020204" pitchFamily="34" charset="0"/>
                <a:ea typeface="+mn-ea"/>
                <a:cs typeface="+mn-cs"/>
              </a:rPr>
              <a:t>Updated Effective Maps</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b="1">
                <a:solidFill>
                  <a:schemeClr val="tx2">
                    <a:alpha val="50000"/>
                  </a:schemeClr>
                </a:solidFill>
                <a:highlight>
                  <a:srgbClr val="FFFF00"/>
                </a:highlight>
              </a:rPr>
              <a:t> </a:t>
            </a:r>
            <a:endParaRPr kumimoji="0" lang="en-US" sz="1600" b="1" i="0" u="none" strike="noStrike" kern="1200" cap="none" spc="0" normalizeH="0" baseline="0" noProof="0">
              <a:ln>
                <a:noFill/>
              </a:ln>
              <a:solidFill>
                <a:prstClr val="black">
                  <a:hueOff val="0"/>
                  <a:satOff val="0"/>
                  <a:lumOff val="0"/>
                  <a:alpha val="50000"/>
                </a:prstClr>
              </a:solidFill>
              <a:effectLst/>
              <a:uLnTx/>
              <a:uFillTx/>
              <a:ea typeface="+mn-ea"/>
              <a:cs typeface="+mn-cs"/>
            </a:endParaRPr>
          </a:p>
        </p:txBody>
      </p:sp>
      <p:sp>
        <p:nvSpPr>
          <p:cNvPr id="25" name="Oval 24">
            <a:extLst>
              <a:ext uri="{FF2B5EF4-FFF2-40B4-BE49-F238E27FC236}">
                <a16:creationId xmlns:a16="http://schemas.microsoft.com/office/drawing/2014/main" id="{5D00D2DB-C4BC-FF1B-A4DF-D8A95818AB09}"/>
              </a:ext>
              <a:ext uri="{C183D7F6-B498-43B3-948B-1728B52AA6E4}">
                <adec:decorative xmlns:adec="http://schemas.microsoft.com/office/drawing/2017/decorative" val="1"/>
              </a:ext>
            </a:extLst>
          </p:cNvPr>
          <p:cNvSpPr/>
          <p:nvPr/>
        </p:nvSpPr>
        <p:spPr>
          <a:xfrm flipV="1">
            <a:off x="819030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7" name="Straight Connector 26">
            <a:extLst>
              <a:ext uri="{FF2B5EF4-FFF2-40B4-BE49-F238E27FC236}">
                <a16:creationId xmlns:a16="http://schemas.microsoft.com/office/drawing/2014/main" id="{C16550C2-4261-70D7-026A-7C7727318967}"/>
              </a:ext>
              <a:ext uri="{C183D7F6-B498-43B3-948B-1728B52AA6E4}">
                <adec:decorative xmlns:adec="http://schemas.microsoft.com/office/drawing/2017/decorative" val="1"/>
              </a:ext>
            </a:extLst>
          </p:cNvPr>
          <p:cNvCxnSpPr>
            <a:cxnSpLocks/>
          </p:cNvCxnSpPr>
          <p:nvPr/>
        </p:nvCxnSpPr>
        <p:spPr>
          <a:xfrm>
            <a:off x="1821783"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Picture 4">
            <a:extLst>
              <a:ext uri="{FF2B5EF4-FFF2-40B4-BE49-F238E27FC236}">
                <a16:creationId xmlns:a16="http://schemas.microsoft.com/office/drawing/2014/main" id="{D9A975E2-02CB-7AF5-737E-C7BBC50209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6468" y="2887284"/>
            <a:ext cx="1066800" cy="901700"/>
          </a:xfrm>
          <a:prstGeom prst="rect">
            <a:avLst/>
          </a:prstGeom>
          <a:effectLst>
            <a:outerShdw blurRad="63500" sx="102000" sy="102000" algn="ctr" rotWithShape="0">
              <a:prstClr val="black">
                <a:alpha val="40000"/>
              </a:prstClr>
            </a:outerShdw>
          </a:effectLst>
        </p:spPr>
      </p:pic>
      <p:cxnSp>
        <p:nvCxnSpPr>
          <p:cNvPr id="42" name="Straight Connector 41">
            <a:extLst>
              <a:ext uri="{FF2B5EF4-FFF2-40B4-BE49-F238E27FC236}">
                <a16:creationId xmlns:a16="http://schemas.microsoft.com/office/drawing/2014/main" id="{6D0462A9-C460-D326-B858-6D5336D82270}"/>
              </a:ext>
              <a:ext uri="{C183D7F6-B498-43B3-948B-1728B52AA6E4}">
                <adec:decorative xmlns:adec="http://schemas.microsoft.com/office/drawing/2017/decorative" val="1"/>
              </a:ext>
            </a:extLst>
          </p:cNvPr>
          <p:cNvCxnSpPr>
            <a:cxnSpLocks/>
          </p:cNvCxnSpPr>
          <p:nvPr/>
        </p:nvCxnSpPr>
        <p:spPr>
          <a:xfrm>
            <a:off x="2764511"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3438DC-2C1E-C723-1318-1BB79C818492}"/>
              </a:ext>
              <a:ext uri="{C183D7F6-B498-43B3-948B-1728B52AA6E4}">
                <adec:decorative xmlns:adec="http://schemas.microsoft.com/office/drawing/2017/decorative" val="1"/>
              </a:ext>
            </a:extLst>
          </p:cNvPr>
          <p:cNvCxnSpPr>
            <a:cxnSpLocks/>
          </p:cNvCxnSpPr>
          <p:nvPr/>
        </p:nvCxnSpPr>
        <p:spPr>
          <a:xfrm>
            <a:off x="3720933"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40240A-3634-AF36-F97A-89E920BE5985}"/>
              </a:ext>
              <a:ext uri="{C183D7F6-B498-43B3-948B-1728B52AA6E4}">
                <adec:decorative xmlns:adec="http://schemas.microsoft.com/office/drawing/2017/decorative" val="1"/>
              </a:ext>
            </a:extLst>
          </p:cNvPr>
          <p:cNvCxnSpPr>
            <a:cxnSpLocks/>
          </p:cNvCxnSpPr>
          <p:nvPr/>
        </p:nvCxnSpPr>
        <p:spPr>
          <a:xfrm>
            <a:off x="5870471"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91C646-FB55-EC03-D53D-D0525E565D51}"/>
              </a:ext>
              <a:ext uri="{C183D7F6-B498-43B3-948B-1728B52AA6E4}">
                <adec:decorative xmlns:adec="http://schemas.microsoft.com/office/drawing/2017/decorative" val="1"/>
              </a:ext>
            </a:extLst>
          </p:cNvPr>
          <p:cNvCxnSpPr>
            <a:cxnSpLocks/>
          </p:cNvCxnSpPr>
          <p:nvPr/>
        </p:nvCxnSpPr>
        <p:spPr>
          <a:xfrm>
            <a:off x="4675043"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0C864E8-8EE6-BF96-46C7-F7F35419852A}"/>
              </a:ext>
              <a:ext uri="{C183D7F6-B498-43B3-948B-1728B52AA6E4}">
                <adec:decorative xmlns:adec="http://schemas.microsoft.com/office/drawing/2017/decorative" val="1"/>
              </a:ext>
            </a:extLst>
          </p:cNvPr>
          <p:cNvSpPr/>
          <p:nvPr/>
        </p:nvSpPr>
        <p:spPr>
          <a:xfrm flipV="1">
            <a:off x="1719514"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9" name="Oval 48">
            <a:extLst>
              <a:ext uri="{FF2B5EF4-FFF2-40B4-BE49-F238E27FC236}">
                <a16:creationId xmlns:a16="http://schemas.microsoft.com/office/drawing/2014/main" id="{2F8E4C1D-9FD1-7C2C-836D-1C3CC48DC796}"/>
              </a:ext>
              <a:ext uri="{C183D7F6-B498-43B3-948B-1728B52AA6E4}">
                <adec:decorative xmlns:adec="http://schemas.microsoft.com/office/drawing/2017/decorative" val="1"/>
              </a:ext>
            </a:extLst>
          </p:cNvPr>
          <p:cNvSpPr/>
          <p:nvPr/>
        </p:nvSpPr>
        <p:spPr>
          <a:xfrm flipV="1">
            <a:off x="2670012"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Oval 49">
            <a:extLst>
              <a:ext uri="{FF2B5EF4-FFF2-40B4-BE49-F238E27FC236}">
                <a16:creationId xmlns:a16="http://schemas.microsoft.com/office/drawing/2014/main" id="{E54EB44E-DE7C-3F4F-9C45-5398132DAE4A}"/>
              </a:ext>
              <a:ext uri="{C183D7F6-B498-43B3-948B-1728B52AA6E4}">
                <adec:decorative xmlns:adec="http://schemas.microsoft.com/office/drawing/2017/decorative" val="1"/>
              </a:ext>
            </a:extLst>
          </p:cNvPr>
          <p:cNvSpPr/>
          <p:nvPr/>
        </p:nvSpPr>
        <p:spPr>
          <a:xfrm flipV="1">
            <a:off x="362051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Oval 50">
            <a:extLst>
              <a:ext uri="{FF2B5EF4-FFF2-40B4-BE49-F238E27FC236}">
                <a16:creationId xmlns:a16="http://schemas.microsoft.com/office/drawing/2014/main" id="{B87D994C-DACD-5A2A-FFAD-A123B9B87D14}"/>
              </a:ext>
              <a:ext uri="{C183D7F6-B498-43B3-948B-1728B52AA6E4}">
                <adec:decorative xmlns:adec="http://schemas.microsoft.com/office/drawing/2017/decorative" val="1"/>
              </a:ext>
            </a:extLst>
          </p:cNvPr>
          <p:cNvSpPr/>
          <p:nvPr/>
        </p:nvSpPr>
        <p:spPr>
          <a:xfrm flipV="1">
            <a:off x="4575274"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2" name="Oval 51">
            <a:extLst>
              <a:ext uri="{FF2B5EF4-FFF2-40B4-BE49-F238E27FC236}">
                <a16:creationId xmlns:a16="http://schemas.microsoft.com/office/drawing/2014/main" id="{70EB02A8-A443-09F0-2AD2-FF7F3849AC18}"/>
              </a:ext>
              <a:ext uri="{C183D7F6-B498-43B3-948B-1728B52AA6E4}">
                <adec:decorative xmlns:adec="http://schemas.microsoft.com/office/drawing/2017/decorative" val="1"/>
              </a:ext>
            </a:extLst>
          </p:cNvPr>
          <p:cNvSpPr/>
          <p:nvPr/>
        </p:nvSpPr>
        <p:spPr>
          <a:xfrm flipV="1">
            <a:off x="5777439"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3" name="Oval 52">
            <a:extLst>
              <a:ext uri="{FF2B5EF4-FFF2-40B4-BE49-F238E27FC236}">
                <a16:creationId xmlns:a16="http://schemas.microsoft.com/office/drawing/2014/main" id="{23DD04FC-B515-EA01-7664-8ABBFACF5337}"/>
              </a:ext>
              <a:ext uri="{C183D7F6-B498-43B3-948B-1728B52AA6E4}">
                <adec:decorative xmlns:adec="http://schemas.microsoft.com/office/drawing/2017/decorative" val="1"/>
              </a:ext>
            </a:extLst>
          </p:cNvPr>
          <p:cNvSpPr/>
          <p:nvPr/>
        </p:nvSpPr>
        <p:spPr>
          <a:xfrm flipV="1">
            <a:off x="698387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54" name="Straight Connector 53">
            <a:extLst>
              <a:ext uri="{FF2B5EF4-FFF2-40B4-BE49-F238E27FC236}">
                <a16:creationId xmlns:a16="http://schemas.microsoft.com/office/drawing/2014/main" id="{34C6958C-1515-A9C3-F977-9B9B78D825F0}"/>
              </a:ext>
              <a:ext uri="{C183D7F6-B498-43B3-948B-1728B52AA6E4}">
                <adec:decorative xmlns:adec="http://schemas.microsoft.com/office/drawing/2017/decorative" val="1"/>
              </a:ext>
            </a:extLst>
          </p:cNvPr>
          <p:cNvCxnSpPr>
            <a:cxnSpLocks/>
          </p:cNvCxnSpPr>
          <p:nvPr/>
        </p:nvCxnSpPr>
        <p:spPr>
          <a:xfrm>
            <a:off x="9505278"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1BCD503-0CC3-71CD-9FC1-594E1C56241D}"/>
              </a:ext>
              <a:ext uri="{C183D7F6-B498-43B3-948B-1728B52AA6E4}">
                <adec:decorative xmlns:adec="http://schemas.microsoft.com/office/drawing/2017/decorative" val="1"/>
              </a:ext>
            </a:extLst>
          </p:cNvPr>
          <p:cNvCxnSpPr>
            <a:cxnSpLocks/>
          </p:cNvCxnSpPr>
          <p:nvPr/>
        </p:nvCxnSpPr>
        <p:spPr>
          <a:xfrm>
            <a:off x="8274605"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B158FE5-5590-0DB8-3D79-2E5EE4D9ED9A}"/>
              </a:ext>
              <a:ext uri="{C183D7F6-B498-43B3-948B-1728B52AA6E4}">
                <adec:decorative xmlns:adec="http://schemas.microsoft.com/office/drawing/2017/decorative" val="1"/>
              </a:ext>
            </a:extLst>
          </p:cNvPr>
          <p:cNvSpPr/>
          <p:nvPr/>
        </p:nvSpPr>
        <p:spPr>
          <a:xfrm flipV="1">
            <a:off x="939673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2" name="Straight Connector 11">
            <a:extLst>
              <a:ext uri="{FF2B5EF4-FFF2-40B4-BE49-F238E27FC236}">
                <a16:creationId xmlns:a16="http://schemas.microsoft.com/office/drawing/2014/main" id="{D2ADA914-2EC7-C821-19B0-ACE1E4B26526}"/>
              </a:ext>
              <a:ext uri="{C183D7F6-B498-43B3-948B-1728B52AA6E4}">
                <adec:decorative xmlns:adec="http://schemas.microsoft.com/office/drawing/2017/decorative" val="1"/>
              </a:ext>
            </a:extLst>
          </p:cNvPr>
          <p:cNvCxnSpPr>
            <a:cxnSpLocks/>
          </p:cNvCxnSpPr>
          <p:nvPr/>
        </p:nvCxnSpPr>
        <p:spPr>
          <a:xfrm>
            <a:off x="7082754"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25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800" b="0" i="0" u="none" strike="noStrike" kern="1200" cap="none" spc="0" normalizeH="0" baseline="0" noProof="0">
                <a:ln>
                  <a:noFill/>
                </a:ln>
                <a:solidFill>
                  <a:schemeClr val="bg1"/>
                </a:solidFill>
                <a:effectLst/>
                <a:uLnTx/>
                <a:uFillTx/>
                <a:latin typeface="Franklin Gothic Medium Cond"/>
                <a:ea typeface="+mj-ea"/>
                <a:cs typeface="Arial"/>
              </a:rPr>
              <a:t>Timeline – Looking Ahead</a:t>
            </a:r>
          </a:p>
        </p:txBody>
      </p:sp>
      <p:sp>
        <p:nvSpPr>
          <p:cNvPr id="5" name="Notched Right Arrow 15" descr="A timeline graphic illustrates the multi-year stages of updating a FEMA flood map, highlighting the remaining stages after the Flood Risk Review meeting ">
            <a:extLst>
              <a:ext uri="{FF2B5EF4-FFF2-40B4-BE49-F238E27FC236}">
                <a16:creationId xmlns:a16="http://schemas.microsoft.com/office/drawing/2014/main" id="{96072C69-D7D5-3790-370E-6E22157038D7}"/>
              </a:ext>
            </a:extLst>
          </p:cNvPr>
          <p:cNvSpPr/>
          <p:nvPr/>
        </p:nvSpPr>
        <p:spPr>
          <a:xfrm>
            <a:off x="728732" y="3216744"/>
            <a:ext cx="9667734" cy="449269"/>
          </a:xfrm>
          <a:prstGeom prst="notchedRightArrow">
            <a:avLst/>
          </a:prstGeom>
          <a:solidFill>
            <a:schemeClr val="bg1">
              <a:lumMod val="85000"/>
            </a:schemeClr>
          </a:solidFill>
          <a:effectLst>
            <a:outerShdw blurRad="63500" sx="102000" sy="102000" algn="ctr" rotWithShape="0">
              <a:prstClr val="black">
                <a:alpha val="40000"/>
              </a:prstClr>
            </a:outerShdw>
          </a:effectLst>
        </p:spPr>
        <p:style>
          <a:lnRef idx="0">
            <a:schemeClr val="accent2">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ITC Franklin Gothic Std Book" panose="020B0504030503020204" pitchFamily="34" charset="0"/>
              <a:ea typeface="+mn-ea"/>
              <a:cs typeface="+mn-cs"/>
            </a:endParaRPr>
          </a:p>
        </p:txBody>
      </p:sp>
      <p:sp>
        <p:nvSpPr>
          <p:cNvPr id="26" name="Freeform 17">
            <a:extLst>
              <a:ext uri="{FF2B5EF4-FFF2-40B4-BE49-F238E27FC236}">
                <a16:creationId xmlns:a16="http://schemas.microsoft.com/office/drawing/2014/main" id="{7D0EC338-4FDF-19E1-D301-42DA4EE19C18}"/>
              </a:ext>
            </a:extLst>
          </p:cNvPr>
          <p:cNvSpPr/>
          <p:nvPr/>
        </p:nvSpPr>
        <p:spPr>
          <a:xfrm>
            <a:off x="1084568"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Current Effective Maps</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endParaRPr kumimoji="0" lang="en-US" sz="1600" b="0" i="0" u="none" strike="noStrike" kern="1200" cap="none" spc="0" normalizeH="0" baseline="0" noProof="0">
              <a:ln>
                <a:noFill/>
              </a:ln>
              <a:solidFill>
                <a:srgbClr val="000000">
                  <a:hueOff val="0"/>
                  <a:satOff val="0"/>
                  <a:lumOff val="0"/>
                  <a:alpha val="50000"/>
                </a:srgbClr>
              </a:solidFill>
              <a:effectLst/>
              <a:highlight>
                <a:srgbClr val="FFFF00"/>
              </a:highlight>
              <a:uLnTx/>
              <a:uFillTx/>
              <a:latin typeface="Franklin Gothic Medium" panose="020B0603020102020204"/>
              <a:ea typeface="+mn-ea"/>
              <a:cs typeface="+mn-cs"/>
            </a:endParaRPr>
          </a:p>
        </p:txBody>
      </p:sp>
      <p:sp>
        <p:nvSpPr>
          <p:cNvPr id="32" name="Freeform 17">
            <a:extLst>
              <a:ext uri="{FF2B5EF4-FFF2-40B4-BE49-F238E27FC236}">
                <a16:creationId xmlns:a16="http://schemas.microsoft.com/office/drawing/2014/main" id="{FE8D85C7-0577-7158-D6F6-F2FC83939AAB}"/>
              </a:ext>
            </a:extLst>
          </p:cNvPr>
          <p:cNvSpPr/>
          <p:nvPr/>
        </p:nvSpPr>
        <p:spPr>
          <a:xfrm>
            <a:off x="2025435"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lang="en-US">
                <a:solidFill>
                  <a:srgbClr val="000000">
                    <a:alpha val="50000"/>
                  </a:srgbClr>
                </a:solidFill>
                <a:latin typeface="Franklin Gothic Medium Cond"/>
              </a:rPr>
              <a:t>Discovery Meeting</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endParaRPr kumimoji="0" lang="en-US" sz="1600" b="0" i="0" u="none" strike="noStrike" kern="1200" cap="none" spc="0" normalizeH="0" baseline="0" noProof="0">
              <a:ln>
                <a:noFill/>
              </a:ln>
              <a:solidFill>
                <a:srgbClr val="000000">
                  <a:hueOff val="0"/>
                  <a:satOff val="0"/>
                  <a:lumOff val="0"/>
                  <a:alpha val="50000"/>
                </a:srgbClr>
              </a:solidFill>
              <a:effectLst/>
              <a:highlight>
                <a:srgbClr val="FFFF00"/>
              </a:highlight>
              <a:uLnTx/>
              <a:uFillTx/>
              <a:latin typeface="Franklin Gothic Medium" panose="020B0603020102020204"/>
              <a:ea typeface="+mn-ea"/>
              <a:cs typeface="+mn-cs"/>
            </a:endParaRPr>
          </a:p>
        </p:txBody>
      </p:sp>
      <p:sp>
        <p:nvSpPr>
          <p:cNvPr id="44" name="Freeform 17">
            <a:extLst>
              <a:ext uri="{FF2B5EF4-FFF2-40B4-BE49-F238E27FC236}">
                <a16:creationId xmlns:a16="http://schemas.microsoft.com/office/drawing/2014/main" id="{5682C899-B104-08B3-4735-7EBF10F28A63}"/>
              </a:ext>
            </a:extLst>
          </p:cNvPr>
          <p:cNvSpPr/>
          <p:nvPr/>
        </p:nvSpPr>
        <p:spPr>
          <a:xfrm>
            <a:off x="2980502"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panose="020B0606030402020204" pitchFamily="34" charset="0"/>
                <a:ea typeface="+mn-ea"/>
                <a:cs typeface="+mn-cs"/>
              </a:rPr>
              <a:t>Risk MAP Study Notification</a:t>
            </a:r>
          </a:p>
          <a:p>
            <a:pPr marL="0" marR="0" lvl="0" indent="0" algn="ctr" defTabSz="711182" rtl="0" eaLnBrk="1" fontAlgn="auto" latinLnBrk="0" hangingPunct="1">
              <a:lnSpc>
                <a:spcPct val="90000"/>
              </a:lnSpc>
              <a:spcBef>
                <a:spcPts val="0"/>
              </a:spcBef>
              <a:spcAft>
                <a:spcPts val="0"/>
              </a:spcAft>
              <a:buClrTx/>
              <a:buSzTx/>
              <a:buFontTx/>
              <a:buNone/>
              <a:tabLst/>
              <a:defRPr/>
            </a:pPr>
            <a:r>
              <a:rPr lang="en-US" sz="1600">
                <a:solidFill>
                  <a:srgbClr val="005A88">
                    <a:alpha val="50000"/>
                  </a:srgbClr>
                </a:solidFill>
                <a:highlight>
                  <a:srgbClr val="FFFF00"/>
                </a:highlight>
                <a:latin typeface="Franklin Gothic Medium" panose="020B0603020102020204"/>
              </a:rPr>
              <a:t> </a:t>
            </a:r>
          </a:p>
        </p:txBody>
      </p:sp>
      <p:sp>
        <p:nvSpPr>
          <p:cNvPr id="45" name="Freeform 17">
            <a:extLst>
              <a:ext uri="{FF2B5EF4-FFF2-40B4-BE49-F238E27FC236}">
                <a16:creationId xmlns:a16="http://schemas.microsoft.com/office/drawing/2014/main" id="{F5A8284D-B3A6-A86A-8727-EF0C2F15D596}"/>
              </a:ext>
            </a:extLst>
          </p:cNvPr>
          <p:cNvSpPr/>
          <p:nvPr/>
        </p:nvSpPr>
        <p:spPr>
          <a:xfrm>
            <a:off x="3943523"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panose="020B0606030402020204" pitchFamily="34" charset="0"/>
                <a:ea typeface="+mn-ea"/>
                <a:cs typeface="+mn-cs"/>
              </a:rPr>
              <a:t>Flood Risk  Review Meeting</a:t>
            </a:r>
          </a:p>
          <a:p>
            <a:pPr marL="0" marR="0" lvl="0" indent="0" algn="ctr" defTabSz="711182" rtl="0" eaLnBrk="1" fontAlgn="auto" latinLnBrk="0" hangingPunct="1">
              <a:lnSpc>
                <a:spcPct val="90000"/>
              </a:lnSpc>
              <a:spcBef>
                <a:spcPts val="0"/>
              </a:spcBef>
              <a:spcAft>
                <a:spcPts val="0"/>
              </a:spcAft>
              <a:buClrTx/>
              <a:buSzTx/>
              <a:buFontTx/>
              <a:buNone/>
              <a:tabLst/>
              <a:defRPr/>
            </a:pPr>
            <a:r>
              <a:rPr lang="en-US" sz="1600">
                <a:solidFill>
                  <a:schemeClr val="accent1">
                    <a:lumMod val="75000"/>
                  </a:schemeClr>
                </a:solidFill>
                <a:latin typeface="Franklin Gothic Medium Cond" panose="020B0606030402020204" pitchFamily="34" charset="0"/>
              </a:rPr>
              <a:t>April 4, 2025</a:t>
            </a:r>
            <a:endParaRPr kumimoji="0" lang="en-US" sz="1600" b="0" i="0" u="none" strike="noStrike" kern="1200" cap="none" spc="0" normalizeH="0" baseline="0" noProof="0">
              <a:ln>
                <a:noFill/>
              </a:ln>
              <a:solidFill>
                <a:schemeClr val="accent1">
                  <a:lumMod val="75000"/>
                </a:schemeClr>
              </a:solidFill>
              <a:effectLst/>
              <a:uLnTx/>
              <a:uFillTx/>
              <a:latin typeface="Franklin Gothic Medium" panose="020B0603020102020204" pitchFamily="34" charset="0"/>
            </a:endParaRPr>
          </a:p>
        </p:txBody>
      </p:sp>
      <p:sp>
        <p:nvSpPr>
          <p:cNvPr id="16" name="Freeform 20">
            <a:extLst>
              <a:ext uri="{FF2B5EF4-FFF2-40B4-BE49-F238E27FC236}">
                <a16:creationId xmlns:a16="http://schemas.microsoft.com/office/drawing/2014/main" id="{AC5D5EAB-2B02-F194-3570-92FB03789425}"/>
              </a:ext>
            </a:extLst>
          </p:cNvPr>
          <p:cNvSpPr/>
          <p:nvPr/>
        </p:nvSpPr>
        <p:spPr>
          <a:xfrm>
            <a:off x="5138951"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Preliminary Maps and CCO Meeting</a:t>
            </a:r>
          </a:p>
          <a:p>
            <a:pPr algn="ctr" defTabSz="711182">
              <a:lnSpc>
                <a:spcPct val="90000"/>
              </a:lnSpc>
              <a:spcAft>
                <a:spcPct val="35000"/>
              </a:spcAft>
              <a:defRPr/>
            </a:pPr>
            <a:r>
              <a:rPr lang="en-US" sz="1600">
                <a:solidFill>
                  <a:schemeClr val="tx2"/>
                </a:solidFill>
                <a:latin typeface="Franklin Gothic Medium" panose="020B0603020102020204" pitchFamily="34" charset="0"/>
              </a:rPr>
              <a:t>Fall 2025</a:t>
            </a:r>
          </a:p>
        </p:txBody>
      </p:sp>
      <p:sp>
        <p:nvSpPr>
          <p:cNvPr id="17" name="Freeform 24">
            <a:extLst>
              <a:ext uri="{FF2B5EF4-FFF2-40B4-BE49-F238E27FC236}">
                <a16:creationId xmlns:a16="http://schemas.microsoft.com/office/drawing/2014/main" id="{B513649A-AD10-016D-791C-88D498850CA4}"/>
              </a:ext>
            </a:extLst>
          </p:cNvPr>
          <p:cNvSpPr/>
          <p:nvPr/>
        </p:nvSpPr>
        <p:spPr>
          <a:xfrm>
            <a:off x="6359084" y="4028900"/>
            <a:ext cx="1463040" cy="137160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Appeal Period Start</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a:solidFill>
                  <a:schemeClr val="tx2"/>
                </a:solidFill>
                <a:latin typeface="Franklin Gothic Medium" panose="020B0603020102020204" pitchFamily="34" charset="0"/>
              </a:rPr>
              <a:t>Spring 2026</a:t>
            </a: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mn-cs"/>
            </a:endParaRPr>
          </a:p>
        </p:txBody>
      </p:sp>
      <p:sp>
        <p:nvSpPr>
          <p:cNvPr id="9" name="Freeform 24">
            <a:extLst>
              <a:ext uri="{FF2B5EF4-FFF2-40B4-BE49-F238E27FC236}">
                <a16:creationId xmlns:a16="http://schemas.microsoft.com/office/drawing/2014/main" id="{EA27EF92-7B7A-40D8-575F-3841AC3800F9}"/>
              </a:ext>
            </a:extLst>
          </p:cNvPr>
          <p:cNvSpPr/>
          <p:nvPr/>
        </p:nvSpPr>
        <p:spPr>
          <a:xfrm>
            <a:off x="7541583"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End of Appeal Period</a:t>
            </a:r>
          </a:p>
          <a:p>
            <a:pPr algn="ctr" defTabSz="711182">
              <a:lnSpc>
                <a:spcPct val="90000"/>
              </a:lnSpc>
              <a:spcAft>
                <a:spcPct val="35000"/>
              </a:spcAft>
              <a:defRPr/>
            </a:pPr>
            <a:r>
              <a:rPr lang="en-US" sz="1600">
                <a:solidFill>
                  <a:schemeClr val="tx2"/>
                </a:solidFill>
                <a:latin typeface="Franklin Gothic Medium" panose="020B0603020102020204" pitchFamily="34" charset="0"/>
              </a:rPr>
              <a:t>90 days after Appeal Start</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endParaRPr>
          </a:p>
        </p:txBody>
      </p:sp>
      <p:sp>
        <p:nvSpPr>
          <p:cNvPr id="8" name="Slide Number Placeholder 1">
            <a:extLst>
              <a:ext uri="{FF2B5EF4-FFF2-40B4-BE49-F238E27FC236}">
                <a16:creationId xmlns:a16="http://schemas.microsoft.com/office/drawing/2014/main" id="{9C473E60-F926-63D5-E609-187D38004B4B}"/>
              </a:ext>
              <a:ext uri="{C183D7F6-B498-43B3-948B-1728B52AA6E4}">
                <adec:decorative xmlns:adec="http://schemas.microsoft.com/office/drawing/2017/decorative" val="1"/>
              </a:ext>
            </a:extLst>
          </p:cNvPr>
          <p:cNvSpPr>
            <a:spLocks noGrp="1"/>
          </p:cNvSpPr>
          <p:nvPr>
            <p:ph type="sldNum" sz="quarter" idx="4"/>
          </p:nvPr>
        </p:nvSpPr>
        <p:spPr>
          <a:xfrm>
            <a:off x="11459278" y="6282727"/>
            <a:ext cx="427921" cy="170334"/>
          </a:xfr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800" b="0" i="0" u="none" strike="noStrike" kern="1200" cap="none" spc="0" normalizeH="0" baseline="0" noProof="0" smtClean="0">
                <a:ln>
                  <a:noFill/>
                </a:ln>
                <a:solidFill>
                  <a:srgbClr val="000000">
                    <a:tint val="75000"/>
                  </a:srgbClr>
                </a:solidFill>
                <a:effectLst/>
                <a:uLnTx/>
                <a:uFillTx/>
                <a:latin typeface="Franklin Gothic Medium" panose="020B06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000000">
                  <a:tint val="75000"/>
                </a:srgbClr>
              </a:solidFill>
              <a:effectLst/>
              <a:uLnTx/>
              <a:uFillTx/>
              <a:latin typeface="Franklin Gothic Medium" panose="020B0603020102020204" pitchFamily="34" charset="0"/>
              <a:ea typeface="+mn-ea"/>
              <a:cs typeface="+mn-cs"/>
            </a:endParaRPr>
          </a:p>
        </p:txBody>
      </p:sp>
      <p:sp>
        <p:nvSpPr>
          <p:cNvPr id="7" name="Freeform 17">
            <a:extLst>
              <a:ext uri="{FF2B5EF4-FFF2-40B4-BE49-F238E27FC236}">
                <a16:creationId xmlns:a16="http://schemas.microsoft.com/office/drawing/2014/main" id="{750D28A6-4764-66D2-DA7B-540618317DB1}"/>
              </a:ext>
              <a:ext uri="{C183D7F6-B498-43B3-948B-1728B52AA6E4}">
                <adec:decorative xmlns:adec="http://schemas.microsoft.com/office/drawing/2017/decorative" val="1"/>
              </a:ext>
            </a:extLst>
          </p:cNvPr>
          <p:cNvSpPr/>
          <p:nvPr/>
        </p:nvSpPr>
        <p:spPr>
          <a:xfrm>
            <a:off x="8849618" y="2531924"/>
            <a:ext cx="2157141" cy="731427"/>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noFill/>
          <a:effectLst>
            <a:outerShdw blurRad="63500" sx="102000" sy="102000" algn="ctr"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endParaRPr>
          </a:p>
        </p:txBody>
      </p:sp>
      <p:cxnSp>
        <p:nvCxnSpPr>
          <p:cNvPr id="27" name="Straight Connector 26">
            <a:extLst>
              <a:ext uri="{FF2B5EF4-FFF2-40B4-BE49-F238E27FC236}">
                <a16:creationId xmlns:a16="http://schemas.microsoft.com/office/drawing/2014/main" id="{C16550C2-4261-70D7-026A-7C7727318967}"/>
              </a:ext>
              <a:ext uri="{C183D7F6-B498-43B3-948B-1728B52AA6E4}">
                <adec:decorative xmlns:adec="http://schemas.microsoft.com/office/drawing/2017/decorative" val="1"/>
              </a:ext>
            </a:extLst>
          </p:cNvPr>
          <p:cNvCxnSpPr>
            <a:cxnSpLocks/>
          </p:cNvCxnSpPr>
          <p:nvPr/>
        </p:nvCxnSpPr>
        <p:spPr>
          <a:xfrm>
            <a:off x="1821783"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Picture 4">
            <a:extLst>
              <a:ext uri="{FF2B5EF4-FFF2-40B4-BE49-F238E27FC236}">
                <a16:creationId xmlns:a16="http://schemas.microsoft.com/office/drawing/2014/main" id="{D9A975E2-02CB-7AF5-737E-C7BBC50209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6468" y="2887284"/>
            <a:ext cx="1066800" cy="901700"/>
          </a:xfrm>
          <a:prstGeom prst="rect">
            <a:avLst/>
          </a:prstGeom>
          <a:effectLst>
            <a:outerShdw blurRad="63500" sx="102000" sy="102000" algn="ctr" rotWithShape="0">
              <a:prstClr val="black">
                <a:alpha val="40000"/>
              </a:prstClr>
            </a:outerShdw>
          </a:effectLst>
        </p:spPr>
      </p:pic>
      <p:cxnSp>
        <p:nvCxnSpPr>
          <p:cNvPr id="42" name="Straight Connector 41">
            <a:extLst>
              <a:ext uri="{FF2B5EF4-FFF2-40B4-BE49-F238E27FC236}">
                <a16:creationId xmlns:a16="http://schemas.microsoft.com/office/drawing/2014/main" id="{6D0462A9-C460-D326-B858-6D5336D82270}"/>
              </a:ext>
              <a:ext uri="{C183D7F6-B498-43B3-948B-1728B52AA6E4}">
                <adec:decorative xmlns:adec="http://schemas.microsoft.com/office/drawing/2017/decorative" val="1"/>
              </a:ext>
            </a:extLst>
          </p:cNvPr>
          <p:cNvCxnSpPr>
            <a:cxnSpLocks/>
          </p:cNvCxnSpPr>
          <p:nvPr/>
        </p:nvCxnSpPr>
        <p:spPr>
          <a:xfrm>
            <a:off x="2764511"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3438DC-2C1E-C723-1318-1BB79C818492}"/>
              </a:ext>
              <a:ext uri="{C183D7F6-B498-43B3-948B-1728B52AA6E4}">
                <adec:decorative xmlns:adec="http://schemas.microsoft.com/office/drawing/2017/decorative" val="1"/>
              </a:ext>
            </a:extLst>
          </p:cNvPr>
          <p:cNvCxnSpPr>
            <a:cxnSpLocks/>
          </p:cNvCxnSpPr>
          <p:nvPr/>
        </p:nvCxnSpPr>
        <p:spPr>
          <a:xfrm>
            <a:off x="3720933"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Freeform 25">
            <a:extLst>
              <a:ext uri="{FF2B5EF4-FFF2-40B4-BE49-F238E27FC236}">
                <a16:creationId xmlns:a16="http://schemas.microsoft.com/office/drawing/2014/main" id="{CDC9DB42-9AA1-4B1F-1555-9B3ADBEE9F9F}"/>
              </a:ext>
            </a:extLst>
          </p:cNvPr>
          <p:cNvSpPr/>
          <p:nvPr/>
        </p:nvSpPr>
        <p:spPr>
          <a:xfrm>
            <a:off x="8770104" y="4020777"/>
            <a:ext cx="1463040" cy="137160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FEMA Issues Letter of Final Determination (LFD)</a:t>
            </a:r>
          </a:p>
          <a:p>
            <a:pPr algn="ctr" defTabSz="711182">
              <a:lnSpc>
                <a:spcPct val="90000"/>
              </a:lnSpc>
              <a:spcAft>
                <a:spcPct val="35000"/>
              </a:spcAft>
              <a:defRPr/>
            </a:pPr>
            <a:r>
              <a:rPr lang="en-US" sz="1600">
                <a:solidFill>
                  <a:schemeClr val="tx2"/>
                </a:solidFill>
                <a:latin typeface="+mj-lt"/>
              </a:rPr>
              <a:t>Winter 2026</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mj-lt"/>
              <a:ea typeface="+mn-ea"/>
              <a:cs typeface="+mn-cs"/>
            </a:endParaRP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mn-cs"/>
            </a:endParaRPr>
          </a:p>
        </p:txBody>
      </p:sp>
      <p:sp>
        <p:nvSpPr>
          <p:cNvPr id="11" name="Freeform 21">
            <a:extLst>
              <a:ext uri="{FF2B5EF4-FFF2-40B4-BE49-F238E27FC236}">
                <a16:creationId xmlns:a16="http://schemas.microsoft.com/office/drawing/2014/main" id="{85D4A7C7-608F-F8DF-8CF3-0669C78E2312}"/>
              </a:ext>
            </a:extLst>
          </p:cNvPr>
          <p:cNvSpPr/>
          <p:nvPr/>
        </p:nvSpPr>
        <p:spPr>
          <a:xfrm>
            <a:off x="10198348" y="1354586"/>
            <a:ext cx="1463040" cy="128016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panose="020B0606030402020204" pitchFamily="34" charset="0"/>
                <a:ea typeface="+mn-ea"/>
                <a:cs typeface="+mn-cs"/>
              </a:rPr>
              <a:t>Updated Effective Maps</a:t>
            </a:r>
          </a:p>
          <a:p>
            <a:pPr algn="ctr" defTabSz="711182">
              <a:lnSpc>
                <a:spcPct val="90000"/>
              </a:lnSpc>
              <a:spcAft>
                <a:spcPct val="35000"/>
              </a:spcAft>
              <a:defRPr/>
            </a:pPr>
            <a:r>
              <a:rPr lang="en-US" sz="1600">
                <a:solidFill>
                  <a:schemeClr val="tx2"/>
                </a:solidFill>
                <a:latin typeface="+mj-lt"/>
              </a:rPr>
              <a:t>6 months after LFD</a:t>
            </a:r>
          </a:p>
        </p:txBody>
      </p:sp>
      <p:cxnSp>
        <p:nvCxnSpPr>
          <p:cNvPr id="47" name="Straight Connector 46">
            <a:extLst>
              <a:ext uri="{FF2B5EF4-FFF2-40B4-BE49-F238E27FC236}">
                <a16:creationId xmlns:a16="http://schemas.microsoft.com/office/drawing/2014/main" id="{0991C646-FB55-EC03-D53D-D0525E565D51}"/>
              </a:ext>
              <a:ext uri="{C183D7F6-B498-43B3-948B-1728B52AA6E4}">
                <adec:decorative xmlns:adec="http://schemas.microsoft.com/office/drawing/2017/decorative" val="1"/>
              </a:ext>
            </a:extLst>
          </p:cNvPr>
          <p:cNvCxnSpPr>
            <a:cxnSpLocks/>
          </p:cNvCxnSpPr>
          <p:nvPr/>
        </p:nvCxnSpPr>
        <p:spPr>
          <a:xfrm>
            <a:off x="4680125"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0C864E8-8EE6-BF96-46C7-F7F35419852A}"/>
              </a:ext>
              <a:ext uri="{C183D7F6-B498-43B3-948B-1728B52AA6E4}">
                <adec:decorative xmlns:adec="http://schemas.microsoft.com/office/drawing/2017/decorative" val="1"/>
              </a:ext>
            </a:extLst>
          </p:cNvPr>
          <p:cNvSpPr/>
          <p:nvPr/>
        </p:nvSpPr>
        <p:spPr>
          <a:xfrm flipV="1">
            <a:off x="1719514"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9" name="Oval 48">
            <a:extLst>
              <a:ext uri="{FF2B5EF4-FFF2-40B4-BE49-F238E27FC236}">
                <a16:creationId xmlns:a16="http://schemas.microsoft.com/office/drawing/2014/main" id="{2F8E4C1D-9FD1-7C2C-836D-1C3CC48DC796}"/>
              </a:ext>
              <a:ext uri="{C183D7F6-B498-43B3-948B-1728B52AA6E4}">
                <adec:decorative xmlns:adec="http://schemas.microsoft.com/office/drawing/2017/decorative" val="1"/>
              </a:ext>
            </a:extLst>
          </p:cNvPr>
          <p:cNvSpPr/>
          <p:nvPr/>
        </p:nvSpPr>
        <p:spPr>
          <a:xfrm flipV="1">
            <a:off x="2670012"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Oval 49">
            <a:extLst>
              <a:ext uri="{FF2B5EF4-FFF2-40B4-BE49-F238E27FC236}">
                <a16:creationId xmlns:a16="http://schemas.microsoft.com/office/drawing/2014/main" id="{E54EB44E-DE7C-3F4F-9C45-5398132DAE4A}"/>
              </a:ext>
              <a:ext uri="{C183D7F6-B498-43B3-948B-1728B52AA6E4}">
                <adec:decorative xmlns:adec="http://schemas.microsoft.com/office/drawing/2017/decorative" val="1"/>
              </a:ext>
            </a:extLst>
          </p:cNvPr>
          <p:cNvSpPr/>
          <p:nvPr/>
        </p:nvSpPr>
        <p:spPr>
          <a:xfrm flipV="1">
            <a:off x="362051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Oval 50">
            <a:extLst>
              <a:ext uri="{FF2B5EF4-FFF2-40B4-BE49-F238E27FC236}">
                <a16:creationId xmlns:a16="http://schemas.microsoft.com/office/drawing/2014/main" id="{B87D994C-DACD-5A2A-FFAD-A123B9B87D14}"/>
              </a:ext>
              <a:ext uri="{C183D7F6-B498-43B3-948B-1728B52AA6E4}">
                <adec:decorative xmlns:adec="http://schemas.microsoft.com/office/drawing/2017/decorative" val="1"/>
              </a:ext>
            </a:extLst>
          </p:cNvPr>
          <p:cNvSpPr/>
          <p:nvPr/>
        </p:nvSpPr>
        <p:spPr>
          <a:xfrm flipV="1">
            <a:off x="4571008"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8" name="Oval 17">
            <a:extLst>
              <a:ext uri="{FF2B5EF4-FFF2-40B4-BE49-F238E27FC236}">
                <a16:creationId xmlns:a16="http://schemas.microsoft.com/office/drawing/2014/main" id="{5D27D0FE-282D-A770-2FA2-91A3347D6C69}"/>
              </a:ext>
              <a:ext uri="{C183D7F6-B498-43B3-948B-1728B52AA6E4}">
                <adec:decorative xmlns:adec="http://schemas.microsoft.com/office/drawing/2017/decorative" val="1"/>
              </a:ext>
            </a:extLst>
          </p:cNvPr>
          <p:cNvSpPr/>
          <p:nvPr/>
        </p:nvSpPr>
        <p:spPr>
          <a:xfrm flipV="1">
            <a:off x="819030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9" name="Straight Connector 18">
            <a:extLst>
              <a:ext uri="{FF2B5EF4-FFF2-40B4-BE49-F238E27FC236}">
                <a16:creationId xmlns:a16="http://schemas.microsoft.com/office/drawing/2014/main" id="{8BAAE3B4-B53C-94A0-3EC3-A6D26B45BC65}"/>
              </a:ext>
              <a:ext uri="{C183D7F6-B498-43B3-948B-1728B52AA6E4}">
                <adec:decorative xmlns:adec="http://schemas.microsoft.com/office/drawing/2017/decorative" val="1"/>
              </a:ext>
            </a:extLst>
          </p:cNvPr>
          <p:cNvCxnSpPr>
            <a:cxnSpLocks/>
          </p:cNvCxnSpPr>
          <p:nvPr/>
        </p:nvCxnSpPr>
        <p:spPr>
          <a:xfrm>
            <a:off x="5870471"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1595457-B7D3-BC5A-4CA6-2F9CD94360A6}"/>
              </a:ext>
              <a:ext uri="{C183D7F6-B498-43B3-948B-1728B52AA6E4}">
                <adec:decorative xmlns:adec="http://schemas.microsoft.com/office/drawing/2017/decorative" val="1"/>
              </a:ext>
            </a:extLst>
          </p:cNvPr>
          <p:cNvSpPr/>
          <p:nvPr/>
        </p:nvSpPr>
        <p:spPr>
          <a:xfrm flipV="1">
            <a:off x="5777439"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Oval 20">
            <a:extLst>
              <a:ext uri="{FF2B5EF4-FFF2-40B4-BE49-F238E27FC236}">
                <a16:creationId xmlns:a16="http://schemas.microsoft.com/office/drawing/2014/main" id="{6E85BBA9-2C39-1E13-DE65-529A10AD1E81}"/>
              </a:ext>
              <a:ext uri="{C183D7F6-B498-43B3-948B-1728B52AA6E4}">
                <adec:decorative xmlns:adec="http://schemas.microsoft.com/office/drawing/2017/decorative" val="1"/>
              </a:ext>
            </a:extLst>
          </p:cNvPr>
          <p:cNvSpPr/>
          <p:nvPr/>
        </p:nvSpPr>
        <p:spPr>
          <a:xfrm flipV="1">
            <a:off x="698387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2" name="Straight Connector 21">
            <a:extLst>
              <a:ext uri="{FF2B5EF4-FFF2-40B4-BE49-F238E27FC236}">
                <a16:creationId xmlns:a16="http://schemas.microsoft.com/office/drawing/2014/main" id="{EB7BC64B-594E-AFF2-1D10-B96799941B49}"/>
              </a:ext>
              <a:ext uri="{C183D7F6-B498-43B3-948B-1728B52AA6E4}">
                <adec:decorative xmlns:adec="http://schemas.microsoft.com/office/drawing/2017/decorative" val="1"/>
              </a:ext>
            </a:extLst>
          </p:cNvPr>
          <p:cNvCxnSpPr>
            <a:cxnSpLocks/>
          </p:cNvCxnSpPr>
          <p:nvPr/>
        </p:nvCxnSpPr>
        <p:spPr>
          <a:xfrm>
            <a:off x="9505278"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00D659-7BCD-0EC8-80FD-60785D7AC478}"/>
              </a:ext>
              <a:ext uri="{C183D7F6-B498-43B3-948B-1728B52AA6E4}">
                <adec:decorative xmlns:adec="http://schemas.microsoft.com/office/drawing/2017/decorative" val="1"/>
              </a:ext>
            </a:extLst>
          </p:cNvPr>
          <p:cNvCxnSpPr>
            <a:cxnSpLocks/>
          </p:cNvCxnSpPr>
          <p:nvPr/>
        </p:nvCxnSpPr>
        <p:spPr>
          <a:xfrm>
            <a:off x="8274605"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780BF0A-AC62-13DD-2537-EABEAE965BF9}"/>
              </a:ext>
              <a:ext uri="{C183D7F6-B498-43B3-948B-1728B52AA6E4}">
                <adec:decorative xmlns:adec="http://schemas.microsoft.com/office/drawing/2017/decorative" val="1"/>
              </a:ext>
            </a:extLst>
          </p:cNvPr>
          <p:cNvSpPr/>
          <p:nvPr/>
        </p:nvSpPr>
        <p:spPr>
          <a:xfrm flipV="1">
            <a:off x="939673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31" name="Straight Connector 30">
            <a:extLst>
              <a:ext uri="{FF2B5EF4-FFF2-40B4-BE49-F238E27FC236}">
                <a16:creationId xmlns:a16="http://schemas.microsoft.com/office/drawing/2014/main" id="{3EDCAF66-8953-1366-402A-AE56747EABB3}"/>
              </a:ext>
              <a:ext uri="{C183D7F6-B498-43B3-948B-1728B52AA6E4}">
                <adec:decorative xmlns:adec="http://schemas.microsoft.com/office/drawing/2017/decorative" val="1"/>
              </a:ext>
            </a:extLst>
          </p:cNvPr>
          <p:cNvCxnSpPr>
            <a:cxnSpLocks/>
          </p:cNvCxnSpPr>
          <p:nvPr/>
        </p:nvCxnSpPr>
        <p:spPr>
          <a:xfrm>
            <a:off x="7082754"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642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166C-6B9E-C4DB-B363-A48EBA8C4F88}"/>
              </a:ext>
            </a:extLst>
          </p:cNvPr>
          <p:cNvSpPr>
            <a:spLocks noGrp="1"/>
          </p:cNvSpPr>
          <p:nvPr>
            <p:ph type="title"/>
          </p:nvPr>
        </p:nvSpPr>
        <p:spPr/>
        <p:txBody>
          <a:bodyPr>
            <a:normAutofit/>
          </a:bodyPr>
          <a:lstStyle/>
          <a:p>
            <a:r>
              <a:rPr lang="en-US"/>
              <a:t>Flood Study Update</a:t>
            </a:r>
          </a:p>
        </p:txBody>
      </p:sp>
    </p:spTree>
    <p:extLst>
      <p:ext uri="{BB962C8B-B14F-4D97-AF65-F5344CB8AC3E}">
        <p14:creationId xmlns:p14="http://schemas.microsoft.com/office/powerpoint/2010/main" val="888634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4478CB-1FD5-7AB0-66DD-C2818B20EE01}"/>
              </a:ext>
            </a:extLst>
          </p:cNvPr>
          <p:cNvSpPr>
            <a:spLocks noGrp="1"/>
          </p:cNvSpPr>
          <p:nvPr>
            <p:ph type="title"/>
          </p:nvPr>
        </p:nvSpPr>
        <p:spPr/>
        <p:txBody>
          <a:bodyPr>
            <a:normAutofit fontScale="90000"/>
          </a:bodyPr>
          <a:lstStyle/>
          <a:p>
            <a:r>
              <a:rPr lang="en-US"/>
              <a:t>Flood Insurance Rate Maps and Studies</a:t>
            </a:r>
          </a:p>
        </p:txBody>
      </p:sp>
      <p:sp>
        <p:nvSpPr>
          <p:cNvPr id="4" name="Content Placeholder 3">
            <a:extLst>
              <a:ext uri="{FF2B5EF4-FFF2-40B4-BE49-F238E27FC236}">
                <a16:creationId xmlns:a16="http://schemas.microsoft.com/office/drawing/2014/main" id="{72B04371-D2DE-9375-3F4A-B7C524E4A886}"/>
              </a:ext>
            </a:extLst>
          </p:cNvPr>
          <p:cNvSpPr>
            <a:spLocks noGrp="1"/>
          </p:cNvSpPr>
          <p:nvPr>
            <p:ph sz="half" idx="2"/>
          </p:nvPr>
        </p:nvSpPr>
        <p:spPr/>
        <p:txBody>
          <a:bodyPr/>
          <a:lstStyle/>
          <a:p>
            <a:pPr marL="0" indent="0">
              <a:spcBef>
                <a:spcPts val="945"/>
              </a:spcBef>
              <a:buNone/>
            </a:pPr>
            <a:r>
              <a:rPr lang="en-US" sz="2000" b="1">
                <a:solidFill>
                  <a:srgbClr val="404040"/>
                </a:solidFill>
                <a:cs typeface="Arial"/>
              </a:rPr>
              <a:t>Key</a:t>
            </a:r>
            <a:r>
              <a:rPr lang="en-US" sz="2000" b="1" spc="-15">
                <a:solidFill>
                  <a:srgbClr val="404040"/>
                </a:solidFill>
                <a:cs typeface="Arial"/>
              </a:rPr>
              <a:t> </a:t>
            </a:r>
            <a:r>
              <a:rPr lang="en-US" sz="2000" b="1" spc="-10">
                <a:solidFill>
                  <a:srgbClr val="404040"/>
                </a:solidFill>
                <a:cs typeface="Arial"/>
              </a:rPr>
              <a:t>Terms:</a:t>
            </a:r>
            <a:endParaRPr lang="en-US" sz="2000">
              <a:cs typeface="Arial"/>
            </a:endParaRPr>
          </a:p>
          <a:p>
            <a:pPr marL="243840" marR="188595"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Flood</a:t>
            </a:r>
            <a:r>
              <a:rPr lang="en-US" sz="2000" spc="-15">
                <a:solidFill>
                  <a:srgbClr val="404040"/>
                </a:solidFill>
                <a:cs typeface="Arial"/>
              </a:rPr>
              <a:t> </a:t>
            </a:r>
            <a:r>
              <a:rPr lang="en-US" sz="2000">
                <a:solidFill>
                  <a:srgbClr val="404040"/>
                </a:solidFill>
                <a:cs typeface="Arial"/>
              </a:rPr>
              <a:t>Insurance</a:t>
            </a:r>
            <a:r>
              <a:rPr lang="en-US" sz="2000" spc="-50">
                <a:solidFill>
                  <a:srgbClr val="404040"/>
                </a:solidFill>
                <a:cs typeface="Arial"/>
              </a:rPr>
              <a:t> </a:t>
            </a:r>
            <a:r>
              <a:rPr lang="en-US" sz="2000">
                <a:solidFill>
                  <a:srgbClr val="404040"/>
                </a:solidFill>
                <a:cs typeface="Arial"/>
              </a:rPr>
              <a:t>Rate</a:t>
            </a:r>
            <a:r>
              <a:rPr lang="en-US" sz="2000" spc="-30">
                <a:solidFill>
                  <a:srgbClr val="404040"/>
                </a:solidFill>
                <a:cs typeface="Arial"/>
              </a:rPr>
              <a:t> </a:t>
            </a:r>
            <a:r>
              <a:rPr lang="en-US" sz="2000" spc="-25">
                <a:solidFill>
                  <a:srgbClr val="404040"/>
                </a:solidFill>
                <a:cs typeface="Arial"/>
              </a:rPr>
              <a:t>Map </a:t>
            </a:r>
            <a:r>
              <a:rPr lang="en-US" sz="2000" spc="-10">
                <a:solidFill>
                  <a:srgbClr val="404040"/>
                </a:solidFill>
                <a:cs typeface="Arial"/>
              </a:rPr>
              <a:t>(</a:t>
            </a:r>
            <a:r>
              <a:rPr lang="en-US" sz="2000" b="1" spc="-10">
                <a:solidFill>
                  <a:srgbClr val="404040"/>
                </a:solidFill>
                <a:cs typeface="Arial"/>
              </a:rPr>
              <a:t>FIRM</a:t>
            </a:r>
            <a:r>
              <a:rPr lang="en-US" sz="2000" spc="-10">
                <a:solidFill>
                  <a:srgbClr val="404040"/>
                </a:solidFill>
                <a:cs typeface="Arial"/>
              </a:rPr>
              <a:t>)</a:t>
            </a:r>
            <a:endParaRPr lang="en-US" sz="2000">
              <a:cs typeface="Arial"/>
            </a:endParaRPr>
          </a:p>
          <a:p>
            <a:pPr marL="243840" marR="5080"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Flood</a:t>
            </a:r>
            <a:r>
              <a:rPr lang="en-US" sz="2000" spc="-20">
                <a:solidFill>
                  <a:srgbClr val="404040"/>
                </a:solidFill>
                <a:cs typeface="Arial"/>
              </a:rPr>
              <a:t> </a:t>
            </a:r>
            <a:r>
              <a:rPr lang="en-US" sz="2000">
                <a:solidFill>
                  <a:srgbClr val="404040"/>
                </a:solidFill>
                <a:cs typeface="Arial"/>
              </a:rPr>
              <a:t>Insurance</a:t>
            </a:r>
            <a:r>
              <a:rPr lang="en-US" sz="2000" spc="-60">
                <a:solidFill>
                  <a:srgbClr val="404040"/>
                </a:solidFill>
                <a:cs typeface="Arial"/>
              </a:rPr>
              <a:t> </a:t>
            </a:r>
            <a:r>
              <a:rPr lang="en-US" sz="2000">
                <a:solidFill>
                  <a:srgbClr val="404040"/>
                </a:solidFill>
                <a:cs typeface="Arial"/>
              </a:rPr>
              <a:t>Study</a:t>
            </a:r>
            <a:r>
              <a:rPr lang="en-US" sz="2000" spc="-25">
                <a:solidFill>
                  <a:srgbClr val="404040"/>
                </a:solidFill>
                <a:cs typeface="Arial"/>
              </a:rPr>
              <a:t> </a:t>
            </a:r>
            <a:r>
              <a:rPr lang="en-US" sz="2000" spc="-20">
                <a:solidFill>
                  <a:srgbClr val="404040"/>
                </a:solidFill>
                <a:cs typeface="Arial"/>
              </a:rPr>
              <a:t>(</a:t>
            </a:r>
            <a:r>
              <a:rPr lang="en-US" sz="2000" b="1" spc="-20">
                <a:solidFill>
                  <a:srgbClr val="404040"/>
                </a:solidFill>
                <a:cs typeface="Arial"/>
              </a:rPr>
              <a:t>FIS</a:t>
            </a:r>
            <a:r>
              <a:rPr lang="en-US" sz="2000" spc="-20">
                <a:solidFill>
                  <a:srgbClr val="404040"/>
                </a:solidFill>
                <a:cs typeface="Arial"/>
              </a:rPr>
              <a:t>) </a:t>
            </a:r>
            <a:r>
              <a:rPr lang="en-US" sz="2000" spc="-10">
                <a:solidFill>
                  <a:srgbClr val="404040"/>
                </a:solidFill>
                <a:cs typeface="Arial"/>
              </a:rPr>
              <a:t>Report</a:t>
            </a:r>
            <a:endParaRPr lang="en-US" sz="2000">
              <a:cs typeface="Arial"/>
            </a:endParaRPr>
          </a:p>
          <a:p>
            <a:pPr marL="243840" marR="142875" indent="-231775">
              <a:spcBef>
                <a:spcPts val="845"/>
              </a:spcBef>
              <a:buClr>
                <a:srgbClr val="3D3E3D"/>
              </a:buClr>
              <a:buSzPct val="90000"/>
              <a:buFont typeface="Wingdings"/>
              <a:buChar char=""/>
              <a:tabLst>
                <a:tab pos="243840" algn="l"/>
                <a:tab pos="244475" algn="l"/>
              </a:tabLst>
            </a:pPr>
            <a:r>
              <a:rPr lang="en-US" sz="2000">
                <a:solidFill>
                  <a:srgbClr val="404040"/>
                </a:solidFill>
                <a:cs typeface="Arial"/>
              </a:rPr>
              <a:t>Special Flood</a:t>
            </a:r>
            <a:r>
              <a:rPr lang="en-US" sz="2000" spc="-15">
                <a:solidFill>
                  <a:srgbClr val="404040"/>
                </a:solidFill>
                <a:cs typeface="Arial"/>
              </a:rPr>
              <a:t> </a:t>
            </a:r>
            <a:r>
              <a:rPr lang="en-US" sz="2000">
                <a:solidFill>
                  <a:srgbClr val="404040"/>
                </a:solidFill>
                <a:cs typeface="Arial"/>
              </a:rPr>
              <a:t>Hazard</a:t>
            </a:r>
            <a:r>
              <a:rPr lang="en-US" sz="2000" spc="-20">
                <a:solidFill>
                  <a:srgbClr val="404040"/>
                </a:solidFill>
                <a:cs typeface="Arial"/>
              </a:rPr>
              <a:t> Area </a:t>
            </a:r>
            <a:r>
              <a:rPr lang="en-US" sz="2000" spc="-10">
                <a:solidFill>
                  <a:srgbClr val="404040"/>
                </a:solidFill>
                <a:cs typeface="Arial"/>
              </a:rPr>
              <a:t>(</a:t>
            </a:r>
            <a:r>
              <a:rPr lang="en-US" sz="2000" b="1" spc="-10">
                <a:solidFill>
                  <a:srgbClr val="404040"/>
                </a:solidFill>
                <a:cs typeface="Arial"/>
              </a:rPr>
              <a:t>SFHA</a:t>
            </a:r>
            <a:r>
              <a:rPr lang="en-US" sz="2000" spc="-10">
                <a:solidFill>
                  <a:srgbClr val="404040"/>
                </a:solidFill>
                <a:cs typeface="Arial"/>
              </a:rPr>
              <a:t>)</a:t>
            </a:r>
            <a:endParaRPr lang="en-US" sz="2000">
              <a:cs typeface="Arial"/>
            </a:endParaRPr>
          </a:p>
          <a:p>
            <a:pPr marL="243840"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Flood </a:t>
            </a:r>
            <a:r>
              <a:rPr lang="en-US" sz="2000" spc="-20">
                <a:solidFill>
                  <a:srgbClr val="404040"/>
                </a:solidFill>
                <a:cs typeface="Arial"/>
              </a:rPr>
              <a:t>Zone</a:t>
            </a:r>
            <a:endParaRPr lang="en-US" sz="2000">
              <a:cs typeface="Arial"/>
            </a:endParaRPr>
          </a:p>
          <a:p>
            <a:pPr marL="243840"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Base</a:t>
            </a:r>
            <a:r>
              <a:rPr lang="en-US" sz="2000" spc="-30">
                <a:solidFill>
                  <a:srgbClr val="404040"/>
                </a:solidFill>
                <a:cs typeface="Arial"/>
              </a:rPr>
              <a:t> </a:t>
            </a:r>
            <a:r>
              <a:rPr lang="en-US" sz="2000">
                <a:solidFill>
                  <a:srgbClr val="404040"/>
                </a:solidFill>
                <a:cs typeface="Arial"/>
              </a:rPr>
              <a:t>Flood</a:t>
            </a:r>
            <a:r>
              <a:rPr lang="en-US" sz="2000" spc="-15">
                <a:solidFill>
                  <a:srgbClr val="404040"/>
                </a:solidFill>
                <a:cs typeface="Arial"/>
              </a:rPr>
              <a:t> </a:t>
            </a:r>
            <a:r>
              <a:rPr lang="en-US" sz="2000">
                <a:solidFill>
                  <a:srgbClr val="404040"/>
                </a:solidFill>
                <a:cs typeface="Arial"/>
              </a:rPr>
              <a:t>Elevation</a:t>
            </a:r>
            <a:r>
              <a:rPr lang="en-US" sz="2000" spc="-15">
                <a:solidFill>
                  <a:srgbClr val="404040"/>
                </a:solidFill>
                <a:cs typeface="Arial"/>
              </a:rPr>
              <a:t> </a:t>
            </a:r>
            <a:r>
              <a:rPr lang="en-US" sz="2000" spc="-10">
                <a:solidFill>
                  <a:srgbClr val="404040"/>
                </a:solidFill>
                <a:cs typeface="Arial"/>
              </a:rPr>
              <a:t>(</a:t>
            </a:r>
            <a:r>
              <a:rPr lang="en-US" sz="2000" b="1" spc="-10">
                <a:solidFill>
                  <a:srgbClr val="404040"/>
                </a:solidFill>
                <a:cs typeface="Arial"/>
              </a:rPr>
              <a:t>BFE</a:t>
            </a:r>
            <a:r>
              <a:rPr lang="en-US" sz="2000" spc="-10">
                <a:solidFill>
                  <a:srgbClr val="404040"/>
                </a:solidFill>
                <a:cs typeface="Arial"/>
              </a:rPr>
              <a:t>)</a:t>
            </a:r>
            <a:endParaRPr lang="en-US" sz="2000">
              <a:cs typeface="Arial"/>
            </a:endParaRPr>
          </a:p>
          <a:p>
            <a:pPr marL="243840"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Regulatory</a:t>
            </a:r>
            <a:r>
              <a:rPr lang="en-US" sz="2000" spc="-65">
                <a:solidFill>
                  <a:srgbClr val="404040"/>
                </a:solidFill>
                <a:cs typeface="Arial"/>
              </a:rPr>
              <a:t> </a:t>
            </a:r>
            <a:r>
              <a:rPr lang="en-US" sz="2000" spc="-10">
                <a:solidFill>
                  <a:srgbClr val="404040"/>
                </a:solidFill>
                <a:cs typeface="Arial"/>
              </a:rPr>
              <a:t>Floodway</a:t>
            </a:r>
            <a:endParaRPr lang="en-US" sz="2000">
              <a:cs typeface="Arial"/>
            </a:endParaRPr>
          </a:p>
          <a:p>
            <a:pPr marL="243840"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Cross</a:t>
            </a:r>
            <a:r>
              <a:rPr lang="en-US" sz="2000" spc="-30">
                <a:solidFill>
                  <a:srgbClr val="404040"/>
                </a:solidFill>
                <a:cs typeface="Arial"/>
              </a:rPr>
              <a:t> </a:t>
            </a:r>
            <a:r>
              <a:rPr lang="en-US" sz="2000" spc="-10">
                <a:solidFill>
                  <a:srgbClr val="404040"/>
                </a:solidFill>
                <a:cs typeface="Arial"/>
              </a:rPr>
              <a:t>Section</a:t>
            </a:r>
            <a:endParaRPr lang="en-US" sz="2000">
              <a:cs typeface="Arial"/>
            </a:endParaRPr>
          </a:p>
          <a:p>
            <a:endParaRPr lang="en-US"/>
          </a:p>
        </p:txBody>
      </p:sp>
      <p:pic>
        <p:nvPicPr>
          <p:cNvPr id="6" name="Picture 4">
            <a:extLst>
              <a:ext uri="{FF2B5EF4-FFF2-40B4-BE49-F238E27FC236}">
                <a16:creationId xmlns:a16="http://schemas.microsoft.com/office/drawing/2014/main" id="{75479683-3F1F-E421-D4D0-BD4C8FF970EB}"/>
              </a:ext>
            </a:extLst>
          </p:cNvPr>
          <p:cNvPicPr>
            <a:picLocks noChangeAspect="1"/>
          </p:cNvPicPr>
          <p:nvPr/>
        </p:nvPicPr>
        <p:blipFill>
          <a:blip r:embed="rId2"/>
          <a:srcRect/>
          <a:stretch/>
        </p:blipFill>
        <p:spPr>
          <a:xfrm>
            <a:off x="6455437" y="527586"/>
            <a:ext cx="4547507" cy="3513982"/>
          </a:xfrm>
          <a:prstGeom prst="rect">
            <a:avLst/>
          </a:prstGeom>
        </p:spPr>
      </p:pic>
      <p:pic>
        <p:nvPicPr>
          <p:cNvPr id="2" name="Picture 1">
            <a:extLst>
              <a:ext uri="{FF2B5EF4-FFF2-40B4-BE49-F238E27FC236}">
                <a16:creationId xmlns:a16="http://schemas.microsoft.com/office/drawing/2014/main" id="{EBCCDBF0-C3EF-FC80-8931-7FD0AB186AB6}"/>
              </a:ext>
            </a:extLst>
          </p:cNvPr>
          <p:cNvPicPr>
            <a:picLocks noChangeAspect="1"/>
          </p:cNvPicPr>
          <p:nvPr/>
        </p:nvPicPr>
        <p:blipFill>
          <a:blip r:embed="rId3"/>
          <a:srcRect/>
          <a:stretch/>
        </p:blipFill>
        <p:spPr bwMode="auto">
          <a:xfrm>
            <a:off x="8990310" y="2822714"/>
            <a:ext cx="2408373" cy="297180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147450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MA PowerPoint Template.pptx" id="{8C06D501-50EA-4F87-B4D2-BA8E7F036159}" vid="{B5E722EB-F513-4B8C-97B3-DDAD34D2105C}"/>
    </a:ext>
  </a:extLst>
</a:theme>
</file>

<file path=ppt/theme/theme2.xml><?xml version="1.0" encoding="utf-8"?>
<a:theme xmlns:a="http://schemas.openxmlformats.org/drawingml/2006/main" name="2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D3EDC56D39334CA956CEC6B3AA2DCF" ma:contentTypeVersion="18" ma:contentTypeDescription="Create a new document." ma:contentTypeScope="" ma:versionID="898ccce5efc1757cd5b4818a02625edc">
  <xsd:schema xmlns:xsd="http://www.w3.org/2001/XMLSchema" xmlns:xs="http://www.w3.org/2001/XMLSchema" xmlns:p="http://schemas.microsoft.com/office/2006/metadata/properties" xmlns:ns1="http://schemas.microsoft.com/sharepoint/v3" xmlns:ns2="048f852e-2f01-4315-b906-5f6f570c9c49" xmlns:ns3="f942af9c-25ea-4eb9-9c88-2763938f8979" targetNamespace="http://schemas.microsoft.com/office/2006/metadata/properties" ma:root="true" ma:fieldsID="33fd2423000b4fae193adc761cc5a13b" ns1:_="" ns2:_="" ns3:_="">
    <xsd:import namespace="http://schemas.microsoft.com/sharepoint/v3"/>
    <xsd:import namespace="048f852e-2f01-4315-b906-5f6f570c9c49"/>
    <xsd:import namespace="f942af9c-25ea-4eb9-9c88-2763938f89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8f852e-2f01-4315-b906-5f6f570c9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42af9c-25ea-4eb9-9c88-2763938f897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42f940d-dc1e-455e-ae16-08f043852d42}" ma:internalName="TaxCatchAll" ma:showField="CatchAllData" ma:web="f942af9c-25ea-4eb9-9c88-2763938f89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048f852e-2f01-4315-b906-5f6f570c9c49">
      <Terms xmlns="http://schemas.microsoft.com/office/infopath/2007/PartnerControls"/>
    </lcf76f155ced4ddcb4097134ff3c332f>
    <TaxCatchAll xmlns="f942af9c-25ea-4eb9-9c88-2763938f8979"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85FC9B84-3082-4660-800B-433E276CC5AE}">
  <ds:schemaRefs>
    <ds:schemaRef ds:uri="048f852e-2f01-4315-b906-5f6f570c9c49"/>
    <ds:schemaRef ds:uri="f942af9c-25ea-4eb9-9c88-2763938f89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B5BB03-DD21-4258-90BA-4BA883F2CE48}">
  <ds:schemaRefs>
    <ds:schemaRef ds:uri="048f852e-2f01-4315-b906-5f6f570c9c49"/>
    <ds:schemaRef ds:uri="f942af9c-25ea-4eb9-9c88-2763938f89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47</Slides>
  <Notes>15</Notes>
  <HiddenSlides>0</HiddenSlide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2_Office Theme</vt:lpstr>
      <vt:lpstr>Flood Risk Review Meeting</vt:lpstr>
      <vt:lpstr>Agenda</vt:lpstr>
      <vt:lpstr>Introductions</vt:lpstr>
      <vt:lpstr>Where We Are – Draft Maps</vt:lpstr>
      <vt:lpstr>3 Reasons We Are Here Today</vt:lpstr>
      <vt:lpstr>Timeline – Looking Back</vt:lpstr>
      <vt:lpstr>Timeline – Looking Ahead</vt:lpstr>
      <vt:lpstr>Flood Study Update</vt:lpstr>
      <vt:lpstr>Flood Insurance Rate Maps and Studies</vt:lpstr>
      <vt:lpstr>Typical FIRM Panel and Flood Zones</vt:lpstr>
      <vt:lpstr>Floodplain Map Overview</vt:lpstr>
      <vt:lpstr>Floodplain Map Overview</vt:lpstr>
      <vt:lpstr>Study Overview</vt:lpstr>
      <vt:lpstr>Study Overview (continued)</vt:lpstr>
      <vt:lpstr>Study Area</vt:lpstr>
      <vt:lpstr>Topographic Data</vt:lpstr>
      <vt:lpstr>Hydrologic Analyses</vt:lpstr>
      <vt:lpstr>Karst Topography</vt:lpstr>
      <vt:lpstr>Karst Correction Factor</vt:lpstr>
      <vt:lpstr>Hydraulic Analyses – Zone A</vt:lpstr>
      <vt:lpstr>Hydraulic Analyses – Zone AE</vt:lpstr>
      <vt:lpstr>Study Impacts</vt:lpstr>
      <vt:lpstr>Significant Impacts Overview</vt:lpstr>
      <vt:lpstr>Flood Risk Dashboard</vt:lpstr>
      <vt:lpstr>Flood Risk Dashboard</vt:lpstr>
      <vt:lpstr>Flood Risk Dashboard (page 2)</vt:lpstr>
      <vt:lpstr>Flood Risk Dashboard (page 2)</vt:lpstr>
      <vt:lpstr>How Did the Floodplain Maps Change?</vt:lpstr>
      <vt:lpstr>Using Flood Risk Data to Identify and Reduce Risk</vt:lpstr>
      <vt:lpstr>FEMA Flood Risk GIS Datasets</vt:lpstr>
      <vt:lpstr>Where to Find Flood Risk Data</vt:lpstr>
      <vt:lpstr>Where Can I Find My Flood Maps?</vt:lpstr>
      <vt:lpstr>National Flood Hazard Layer</vt:lpstr>
      <vt:lpstr>Additional Hazard and Risk Data</vt:lpstr>
      <vt:lpstr>Water Surface Elevation Grids</vt:lpstr>
      <vt:lpstr>Depth Grids</vt:lpstr>
      <vt:lpstr>West Virginia Flood Risk Tool</vt:lpstr>
      <vt:lpstr>Flood Hazard Mitigation Planning</vt:lpstr>
      <vt:lpstr>Using Flood Risk Data to Manage Development</vt:lpstr>
      <vt:lpstr>Floodplain Management</vt:lpstr>
      <vt:lpstr>Flood Risk Doesn’t Stop at a Line</vt:lpstr>
      <vt:lpstr>Floodplain Management at FRR</vt:lpstr>
      <vt:lpstr>Floodplain Management Big Picture</vt:lpstr>
      <vt:lpstr>Discussion</vt:lpstr>
      <vt:lpstr>Timeline – Looking Ahead</vt:lpstr>
      <vt:lpstr>Project Contacts – West Virginia</vt:lpstr>
      <vt:lpstr>Department of Homeland Security logo - FEMA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 PowerPoint Template</dc:title>
  <dc:subject/>
  <dc:creator>FEMA External Affairs</dc:creator>
  <cp:keywords/>
  <dc:description/>
  <cp:revision>1</cp:revision>
  <cp:lastPrinted>2020-03-02T16:45:50Z</cp:lastPrinted>
  <dcterms:created xsi:type="dcterms:W3CDTF">2012-11-19T20:41:22Z</dcterms:created>
  <dcterms:modified xsi:type="dcterms:W3CDTF">2025-03-24T19:50:26Z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0x010100F4D3EDC56D39334CA956CEC6B3AA2DCF</vt:lpwstr>
  </property>
  <property fmtid="{D5CDD505-2E9C-101B-9397-08002B2CF9AE}" pid="3" name="MediaServiceImageTags">
    <vt:lpwstr/>
  </property>
  <property fmtid="{D5CDD505-2E9C-101B-9397-08002B2CF9AE}" pid="4" name="_dlc_DocIdItemGuid">
    <vt:lpwstr>02c07065-afb6-458e-9a6e-98eb629317e6</vt:lpwstr>
  </property>
</Properties>
</file>