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modernComment_33A_90A352E2.xml" ContentType="application/vnd.ms-powerpoint.comments+xml"/>
  <Override PartName="/ppt/comments/modernComment_31F_F27B5BC4.xml" ContentType="application/vnd.ms-powerpoint.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modernComment_322_1BA3DE8E.xml" ContentType="application/vnd.ms-powerpoint.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modernComment_109B_322561B0.xml" ContentType="application/vnd.ms-powerpoint.comments+xml"/>
  <Override PartName="/ppt/notesSlides/notesSlide16.xml" ContentType="application/vnd.openxmlformats-officedocument.presentationml.notesSlide+xml"/>
  <Override PartName="/ppt/comments/modernComment_2AC_4B6DAFF8.xml" ContentType="application/vnd.ms-powerpoint.comments+xml"/>
  <Override PartName="/ppt/comments/modernComment_109E_939D8DF5.xml" ContentType="application/vnd.ms-powerpoint.comments+xml"/>
  <Override PartName="/ppt/comments/modernComment_10A1_D6513C17.xml" ContentType="application/vnd.ms-powerpoint.comments+xml"/>
  <Override PartName="/ppt/comments/modernComment_2AF_B1BD44E6.xml" ContentType="application/vnd.ms-powerpoint.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omments/modernComment_109F_3853D464.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677" r:id="rId5"/>
  </p:sldMasterIdLst>
  <p:notesMasterIdLst>
    <p:notesMasterId r:id="rId57"/>
  </p:notesMasterIdLst>
  <p:handoutMasterIdLst>
    <p:handoutMasterId r:id="rId58"/>
  </p:handoutMasterIdLst>
  <p:sldIdLst>
    <p:sldId id="839" r:id="rId6"/>
    <p:sldId id="316" r:id="rId7"/>
    <p:sldId id="4232" r:id="rId8"/>
    <p:sldId id="318" r:id="rId9"/>
    <p:sldId id="319" r:id="rId10"/>
    <p:sldId id="4233" r:id="rId11"/>
    <p:sldId id="4234" r:id="rId12"/>
    <p:sldId id="789" r:id="rId13"/>
    <p:sldId id="320" r:id="rId14"/>
    <p:sldId id="321" r:id="rId15"/>
    <p:sldId id="322" r:id="rId16"/>
    <p:sldId id="4235" r:id="rId17"/>
    <p:sldId id="1470" r:id="rId18"/>
    <p:sldId id="4237" r:id="rId19"/>
    <p:sldId id="821" r:id="rId20"/>
    <p:sldId id="822" r:id="rId21"/>
    <p:sldId id="823" r:id="rId22"/>
    <p:sldId id="824" r:id="rId23"/>
    <p:sldId id="825" r:id="rId24"/>
    <p:sldId id="852" r:id="rId25"/>
    <p:sldId id="798" r:id="rId26"/>
    <p:sldId id="826" r:id="rId27"/>
    <p:sldId id="799" r:id="rId28"/>
    <p:sldId id="800" r:id="rId29"/>
    <p:sldId id="802" r:id="rId30"/>
    <p:sldId id="4249" r:id="rId31"/>
    <p:sldId id="4250" r:id="rId32"/>
    <p:sldId id="4251" r:id="rId33"/>
    <p:sldId id="827" r:id="rId34"/>
    <p:sldId id="788" r:id="rId35"/>
    <p:sldId id="813" r:id="rId36"/>
    <p:sldId id="265" r:id="rId37"/>
    <p:sldId id="682" r:id="rId38"/>
    <p:sldId id="683" r:id="rId39"/>
    <p:sldId id="684" r:id="rId40"/>
    <p:sldId id="828" r:id="rId41"/>
    <p:sldId id="829" r:id="rId42"/>
    <p:sldId id="830" r:id="rId43"/>
    <p:sldId id="4252" r:id="rId44"/>
    <p:sldId id="4254" r:id="rId45"/>
    <p:sldId id="4257" r:id="rId46"/>
    <p:sldId id="687" r:id="rId47"/>
    <p:sldId id="831" r:id="rId48"/>
    <p:sldId id="832" r:id="rId49"/>
    <p:sldId id="833" r:id="rId50"/>
    <p:sldId id="834" r:id="rId51"/>
    <p:sldId id="835" r:id="rId52"/>
    <p:sldId id="836" r:id="rId53"/>
    <p:sldId id="4255" r:id="rId54"/>
    <p:sldId id="4241" r:id="rId55"/>
    <p:sldId id="295" r:id="rId56"/>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emplate Notes" id="{4AF6B87E-9CA1-4D68-BF2F-1F189958DEDB}">
          <p14:sldIdLst/>
        </p14:section>
        <p14:section name="Welcome and Introductions" id="{9FAEE638-4477-44E2-9376-B39E35184794}">
          <p14:sldIdLst>
            <p14:sldId id="839"/>
            <p14:sldId id="316"/>
            <p14:sldId id="4232"/>
          </p14:sldIdLst>
        </p14:section>
        <p14:section name="Where We Are - Draft Maps" id="{A3BD2066-7022-4AF7-97D7-A20922401E88}">
          <p14:sldIdLst>
            <p14:sldId id="318"/>
            <p14:sldId id="319"/>
            <p14:sldId id="4233"/>
            <p14:sldId id="4234"/>
          </p14:sldIdLst>
        </p14:section>
        <p14:section name="Flood Study Update" id="{AD705BB0-9F81-4EA3-B1FD-0F100AC12C6B}">
          <p14:sldIdLst>
            <p14:sldId id="789"/>
            <p14:sldId id="320"/>
            <p14:sldId id="321"/>
            <p14:sldId id="322"/>
            <p14:sldId id="4235"/>
            <p14:sldId id="1470"/>
            <p14:sldId id="4237"/>
            <p14:sldId id="821"/>
            <p14:sldId id="822"/>
            <p14:sldId id="823"/>
            <p14:sldId id="824"/>
            <p14:sldId id="825"/>
            <p14:sldId id="852"/>
          </p14:sldIdLst>
        </p14:section>
        <p14:section name="Study Impacts" id="{374180A8-539B-472C-9BFB-428C2957C5C3}">
          <p14:sldIdLst>
            <p14:sldId id="798"/>
            <p14:sldId id="826"/>
            <p14:sldId id="799"/>
            <p14:sldId id="800"/>
            <p14:sldId id="802"/>
            <p14:sldId id="4249"/>
            <p14:sldId id="4250"/>
            <p14:sldId id="4251"/>
            <p14:sldId id="827"/>
            <p14:sldId id="788"/>
          </p14:sldIdLst>
        </p14:section>
        <p14:section name="Using Flood Risk Data to Identify and Reduce Risk" id="{C8FE7409-D8C4-4D6C-B544-07CD67A124D6}">
          <p14:sldIdLst>
            <p14:sldId id="813"/>
            <p14:sldId id="265"/>
            <p14:sldId id="682"/>
            <p14:sldId id="683"/>
            <p14:sldId id="684"/>
            <p14:sldId id="828"/>
            <p14:sldId id="829"/>
            <p14:sldId id="830"/>
            <p14:sldId id="4252"/>
            <p14:sldId id="4254"/>
            <p14:sldId id="4257"/>
            <p14:sldId id="687"/>
            <p14:sldId id="831"/>
          </p14:sldIdLst>
        </p14:section>
        <p14:section name="Floodplain Management" id="{B7ED76E3-D48B-4633-895E-315E184BA5EA}">
          <p14:sldIdLst>
            <p14:sldId id="832"/>
            <p14:sldId id="833"/>
            <p14:sldId id="834"/>
            <p14:sldId id="835"/>
          </p14:sldIdLst>
        </p14:section>
        <p14:section name="Discussion" id="{7C14E857-461B-4138-97F5-2E4DE13ADB79}">
          <p14:sldIdLst>
            <p14:sldId id="836"/>
            <p14:sldId id="4255"/>
            <p14:sldId id="4241"/>
            <p14:sldId id="295"/>
          </p14:sldIdLst>
        </p14:section>
      </p14:sectionLst>
    </p:ext>
    <p:ext uri="{EFAFB233-063F-42B5-8137-9DF3F51BA10A}">
      <p15:sldGuideLst xmlns:p15="http://schemas.microsoft.com/office/powerpoint/2012/main">
        <p15:guide id="1" orient="horz" pos="744" userDrawn="1">
          <p15:clr>
            <a:srgbClr val="A4A3A4"/>
          </p15:clr>
        </p15:guide>
        <p15:guide id="2" pos="528" userDrawn="1">
          <p15:clr>
            <a:srgbClr val="A4A3A4"/>
          </p15:clr>
        </p15:guide>
        <p15:guide id="3" orient="horz" pos="3528" userDrawn="1">
          <p15:clr>
            <a:srgbClr val="A4A3A4"/>
          </p15:clr>
        </p15:guide>
        <p15:guide id="4" pos="4056" userDrawn="1">
          <p15:clr>
            <a:srgbClr val="A4A3A4"/>
          </p15:clr>
        </p15:guide>
        <p15:guide id="5" orient="horz" pos="432"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7D1A419-076E-2398-28A2-100EF13C3F9D}" name="Caricatomichalke, Kara" initials="CK" userId="S::kara.caricatomichalke_wsp.com#ext#@mbakerintl.onmicrosoft.com::142f6864-4287-46ec-acf3-ed2403759d47" providerId="AD"/>
  <p188:author id="{4532E329-9BE8-AD00-07BD-C852474559FF}" name="Curtis, Danielle" initials="CD" userId="S::Danielle.Curtis@mbakerintl.com::a452cb02-25b3-4860-bfd8-09604b35b005" providerId="AD"/>
  <p188:author id="{8AB9C45B-1C86-46F5-DDC7-77E78E70E781}" name="Sevanick, Jason" initials="SJ" userId="S::jason.sevanick_wsp.com#ext#@mbakerintl.onmicrosoft.com::6a8dff9b-e3d6-454f-a687-dde9ff5376c9" providerId="AD"/>
  <p188:author id="{38160193-4B13-CD6A-2516-5EA9C02518F0}" name="Mittman,Tamara" initials="M" userId="S::Tamara.Mittman@mbakerintl.com::0f46816e-7ae8-4e16-8780-444bfd476f5f" providerId="AD"/>
  <p188:author id="{9ACFC1DA-B0CA-7D8B-615D-3FA4A5002396}" name="Caricato-Michalke, Kara" initials="KC" userId="S::kara.caricatomichalke@wsp.com::cda6bd13-a977-46d7-9b84-94449479254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DFA90F"/>
    <a:srgbClr val="EEB500"/>
    <a:srgbClr val="3DBC89"/>
    <a:srgbClr val="057DC9"/>
    <a:srgbClr val="D90146"/>
    <a:srgbClr val="D691C3"/>
    <a:srgbClr val="006DFF"/>
    <a:srgbClr val="CCCC00"/>
    <a:srgbClr val="00518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D06E3F6-6931-4904-8FFD-0BFCDDAE7C72}" v="350" dt="2025-05-05T23:50:04.234"/>
  </p1510:revLst>
</p1510:revInfo>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744"/>
        <p:guide pos="528"/>
        <p:guide orient="horz" pos="3528"/>
        <p:guide pos="4056"/>
        <p:guide orient="horz" pos="432"/>
      </p:guideLst>
    </p:cSldViewPr>
  </p:slideViewPr>
  <p:notesViewPr>
    <p:cSldViewPr snapToGrid="0">
      <p:cViewPr>
        <p:scale>
          <a:sx n="1" d="2"/>
          <a:sy n="1" d="2"/>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microsoft.com/office/2016/11/relationships/changesInfo" Target="changesInfos/changesInfo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handoutMaster" Target="handoutMasters/handoutMaster1.xml"/><Relationship Id="rId5" Type="http://schemas.openxmlformats.org/officeDocument/2006/relationships/slideMaster" Target="slideMasters/slideMaster2.xml"/><Relationship Id="rId61" Type="http://schemas.openxmlformats.org/officeDocument/2006/relationships/theme" Target="theme/theme1.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microsoft.com/office/2015/10/relationships/revisionInfo" Target="revisionInfo.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notesMaster" Target="notesMasters/notesMaster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viewProps" Target="viewProps.xml"/><Relationship Id="rId65"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ramer, Brandon" userId="S::brandon.cramer_wsp.com#ext#@mbakerintl.onmicrosoft.com::cef55825-f6c8-484c-8988-662121cdb0a1" providerId="AD" clId="Web-{6A2BB7EC-7C4D-2537-119B-4A53FCE4B4DB}"/>
    <pc:docChg chg="modSld">
      <pc:chgData name="Cramer, Brandon" userId="S::brandon.cramer_wsp.com#ext#@mbakerintl.onmicrosoft.com::cef55825-f6c8-484c-8988-662121cdb0a1" providerId="AD" clId="Web-{6A2BB7EC-7C4D-2537-119B-4A53FCE4B4DB}" dt="2025-03-21T16:15:03.974" v="14" actId="20577"/>
      <pc:docMkLst>
        <pc:docMk/>
      </pc:docMkLst>
      <pc:sldChg chg="modSp">
        <pc:chgData name="Cramer, Brandon" userId="S::brandon.cramer_wsp.com#ext#@mbakerintl.onmicrosoft.com::cef55825-f6c8-484c-8988-662121cdb0a1" providerId="AD" clId="Web-{6A2BB7EC-7C4D-2537-119B-4A53FCE4B4DB}" dt="2025-03-21T16:15:03.974" v="14" actId="20577"/>
        <pc:sldMkLst>
          <pc:docMk/>
          <pc:sldMk cId="4090628967" sldId="319"/>
        </pc:sldMkLst>
        <pc:spChg chg="mod">
          <ac:chgData name="Cramer, Brandon" userId="S::brandon.cramer_wsp.com#ext#@mbakerintl.onmicrosoft.com::cef55825-f6c8-484c-8988-662121cdb0a1" providerId="AD" clId="Web-{6A2BB7EC-7C4D-2537-119B-4A53FCE4B4DB}" dt="2025-03-21T16:15:03.974" v="14" actId="20577"/>
          <ac:spMkLst>
            <pc:docMk/>
            <pc:sldMk cId="4090628967" sldId="319"/>
            <ac:spMk id="2" creationId="{7C31920C-37A1-C1AC-96E0-B2F084F87C20}"/>
          </ac:spMkLst>
        </pc:spChg>
      </pc:sldChg>
    </pc:docChg>
  </pc:docChgLst>
  <pc:docChgLst>
    <pc:chgData name="Hunt, Alexandria" userId="S::alexandria.hunt_wsp.com#ext#@mbakerintl.onmicrosoft.com::b848fdcb-aaab-4b90-80a2-1b7c3729fb29" providerId="AD" clId="Web-{41E5251A-955F-0FCA-B66B-DA74F00AF071}"/>
    <pc:docChg chg="modSld">
      <pc:chgData name="Hunt, Alexandria" userId="S::alexandria.hunt_wsp.com#ext#@mbakerintl.onmicrosoft.com::b848fdcb-aaab-4b90-80a2-1b7c3729fb29" providerId="AD" clId="Web-{41E5251A-955F-0FCA-B66B-DA74F00AF071}" dt="2025-03-28T14:17:10.125" v="27" actId="20577"/>
      <pc:docMkLst>
        <pc:docMk/>
      </pc:docMkLst>
      <pc:sldChg chg="addSp delSp modSp">
        <pc:chgData name="Hunt, Alexandria" userId="S::alexandria.hunt_wsp.com#ext#@mbakerintl.onmicrosoft.com::b848fdcb-aaab-4b90-80a2-1b7c3729fb29" providerId="AD" clId="Web-{41E5251A-955F-0FCA-B66B-DA74F00AF071}" dt="2025-03-28T14:16:19.844" v="10" actId="1076"/>
        <pc:sldMkLst>
          <pc:docMk/>
          <pc:sldMk cId="2489899218" sldId="823"/>
        </pc:sldMkLst>
        <pc:spChg chg="mod">
          <ac:chgData name="Hunt, Alexandria" userId="S::alexandria.hunt_wsp.com#ext#@mbakerintl.onmicrosoft.com::b848fdcb-aaab-4b90-80a2-1b7c3729fb29" providerId="AD" clId="Web-{41E5251A-955F-0FCA-B66B-DA74F00AF071}" dt="2025-03-28T14:14:03.703" v="2" actId="20577"/>
          <ac:spMkLst>
            <pc:docMk/>
            <pc:sldMk cId="2489899218" sldId="823"/>
            <ac:spMk id="2" creationId="{6FD1C74E-F209-BE6B-F995-95D065EE91F3}"/>
          </ac:spMkLst>
        </pc:spChg>
      </pc:sldChg>
      <pc:sldChg chg="modSp">
        <pc:chgData name="Hunt, Alexandria" userId="S::alexandria.hunt_wsp.com#ext#@mbakerintl.onmicrosoft.com::b848fdcb-aaab-4b90-80a2-1b7c3729fb29" providerId="AD" clId="Web-{41E5251A-955F-0FCA-B66B-DA74F00AF071}" dt="2025-03-28T14:17:10.125" v="27" actId="20577"/>
        <pc:sldMkLst>
          <pc:docMk/>
          <pc:sldMk cId="1916562214" sldId="824"/>
        </pc:sldMkLst>
        <pc:spChg chg="mod">
          <ac:chgData name="Hunt, Alexandria" userId="S::alexandria.hunt_wsp.com#ext#@mbakerintl.onmicrosoft.com::b848fdcb-aaab-4b90-80a2-1b7c3729fb29" providerId="AD" clId="Web-{41E5251A-955F-0FCA-B66B-DA74F00AF071}" dt="2025-03-28T14:17:10.125" v="27" actId="20577"/>
          <ac:spMkLst>
            <pc:docMk/>
            <pc:sldMk cId="1916562214" sldId="824"/>
            <ac:spMk id="2" creationId="{75108183-B8E9-D7B9-1290-58C0AF185ABC}"/>
          </ac:spMkLst>
        </pc:spChg>
      </pc:sldChg>
    </pc:docChg>
  </pc:docChgLst>
  <pc:docChgLst>
    <pc:chgData name="Curtis, Danielle" userId="a452cb02-25b3-4860-bfd8-09604b35b005" providerId="ADAL" clId="{5A0E816D-0BDC-4AC2-A6AE-F57FB512611F}"/>
    <pc:docChg chg="undo custSel addSld delSld modSld sldOrd addSection delSection modSection">
      <pc:chgData name="Curtis, Danielle" userId="a452cb02-25b3-4860-bfd8-09604b35b005" providerId="ADAL" clId="{5A0E816D-0BDC-4AC2-A6AE-F57FB512611F}" dt="2024-09-03T13:13:12.554" v="1218" actId="2696"/>
      <pc:docMkLst>
        <pc:docMk/>
      </pc:docMkLst>
      <pc:sldChg chg="del">
        <pc:chgData name="Curtis, Danielle" userId="a452cb02-25b3-4860-bfd8-09604b35b005" providerId="ADAL" clId="{5A0E816D-0BDC-4AC2-A6AE-F57FB512611F}" dt="2024-09-03T03:30:08.089" v="281" actId="47"/>
        <pc:sldMkLst>
          <pc:docMk/>
          <pc:sldMk cId="0" sldId="265"/>
        </pc:sldMkLst>
      </pc:sldChg>
      <pc:sldChg chg="modSp mod">
        <pc:chgData name="Curtis, Danielle" userId="a452cb02-25b3-4860-bfd8-09604b35b005" providerId="ADAL" clId="{5A0E816D-0BDC-4AC2-A6AE-F57FB512611F}" dt="2024-09-03T03:25:23.557" v="141" actId="27636"/>
        <pc:sldMkLst>
          <pc:docMk/>
          <pc:sldMk cId="1899357851" sldId="302"/>
        </pc:sldMkLst>
      </pc:sldChg>
      <pc:sldChg chg="addSp delSp modSp mod">
        <pc:chgData name="Curtis, Danielle" userId="a452cb02-25b3-4860-bfd8-09604b35b005" providerId="ADAL" clId="{5A0E816D-0BDC-4AC2-A6AE-F57FB512611F}" dt="2024-09-03T03:26:47.265" v="171" actId="1076"/>
        <pc:sldMkLst>
          <pc:docMk/>
          <pc:sldMk cId="1406361244" sldId="306"/>
        </pc:sldMkLst>
      </pc:sldChg>
      <pc:sldChg chg="modSp mod">
        <pc:chgData name="Curtis, Danielle" userId="a452cb02-25b3-4860-bfd8-09604b35b005" providerId="ADAL" clId="{5A0E816D-0BDC-4AC2-A6AE-F57FB512611F}" dt="2024-09-03T03:23:23.537" v="0"/>
        <pc:sldMkLst>
          <pc:docMk/>
          <pc:sldMk cId="4041677551" sldId="314"/>
        </pc:sldMkLst>
      </pc:sldChg>
      <pc:sldChg chg="del">
        <pc:chgData name="Curtis, Danielle" userId="a452cb02-25b3-4860-bfd8-09604b35b005" providerId="ADAL" clId="{5A0E816D-0BDC-4AC2-A6AE-F57FB512611F}" dt="2024-09-03T03:25:53.298" v="142" actId="2696"/>
        <pc:sldMkLst>
          <pc:docMk/>
          <pc:sldMk cId="1355424114" sldId="315"/>
        </pc:sldMkLst>
      </pc:sldChg>
      <pc:sldChg chg="modSp mod">
        <pc:chgData name="Curtis, Danielle" userId="a452cb02-25b3-4860-bfd8-09604b35b005" providerId="ADAL" clId="{5A0E816D-0BDC-4AC2-A6AE-F57FB512611F}" dt="2024-09-03T03:26:12.530" v="143"/>
        <pc:sldMkLst>
          <pc:docMk/>
          <pc:sldMk cId="1363941229" sldId="316"/>
        </pc:sldMkLst>
      </pc:sldChg>
      <pc:sldChg chg="modSp mod">
        <pc:chgData name="Curtis, Danielle" userId="a452cb02-25b3-4860-bfd8-09604b35b005" providerId="ADAL" clId="{5A0E816D-0BDC-4AC2-A6AE-F57FB512611F}" dt="2024-09-03T03:27:46.233" v="204" actId="20577"/>
        <pc:sldMkLst>
          <pc:docMk/>
          <pc:sldMk cId="1916981915" sldId="318"/>
        </pc:sldMkLst>
      </pc:sldChg>
      <pc:sldChg chg="addSp delSp modSp add del mod">
        <pc:chgData name="Curtis, Danielle" userId="a452cb02-25b3-4860-bfd8-09604b35b005" providerId="ADAL" clId="{5A0E816D-0BDC-4AC2-A6AE-F57FB512611F}" dt="2024-09-03T03:29:54.611" v="271" actId="47"/>
        <pc:sldMkLst>
          <pc:docMk/>
          <pc:sldMk cId="4090628967" sldId="319"/>
        </pc:sldMkLst>
      </pc:sldChg>
      <pc:sldChg chg="del">
        <pc:chgData name="Curtis, Danielle" userId="a452cb02-25b3-4860-bfd8-09604b35b005" providerId="ADAL" clId="{5A0E816D-0BDC-4AC2-A6AE-F57FB512611F}" dt="2024-09-03T03:29:57.095" v="272" actId="47"/>
        <pc:sldMkLst>
          <pc:docMk/>
          <pc:sldMk cId="591474503" sldId="320"/>
        </pc:sldMkLst>
      </pc:sldChg>
      <pc:sldChg chg="del">
        <pc:chgData name="Curtis, Danielle" userId="a452cb02-25b3-4860-bfd8-09604b35b005" providerId="ADAL" clId="{5A0E816D-0BDC-4AC2-A6AE-F57FB512611F}" dt="2024-09-03T03:29:58.899" v="273" actId="47"/>
        <pc:sldMkLst>
          <pc:docMk/>
          <pc:sldMk cId="1081100022" sldId="321"/>
        </pc:sldMkLst>
      </pc:sldChg>
      <pc:sldChg chg="del">
        <pc:chgData name="Curtis, Danielle" userId="a452cb02-25b3-4860-bfd8-09604b35b005" providerId="ADAL" clId="{5A0E816D-0BDC-4AC2-A6AE-F57FB512611F}" dt="2024-09-03T03:30:00.243" v="274" actId="47"/>
        <pc:sldMkLst>
          <pc:docMk/>
          <pc:sldMk cId="4153138201" sldId="322"/>
        </pc:sldMkLst>
      </pc:sldChg>
      <pc:sldChg chg="del">
        <pc:chgData name="Curtis, Danielle" userId="a452cb02-25b3-4860-bfd8-09604b35b005" providerId="ADAL" clId="{5A0E816D-0BDC-4AC2-A6AE-F57FB512611F}" dt="2024-09-03T03:30:00.926" v="275" actId="47"/>
        <pc:sldMkLst>
          <pc:docMk/>
          <pc:sldMk cId="1722767634" sldId="323"/>
        </pc:sldMkLst>
      </pc:sldChg>
      <pc:sldChg chg="del">
        <pc:chgData name="Curtis, Danielle" userId="a452cb02-25b3-4860-bfd8-09604b35b005" providerId="ADAL" clId="{5A0E816D-0BDC-4AC2-A6AE-F57FB512611F}" dt="2024-09-03T03:34:11.675" v="374" actId="47"/>
        <pc:sldMkLst>
          <pc:docMk/>
          <pc:sldMk cId="1072171528" sldId="324"/>
        </pc:sldMkLst>
      </pc:sldChg>
      <pc:sldChg chg="del">
        <pc:chgData name="Curtis, Danielle" userId="a452cb02-25b3-4860-bfd8-09604b35b005" providerId="ADAL" clId="{5A0E816D-0BDC-4AC2-A6AE-F57FB512611F}" dt="2024-09-03T03:30:02.673" v="277" actId="47"/>
        <pc:sldMkLst>
          <pc:docMk/>
          <pc:sldMk cId="3932903322" sldId="325"/>
        </pc:sldMkLst>
      </pc:sldChg>
      <pc:sldChg chg="del">
        <pc:chgData name="Curtis, Danielle" userId="a452cb02-25b3-4860-bfd8-09604b35b005" providerId="ADAL" clId="{5A0E816D-0BDC-4AC2-A6AE-F57FB512611F}" dt="2024-09-03T03:30:03.422" v="278" actId="47"/>
        <pc:sldMkLst>
          <pc:docMk/>
          <pc:sldMk cId="3605274684" sldId="326"/>
        </pc:sldMkLst>
      </pc:sldChg>
      <pc:sldChg chg="del">
        <pc:chgData name="Curtis, Danielle" userId="a452cb02-25b3-4860-bfd8-09604b35b005" providerId="ADAL" clId="{5A0E816D-0BDC-4AC2-A6AE-F57FB512611F}" dt="2024-09-03T03:30:05.024" v="279" actId="47"/>
        <pc:sldMkLst>
          <pc:docMk/>
          <pc:sldMk cId="1290277636" sldId="327"/>
        </pc:sldMkLst>
      </pc:sldChg>
      <pc:sldChg chg="del">
        <pc:chgData name="Curtis, Danielle" userId="a452cb02-25b3-4860-bfd8-09604b35b005" providerId="ADAL" clId="{5A0E816D-0BDC-4AC2-A6AE-F57FB512611F}" dt="2024-09-03T03:30:06.067" v="280" actId="47"/>
        <pc:sldMkLst>
          <pc:docMk/>
          <pc:sldMk cId="2681589020" sldId="328"/>
        </pc:sldMkLst>
      </pc:sldChg>
      <pc:sldChg chg="del">
        <pc:chgData name="Curtis, Danielle" userId="a452cb02-25b3-4860-bfd8-09604b35b005" providerId="ADAL" clId="{5A0E816D-0BDC-4AC2-A6AE-F57FB512611F}" dt="2024-09-03T12:55:04.213" v="769" actId="2696"/>
        <pc:sldMkLst>
          <pc:docMk/>
          <pc:sldMk cId="3066827348" sldId="371"/>
        </pc:sldMkLst>
      </pc:sldChg>
      <pc:sldChg chg="del">
        <pc:chgData name="Curtis, Danielle" userId="a452cb02-25b3-4860-bfd8-09604b35b005" providerId="ADAL" clId="{5A0E816D-0BDC-4AC2-A6AE-F57FB512611F}" dt="2024-09-03T03:30:09.737" v="282" actId="47"/>
        <pc:sldMkLst>
          <pc:docMk/>
          <pc:sldMk cId="0" sldId="682"/>
        </pc:sldMkLst>
      </pc:sldChg>
      <pc:sldChg chg="del">
        <pc:chgData name="Curtis, Danielle" userId="a452cb02-25b3-4860-bfd8-09604b35b005" providerId="ADAL" clId="{5A0E816D-0BDC-4AC2-A6AE-F57FB512611F}" dt="2024-09-03T03:30:10.590" v="283" actId="47"/>
        <pc:sldMkLst>
          <pc:docMk/>
          <pc:sldMk cId="1263944941" sldId="683"/>
        </pc:sldMkLst>
      </pc:sldChg>
      <pc:sldChg chg="del">
        <pc:chgData name="Curtis, Danielle" userId="a452cb02-25b3-4860-bfd8-09604b35b005" providerId="ADAL" clId="{5A0E816D-0BDC-4AC2-A6AE-F57FB512611F}" dt="2024-09-03T03:30:11.540" v="284" actId="47"/>
        <pc:sldMkLst>
          <pc:docMk/>
          <pc:sldMk cId="1265479672" sldId="684"/>
        </pc:sldMkLst>
      </pc:sldChg>
      <pc:sldChg chg="modSp mod">
        <pc:chgData name="Curtis, Danielle" userId="a452cb02-25b3-4860-bfd8-09604b35b005" providerId="ADAL" clId="{5A0E816D-0BDC-4AC2-A6AE-F57FB512611F}" dt="2024-09-03T13:03:43.266" v="925" actId="1076"/>
        <pc:sldMkLst>
          <pc:docMk/>
          <pc:sldMk cId="2981971174" sldId="687"/>
        </pc:sldMkLst>
      </pc:sldChg>
      <pc:sldChg chg="modSp mod">
        <pc:chgData name="Curtis, Danielle" userId="a452cb02-25b3-4860-bfd8-09604b35b005" providerId="ADAL" clId="{5A0E816D-0BDC-4AC2-A6AE-F57FB512611F}" dt="2024-09-03T12:46:44.301" v="638" actId="1076"/>
        <pc:sldMkLst>
          <pc:docMk/>
          <pc:sldMk cId="1497967878" sldId="731"/>
        </pc:sldMkLst>
      </pc:sldChg>
      <pc:sldChg chg="modSp mod">
        <pc:chgData name="Curtis, Danielle" userId="a452cb02-25b3-4860-bfd8-09604b35b005" providerId="ADAL" clId="{5A0E816D-0BDC-4AC2-A6AE-F57FB512611F}" dt="2024-09-03T12:46:22.386" v="637" actId="1076"/>
        <pc:sldMkLst>
          <pc:docMk/>
          <pc:sldMk cId="2948946284" sldId="732"/>
        </pc:sldMkLst>
      </pc:sldChg>
      <pc:sldChg chg="modSp mod">
        <pc:chgData name="Curtis, Danielle" userId="a452cb02-25b3-4860-bfd8-09604b35b005" providerId="ADAL" clId="{5A0E816D-0BDC-4AC2-A6AE-F57FB512611F}" dt="2024-09-03T12:45:17.088" v="636" actId="1076"/>
        <pc:sldMkLst>
          <pc:docMk/>
          <pc:sldMk cId="3406385365" sldId="737"/>
        </pc:sldMkLst>
      </pc:sldChg>
      <pc:sldChg chg="del">
        <pc:chgData name="Curtis, Danielle" userId="a452cb02-25b3-4860-bfd8-09604b35b005" providerId="ADAL" clId="{5A0E816D-0BDC-4AC2-A6AE-F57FB512611F}" dt="2024-09-03T03:30:15.179" v="288" actId="47"/>
        <pc:sldMkLst>
          <pc:docMk/>
          <pc:sldMk cId="3103657937" sldId="749"/>
        </pc:sldMkLst>
      </pc:sldChg>
      <pc:sldChg chg="del">
        <pc:chgData name="Curtis, Danielle" userId="a452cb02-25b3-4860-bfd8-09604b35b005" providerId="ADAL" clId="{5A0E816D-0BDC-4AC2-A6AE-F57FB512611F}" dt="2024-09-03T03:30:15.981" v="289" actId="47"/>
        <pc:sldMkLst>
          <pc:docMk/>
          <pc:sldMk cId="3418055569" sldId="750"/>
        </pc:sldMkLst>
      </pc:sldChg>
      <pc:sldChg chg="del">
        <pc:chgData name="Curtis, Danielle" userId="a452cb02-25b3-4860-bfd8-09604b35b005" providerId="ADAL" clId="{5A0E816D-0BDC-4AC2-A6AE-F57FB512611F}" dt="2024-09-03T03:30:12.721" v="285" actId="47"/>
        <pc:sldMkLst>
          <pc:docMk/>
          <pc:sldMk cId="2703035290" sldId="786"/>
        </pc:sldMkLst>
      </pc:sldChg>
      <pc:sldChg chg="del">
        <pc:chgData name="Curtis, Danielle" userId="a452cb02-25b3-4860-bfd8-09604b35b005" providerId="ADAL" clId="{5A0E816D-0BDC-4AC2-A6AE-F57FB512611F}" dt="2024-09-03T03:30:13.386" v="286" actId="47"/>
        <pc:sldMkLst>
          <pc:docMk/>
          <pc:sldMk cId="2958210033" sldId="787"/>
        </pc:sldMkLst>
      </pc:sldChg>
      <pc:sldChg chg="del">
        <pc:chgData name="Curtis, Danielle" userId="a452cb02-25b3-4860-bfd8-09604b35b005" providerId="ADAL" clId="{5A0E816D-0BDC-4AC2-A6AE-F57FB512611F}" dt="2024-09-03T03:30:14.160" v="287" actId="47"/>
        <pc:sldMkLst>
          <pc:docMk/>
          <pc:sldMk cId="176935759" sldId="788"/>
        </pc:sldMkLst>
      </pc:sldChg>
      <pc:sldChg chg="modSp mod">
        <pc:chgData name="Curtis, Danielle" userId="a452cb02-25b3-4860-bfd8-09604b35b005" providerId="ADAL" clId="{5A0E816D-0BDC-4AC2-A6AE-F57FB512611F}" dt="2024-09-03T03:32:33.355" v="372" actId="20577"/>
        <pc:sldMkLst>
          <pc:docMk/>
          <pc:sldMk cId="888634320" sldId="789"/>
        </pc:sldMkLst>
      </pc:sldChg>
      <pc:sldChg chg="del">
        <pc:chgData name="Curtis, Danielle" userId="a452cb02-25b3-4860-bfd8-09604b35b005" providerId="ADAL" clId="{5A0E816D-0BDC-4AC2-A6AE-F57FB512611F}" dt="2024-09-03T03:33:06.619" v="373" actId="47"/>
        <pc:sldMkLst>
          <pc:docMk/>
          <pc:sldMk cId="3488936553" sldId="790"/>
        </pc:sldMkLst>
      </pc:sldChg>
      <pc:sldChg chg="del">
        <pc:chgData name="Curtis, Danielle" userId="a452cb02-25b3-4860-bfd8-09604b35b005" providerId="ADAL" clId="{5A0E816D-0BDC-4AC2-A6AE-F57FB512611F}" dt="2024-09-03T12:34:36.372" v="460" actId="2696"/>
        <pc:sldMkLst>
          <pc:docMk/>
          <pc:sldMk cId="1215252089" sldId="791"/>
        </pc:sldMkLst>
      </pc:sldChg>
      <pc:sldChg chg="del">
        <pc:chgData name="Curtis, Danielle" userId="a452cb02-25b3-4860-bfd8-09604b35b005" providerId="ADAL" clId="{5A0E816D-0BDC-4AC2-A6AE-F57FB512611F}" dt="2024-09-03T12:34:40.582" v="461" actId="2696"/>
        <pc:sldMkLst>
          <pc:docMk/>
          <pc:sldMk cId="1154875930" sldId="792"/>
        </pc:sldMkLst>
      </pc:sldChg>
      <pc:sldChg chg="del">
        <pc:chgData name="Curtis, Danielle" userId="a452cb02-25b3-4860-bfd8-09604b35b005" providerId="ADAL" clId="{5A0E816D-0BDC-4AC2-A6AE-F57FB512611F}" dt="2024-09-03T12:34:42.737" v="462" actId="2696"/>
        <pc:sldMkLst>
          <pc:docMk/>
          <pc:sldMk cId="2588567372" sldId="793"/>
        </pc:sldMkLst>
      </pc:sldChg>
      <pc:sldChg chg="del">
        <pc:chgData name="Curtis, Danielle" userId="a452cb02-25b3-4860-bfd8-09604b35b005" providerId="ADAL" clId="{5A0E816D-0BDC-4AC2-A6AE-F57FB512611F}" dt="2024-09-03T12:34:45.828" v="463" actId="2696"/>
        <pc:sldMkLst>
          <pc:docMk/>
          <pc:sldMk cId="3171511144" sldId="794"/>
        </pc:sldMkLst>
      </pc:sldChg>
      <pc:sldChg chg="del">
        <pc:chgData name="Curtis, Danielle" userId="a452cb02-25b3-4860-bfd8-09604b35b005" providerId="ADAL" clId="{5A0E816D-0BDC-4AC2-A6AE-F57FB512611F}" dt="2024-09-03T12:34:50.812" v="464" actId="2696"/>
        <pc:sldMkLst>
          <pc:docMk/>
          <pc:sldMk cId="498319602" sldId="795"/>
        </pc:sldMkLst>
      </pc:sldChg>
      <pc:sldChg chg="del">
        <pc:chgData name="Curtis, Danielle" userId="a452cb02-25b3-4860-bfd8-09604b35b005" providerId="ADAL" clId="{5A0E816D-0BDC-4AC2-A6AE-F57FB512611F}" dt="2024-09-03T12:34:56.672" v="465" actId="2696"/>
        <pc:sldMkLst>
          <pc:docMk/>
          <pc:sldMk cId="1974949418" sldId="796"/>
        </pc:sldMkLst>
      </pc:sldChg>
      <pc:sldChg chg="del">
        <pc:chgData name="Curtis, Danielle" userId="a452cb02-25b3-4860-bfd8-09604b35b005" providerId="ADAL" clId="{5A0E816D-0BDC-4AC2-A6AE-F57FB512611F}" dt="2024-09-03T12:34:59.021" v="466" actId="2696"/>
        <pc:sldMkLst>
          <pc:docMk/>
          <pc:sldMk cId="2197423067" sldId="797"/>
        </pc:sldMkLst>
      </pc:sldChg>
      <pc:sldChg chg="modSp mod">
        <pc:chgData name="Curtis, Danielle" userId="a452cb02-25b3-4860-bfd8-09604b35b005" providerId="ADAL" clId="{5A0E816D-0BDC-4AC2-A6AE-F57FB512611F}" dt="2024-09-03T12:47:52.303" v="653" actId="20577"/>
        <pc:sldMkLst>
          <pc:docMk/>
          <pc:sldMk cId="2767208692" sldId="798"/>
        </pc:sldMkLst>
      </pc:sldChg>
      <pc:sldChg chg="addSp delSp modSp mod">
        <pc:chgData name="Curtis, Danielle" userId="a452cb02-25b3-4860-bfd8-09604b35b005" providerId="ADAL" clId="{5A0E816D-0BDC-4AC2-A6AE-F57FB512611F}" dt="2024-09-03T12:51:31.494" v="698" actId="478"/>
        <pc:sldMkLst>
          <pc:docMk/>
          <pc:sldMk cId="4068170692" sldId="799"/>
        </pc:sldMkLst>
      </pc:sldChg>
      <pc:sldChg chg="addSp delSp modSp mod modNotesTx">
        <pc:chgData name="Curtis, Danielle" userId="a452cb02-25b3-4860-bfd8-09604b35b005" providerId="ADAL" clId="{5A0E816D-0BDC-4AC2-A6AE-F57FB512611F}" dt="2024-09-03T12:52:18.721" v="705"/>
        <pc:sldMkLst>
          <pc:docMk/>
          <pc:sldMk cId="250651376" sldId="800"/>
        </pc:sldMkLst>
      </pc:sldChg>
      <pc:sldChg chg="addSp delSp modSp mod">
        <pc:chgData name="Curtis, Danielle" userId="a452cb02-25b3-4860-bfd8-09604b35b005" providerId="ADAL" clId="{5A0E816D-0BDC-4AC2-A6AE-F57FB512611F}" dt="2024-09-03T12:53:17.275" v="715" actId="1076"/>
        <pc:sldMkLst>
          <pc:docMk/>
          <pc:sldMk cId="2375647556" sldId="801"/>
        </pc:sldMkLst>
      </pc:sldChg>
      <pc:sldChg chg="addSp delSp modSp mod">
        <pc:chgData name="Curtis, Danielle" userId="a452cb02-25b3-4860-bfd8-09604b35b005" providerId="ADAL" clId="{5A0E816D-0BDC-4AC2-A6AE-F57FB512611F}" dt="2024-09-03T12:53:38.939" v="720" actId="1076"/>
        <pc:sldMkLst>
          <pc:docMk/>
          <pc:sldMk cId="463724174" sldId="802"/>
        </pc:sldMkLst>
      </pc:sldChg>
      <pc:sldChg chg="del">
        <pc:chgData name="Curtis, Danielle" userId="a452cb02-25b3-4860-bfd8-09604b35b005" providerId="ADAL" clId="{5A0E816D-0BDC-4AC2-A6AE-F57FB512611F}" dt="2024-09-03T12:53:47.276" v="721" actId="2696"/>
        <pc:sldMkLst>
          <pc:docMk/>
          <pc:sldMk cId="3139873811" sldId="803"/>
        </pc:sldMkLst>
      </pc:sldChg>
      <pc:sldChg chg="del">
        <pc:chgData name="Curtis, Danielle" userId="a452cb02-25b3-4860-bfd8-09604b35b005" providerId="ADAL" clId="{5A0E816D-0BDC-4AC2-A6AE-F57FB512611F}" dt="2024-09-03T12:53:49.665" v="722" actId="2696"/>
        <pc:sldMkLst>
          <pc:docMk/>
          <pc:sldMk cId="1559303156" sldId="804"/>
        </pc:sldMkLst>
      </pc:sldChg>
      <pc:sldChg chg="del">
        <pc:chgData name="Curtis, Danielle" userId="a452cb02-25b3-4860-bfd8-09604b35b005" providerId="ADAL" clId="{5A0E816D-0BDC-4AC2-A6AE-F57FB512611F}" dt="2024-09-03T12:55:32.541" v="771" actId="2696"/>
        <pc:sldMkLst>
          <pc:docMk/>
          <pc:sldMk cId="3335689761" sldId="805"/>
        </pc:sldMkLst>
      </pc:sldChg>
      <pc:sldChg chg="del">
        <pc:chgData name="Curtis, Danielle" userId="a452cb02-25b3-4860-bfd8-09604b35b005" providerId="ADAL" clId="{5A0E816D-0BDC-4AC2-A6AE-F57FB512611F}" dt="2024-09-03T12:55:32.541" v="771" actId="2696"/>
        <pc:sldMkLst>
          <pc:docMk/>
          <pc:sldMk cId="1350259044" sldId="806"/>
        </pc:sldMkLst>
      </pc:sldChg>
      <pc:sldChg chg="del">
        <pc:chgData name="Curtis, Danielle" userId="a452cb02-25b3-4860-bfd8-09604b35b005" providerId="ADAL" clId="{5A0E816D-0BDC-4AC2-A6AE-F57FB512611F}" dt="2024-09-03T12:55:32.541" v="771" actId="2696"/>
        <pc:sldMkLst>
          <pc:docMk/>
          <pc:sldMk cId="1082308647" sldId="807"/>
        </pc:sldMkLst>
      </pc:sldChg>
      <pc:sldChg chg="del">
        <pc:chgData name="Curtis, Danielle" userId="a452cb02-25b3-4860-bfd8-09604b35b005" providerId="ADAL" clId="{5A0E816D-0BDC-4AC2-A6AE-F57FB512611F}" dt="2024-09-03T12:55:32.541" v="771" actId="2696"/>
        <pc:sldMkLst>
          <pc:docMk/>
          <pc:sldMk cId="3306179645" sldId="808"/>
        </pc:sldMkLst>
      </pc:sldChg>
      <pc:sldChg chg="del">
        <pc:chgData name="Curtis, Danielle" userId="a452cb02-25b3-4860-bfd8-09604b35b005" providerId="ADAL" clId="{5A0E816D-0BDC-4AC2-A6AE-F57FB512611F}" dt="2024-09-03T12:55:32.541" v="771" actId="2696"/>
        <pc:sldMkLst>
          <pc:docMk/>
          <pc:sldMk cId="1038626597" sldId="809"/>
        </pc:sldMkLst>
      </pc:sldChg>
      <pc:sldChg chg="del">
        <pc:chgData name="Curtis, Danielle" userId="a452cb02-25b3-4860-bfd8-09604b35b005" providerId="ADAL" clId="{5A0E816D-0BDC-4AC2-A6AE-F57FB512611F}" dt="2024-09-03T12:55:32.541" v="771" actId="2696"/>
        <pc:sldMkLst>
          <pc:docMk/>
          <pc:sldMk cId="3123258847" sldId="810"/>
        </pc:sldMkLst>
      </pc:sldChg>
      <pc:sldChg chg="del">
        <pc:chgData name="Curtis, Danielle" userId="a452cb02-25b3-4860-bfd8-09604b35b005" providerId="ADAL" clId="{5A0E816D-0BDC-4AC2-A6AE-F57FB512611F}" dt="2024-09-03T12:55:32.541" v="771" actId="2696"/>
        <pc:sldMkLst>
          <pc:docMk/>
          <pc:sldMk cId="371280530" sldId="811"/>
        </pc:sldMkLst>
      </pc:sldChg>
      <pc:sldChg chg="del">
        <pc:chgData name="Curtis, Danielle" userId="a452cb02-25b3-4860-bfd8-09604b35b005" providerId="ADAL" clId="{5A0E816D-0BDC-4AC2-A6AE-F57FB512611F}" dt="2024-09-03T12:55:32.541" v="771" actId="2696"/>
        <pc:sldMkLst>
          <pc:docMk/>
          <pc:sldMk cId="1236835943" sldId="812"/>
        </pc:sldMkLst>
      </pc:sldChg>
      <pc:sldChg chg="modSp mod">
        <pc:chgData name="Curtis, Danielle" userId="a452cb02-25b3-4860-bfd8-09604b35b005" providerId="ADAL" clId="{5A0E816D-0BDC-4AC2-A6AE-F57FB512611F}" dt="2024-09-03T12:56:05.846" v="830" actId="20577"/>
        <pc:sldMkLst>
          <pc:docMk/>
          <pc:sldMk cId="1789553294" sldId="813"/>
        </pc:sldMkLst>
      </pc:sldChg>
      <pc:sldChg chg="del">
        <pc:chgData name="Curtis, Danielle" userId="a452cb02-25b3-4860-bfd8-09604b35b005" providerId="ADAL" clId="{5A0E816D-0BDC-4AC2-A6AE-F57FB512611F}" dt="2024-09-03T13:00:24.835" v="832" actId="2696"/>
        <pc:sldMkLst>
          <pc:docMk/>
          <pc:sldMk cId="347401507" sldId="814"/>
        </pc:sldMkLst>
      </pc:sldChg>
      <pc:sldChg chg="del">
        <pc:chgData name="Curtis, Danielle" userId="a452cb02-25b3-4860-bfd8-09604b35b005" providerId="ADAL" clId="{5A0E816D-0BDC-4AC2-A6AE-F57FB512611F}" dt="2024-09-03T13:13:12.554" v="1218" actId="2696"/>
        <pc:sldMkLst>
          <pc:docMk/>
          <pc:sldMk cId="1088185542" sldId="816"/>
        </pc:sldMkLst>
      </pc:sldChg>
      <pc:sldChg chg="addSp delSp modSp new mod">
        <pc:chgData name="Curtis, Danielle" userId="a452cb02-25b3-4860-bfd8-09604b35b005" providerId="ADAL" clId="{5A0E816D-0BDC-4AC2-A6AE-F57FB512611F}" dt="2024-09-03T03:31:34.792" v="350" actId="478"/>
        <pc:sldMkLst>
          <pc:docMk/>
          <pc:sldMk cId="1822890560" sldId="817"/>
        </pc:sldMkLst>
      </pc:sldChg>
      <pc:sldChg chg="addSp delSp modSp new mod">
        <pc:chgData name="Curtis, Danielle" userId="a452cb02-25b3-4860-bfd8-09604b35b005" providerId="ADAL" clId="{5A0E816D-0BDC-4AC2-A6AE-F57FB512611F}" dt="2024-09-03T03:32:06.622" v="353" actId="478"/>
        <pc:sldMkLst>
          <pc:docMk/>
          <pc:sldMk cId="624783823" sldId="818"/>
        </pc:sldMkLst>
      </pc:sldChg>
      <pc:sldChg chg="modSp new mod">
        <pc:chgData name="Curtis, Danielle" userId="a452cb02-25b3-4860-bfd8-09604b35b005" providerId="ADAL" clId="{5A0E816D-0BDC-4AC2-A6AE-F57FB512611F}" dt="2024-09-03T12:32:19.755" v="396" actId="13926"/>
        <pc:sldMkLst>
          <pc:docMk/>
          <pc:sldMk cId="1729325857" sldId="819"/>
        </pc:sldMkLst>
      </pc:sldChg>
      <pc:sldChg chg="modSp new mod">
        <pc:chgData name="Curtis, Danielle" userId="a452cb02-25b3-4860-bfd8-09604b35b005" providerId="ADAL" clId="{5A0E816D-0BDC-4AC2-A6AE-F57FB512611F}" dt="2024-09-03T12:33:34.531" v="432" actId="115"/>
        <pc:sldMkLst>
          <pc:docMk/>
          <pc:sldMk cId="4037086617" sldId="820"/>
        </pc:sldMkLst>
      </pc:sldChg>
      <pc:sldChg chg="addSp delSp modSp new mod">
        <pc:chgData name="Curtis, Danielle" userId="a452cb02-25b3-4860-bfd8-09604b35b005" providerId="ADAL" clId="{5A0E816D-0BDC-4AC2-A6AE-F57FB512611F}" dt="2024-09-03T12:34:28.511" v="459" actId="478"/>
        <pc:sldMkLst>
          <pc:docMk/>
          <pc:sldMk cId="3178075495" sldId="821"/>
        </pc:sldMkLst>
      </pc:sldChg>
      <pc:sldChg chg="addSp modSp new mod ord">
        <pc:chgData name="Curtis, Danielle" userId="a452cb02-25b3-4860-bfd8-09604b35b005" providerId="ADAL" clId="{5A0E816D-0BDC-4AC2-A6AE-F57FB512611F}" dt="2024-09-03T12:37:04.565" v="490" actId="1076"/>
        <pc:sldMkLst>
          <pc:docMk/>
          <pc:sldMk cId="915559183" sldId="822"/>
        </pc:sldMkLst>
      </pc:sldChg>
      <pc:sldChg chg="addSp modSp new mod modNotesTx">
        <pc:chgData name="Curtis, Danielle" userId="a452cb02-25b3-4860-bfd8-09604b35b005" providerId="ADAL" clId="{5A0E816D-0BDC-4AC2-A6AE-F57FB512611F}" dt="2024-09-03T12:38:22.349" v="519"/>
        <pc:sldMkLst>
          <pc:docMk/>
          <pc:sldMk cId="2489899218" sldId="823"/>
        </pc:sldMkLst>
      </pc:sldChg>
      <pc:sldChg chg="addSp modSp new mod">
        <pc:chgData name="Curtis, Danielle" userId="a452cb02-25b3-4860-bfd8-09604b35b005" providerId="ADAL" clId="{5A0E816D-0BDC-4AC2-A6AE-F57FB512611F}" dt="2024-09-03T12:39:53.120" v="563" actId="1076"/>
        <pc:sldMkLst>
          <pc:docMk/>
          <pc:sldMk cId="1916562214" sldId="824"/>
        </pc:sldMkLst>
      </pc:sldChg>
      <pc:sldChg chg="addSp modSp new mod">
        <pc:chgData name="Curtis, Danielle" userId="a452cb02-25b3-4860-bfd8-09604b35b005" providerId="ADAL" clId="{5A0E816D-0BDC-4AC2-A6AE-F57FB512611F}" dt="2024-09-03T12:42:09.779" v="621" actId="13926"/>
        <pc:sldMkLst>
          <pc:docMk/>
          <pc:sldMk cId="1353659099" sldId="825"/>
        </pc:sldMkLst>
      </pc:sldChg>
      <pc:sldChg chg="addSp modSp new mod">
        <pc:chgData name="Curtis, Danielle" userId="a452cb02-25b3-4860-bfd8-09604b35b005" providerId="ADAL" clId="{5A0E816D-0BDC-4AC2-A6AE-F57FB512611F}" dt="2024-09-03T12:49:13.684" v="695" actId="1076"/>
        <pc:sldMkLst>
          <pc:docMk/>
          <pc:sldMk cId="2426622690" sldId="826"/>
        </pc:sldMkLst>
      </pc:sldChg>
      <pc:sldChg chg="modSp new del mod">
        <pc:chgData name="Curtis, Danielle" userId="a452cb02-25b3-4860-bfd8-09604b35b005" providerId="ADAL" clId="{5A0E816D-0BDC-4AC2-A6AE-F57FB512611F}" dt="2024-09-03T12:46:49.440" v="639" actId="2696"/>
        <pc:sldMkLst>
          <pc:docMk/>
          <pc:sldMk cId="2997034810" sldId="826"/>
        </pc:sldMkLst>
      </pc:sldChg>
      <pc:sldChg chg="addSp modSp new mod">
        <pc:chgData name="Curtis, Danielle" userId="a452cb02-25b3-4860-bfd8-09604b35b005" providerId="ADAL" clId="{5A0E816D-0BDC-4AC2-A6AE-F57FB512611F}" dt="2024-09-03T12:54:42.811" v="768" actId="1076"/>
        <pc:sldMkLst>
          <pc:docMk/>
          <pc:sldMk cId="2068821439" sldId="827"/>
        </pc:sldMkLst>
      </pc:sldChg>
      <pc:sldChg chg="addSp modSp new mod">
        <pc:chgData name="Curtis, Danielle" userId="a452cb02-25b3-4860-bfd8-09604b35b005" providerId="ADAL" clId="{5A0E816D-0BDC-4AC2-A6AE-F57FB512611F}" dt="2024-09-03T13:01:13.463" v="869" actId="5793"/>
        <pc:sldMkLst>
          <pc:docMk/>
          <pc:sldMk cId="1979669316" sldId="828"/>
        </pc:sldMkLst>
      </pc:sldChg>
      <pc:sldChg chg="addSp modSp new mod">
        <pc:chgData name="Curtis, Danielle" userId="a452cb02-25b3-4860-bfd8-09604b35b005" providerId="ADAL" clId="{5A0E816D-0BDC-4AC2-A6AE-F57FB512611F}" dt="2024-09-03T13:02:04.391" v="905" actId="1076"/>
        <pc:sldMkLst>
          <pc:docMk/>
          <pc:sldMk cId="2365744759" sldId="829"/>
        </pc:sldMkLst>
      </pc:sldChg>
      <pc:sldChg chg="addSp modSp new mod">
        <pc:chgData name="Curtis, Danielle" userId="a452cb02-25b3-4860-bfd8-09604b35b005" providerId="ADAL" clId="{5A0E816D-0BDC-4AC2-A6AE-F57FB512611F}" dt="2024-09-03T13:02:55.729" v="923" actId="1076"/>
        <pc:sldMkLst>
          <pc:docMk/>
          <pc:sldMk cId="2311859336" sldId="830"/>
        </pc:sldMkLst>
      </pc:sldChg>
      <pc:sldChg chg="addSp delSp modSp new mod">
        <pc:chgData name="Curtis, Danielle" userId="a452cb02-25b3-4860-bfd8-09604b35b005" providerId="ADAL" clId="{5A0E816D-0BDC-4AC2-A6AE-F57FB512611F}" dt="2024-09-03T13:06:29.808" v="1011"/>
        <pc:sldMkLst>
          <pc:docMk/>
          <pc:sldMk cId="3889998180" sldId="831"/>
        </pc:sldMkLst>
      </pc:sldChg>
      <pc:sldChg chg="modSp mod">
        <pc:chgData name="Curtis, Danielle" userId="a452cb02-25b3-4860-bfd8-09604b35b005" providerId="ADAL" clId="{5A0E816D-0BDC-4AC2-A6AE-F57FB512611F}" dt="2024-09-03T13:05:42.404" v="1007" actId="20577"/>
        <pc:sldMkLst>
          <pc:docMk/>
          <pc:sldMk cId="398424895" sldId="832"/>
        </pc:sldMkLst>
      </pc:sldChg>
      <pc:sldChg chg="addSp modSp new mod">
        <pc:chgData name="Curtis, Danielle" userId="a452cb02-25b3-4860-bfd8-09604b35b005" providerId="ADAL" clId="{5A0E816D-0BDC-4AC2-A6AE-F57FB512611F}" dt="2024-09-03T13:07:33.478" v="1060" actId="1076"/>
        <pc:sldMkLst>
          <pc:docMk/>
          <pc:sldMk cId="2078204131" sldId="833"/>
        </pc:sldMkLst>
      </pc:sldChg>
      <pc:sldChg chg="addSp delSp modSp new mod modClrScheme chgLayout modNotesTx">
        <pc:chgData name="Curtis, Danielle" userId="a452cb02-25b3-4860-bfd8-09604b35b005" providerId="ADAL" clId="{5A0E816D-0BDC-4AC2-A6AE-F57FB512611F}" dt="2024-09-03T13:09:00.019" v="1103" actId="1076"/>
        <pc:sldMkLst>
          <pc:docMk/>
          <pc:sldMk cId="3413936303" sldId="834"/>
        </pc:sldMkLst>
      </pc:sldChg>
      <pc:sldChg chg="addSp modSp new mod modNotesTx">
        <pc:chgData name="Curtis, Danielle" userId="a452cb02-25b3-4860-bfd8-09604b35b005" providerId="ADAL" clId="{5A0E816D-0BDC-4AC2-A6AE-F57FB512611F}" dt="2024-09-03T13:09:49.171" v="1141"/>
        <pc:sldMkLst>
          <pc:docMk/>
          <pc:sldMk cId="4033461514" sldId="835"/>
        </pc:sldMkLst>
      </pc:sldChg>
      <pc:sldChg chg="modSp mod">
        <pc:chgData name="Curtis, Danielle" userId="a452cb02-25b3-4860-bfd8-09604b35b005" providerId="ADAL" clId="{5A0E816D-0BDC-4AC2-A6AE-F57FB512611F}" dt="2024-09-03T13:10:32.880" v="1153" actId="20577"/>
        <pc:sldMkLst>
          <pc:docMk/>
          <pc:sldMk cId="3544291141" sldId="836"/>
        </pc:sldMkLst>
      </pc:sldChg>
      <pc:sldChg chg="addSp delSp modSp new mod">
        <pc:chgData name="Curtis, Danielle" userId="a452cb02-25b3-4860-bfd8-09604b35b005" providerId="ADAL" clId="{5A0E816D-0BDC-4AC2-A6AE-F57FB512611F}" dt="2024-09-03T13:11:18.160" v="1183" actId="478"/>
        <pc:sldMkLst>
          <pc:docMk/>
          <pc:sldMk cId="823374492" sldId="837"/>
        </pc:sldMkLst>
      </pc:sldChg>
      <pc:sldChg chg="addSp modSp new mod">
        <pc:chgData name="Curtis, Danielle" userId="a452cb02-25b3-4860-bfd8-09604b35b005" providerId="ADAL" clId="{5A0E816D-0BDC-4AC2-A6AE-F57FB512611F}" dt="2024-09-03T13:12:10.857" v="1217" actId="1076"/>
        <pc:sldMkLst>
          <pc:docMk/>
          <pc:sldMk cId="2417035107" sldId="838"/>
        </pc:sldMkLst>
      </pc:sldChg>
    </pc:docChg>
  </pc:docChgLst>
  <pc:docChgLst>
    <pc:chgData name="Mittman,Tamara" userId="0f46816e-7ae8-4e16-8780-444bfd476f5f" providerId="ADAL" clId="{828DAAD5-FA65-49EE-A372-B7B6E0D16B48}"/>
    <pc:docChg chg="undo redo custSel addSld delSld modSld sldOrd delMainMaster modMainMaster modSection">
      <pc:chgData name="Mittman,Tamara" userId="0f46816e-7ae8-4e16-8780-444bfd476f5f" providerId="ADAL" clId="{828DAAD5-FA65-49EE-A372-B7B6E0D16B48}" dt="2024-09-12T20:12:56.960" v="3603" actId="2696"/>
      <pc:docMkLst>
        <pc:docMk/>
      </pc:docMkLst>
      <pc:sldChg chg="modSp mod">
        <pc:chgData name="Mittman,Tamara" userId="0f46816e-7ae8-4e16-8780-444bfd476f5f" providerId="ADAL" clId="{828DAAD5-FA65-49EE-A372-B7B6E0D16B48}" dt="2024-09-10T16:47:35.257" v="1936" actId="12789"/>
        <pc:sldMkLst>
          <pc:docMk/>
          <pc:sldMk cId="0" sldId="265"/>
        </pc:sldMkLst>
      </pc:sldChg>
      <pc:sldChg chg="addSp delSp modSp mod chgLayout modNotesTx">
        <pc:chgData name="Mittman,Tamara" userId="0f46816e-7ae8-4e16-8780-444bfd476f5f" providerId="ADAL" clId="{828DAAD5-FA65-49EE-A372-B7B6E0D16B48}" dt="2024-09-12T19:05:44.387" v="3587" actId="20577"/>
        <pc:sldMkLst>
          <pc:docMk/>
          <pc:sldMk cId="1899357851" sldId="302"/>
        </pc:sldMkLst>
      </pc:sldChg>
      <pc:sldChg chg="delSp del mod">
        <pc:chgData name="Mittman,Tamara" userId="0f46816e-7ae8-4e16-8780-444bfd476f5f" providerId="ADAL" clId="{828DAAD5-FA65-49EE-A372-B7B6E0D16B48}" dt="2024-09-10T14:09:49.467" v="224" actId="2696"/>
        <pc:sldMkLst>
          <pc:docMk/>
          <pc:sldMk cId="1406361244" sldId="306"/>
        </pc:sldMkLst>
      </pc:sldChg>
      <pc:sldChg chg="addSp delSp modSp mod modClrScheme chgLayout">
        <pc:chgData name="Mittman,Tamara" userId="0f46816e-7ae8-4e16-8780-444bfd476f5f" providerId="ADAL" clId="{828DAAD5-FA65-49EE-A372-B7B6E0D16B48}" dt="2024-09-10T18:15:44.119" v="2622" actId="27636"/>
        <pc:sldMkLst>
          <pc:docMk/>
          <pc:sldMk cId="4041677551" sldId="314"/>
        </pc:sldMkLst>
      </pc:sldChg>
      <pc:sldChg chg="addSp delSp modSp mod modClrScheme chgLayout">
        <pc:chgData name="Mittman,Tamara" userId="0f46816e-7ae8-4e16-8780-444bfd476f5f" providerId="ADAL" clId="{828DAAD5-FA65-49EE-A372-B7B6E0D16B48}" dt="2024-09-10T14:04:50.503" v="166" actId="404"/>
        <pc:sldMkLst>
          <pc:docMk/>
          <pc:sldMk cId="1363941229" sldId="316"/>
        </pc:sldMkLst>
      </pc:sldChg>
      <pc:sldChg chg="addSp delSp modSp mod chgLayout">
        <pc:chgData name="Mittman,Tamara" userId="0f46816e-7ae8-4e16-8780-444bfd476f5f" providerId="ADAL" clId="{828DAAD5-FA65-49EE-A372-B7B6E0D16B48}" dt="2024-09-10T18:29:29.173" v="2775" actId="20577"/>
        <pc:sldMkLst>
          <pc:docMk/>
          <pc:sldMk cId="4090628967" sldId="319"/>
        </pc:sldMkLst>
      </pc:sldChg>
      <pc:sldChg chg="addSp delSp modSp mod">
        <pc:chgData name="Mittman,Tamara" userId="0f46816e-7ae8-4e16-8780-444bfd476f5f" providerId="ADAL" clId="{828DAAD5-FA65-49EE-A372-B7B6E0D16B48}" dt="2024-09-12T19:41:46.916" v="3598" actId="164"/>
        <pc:sldMkLst>
          <pc:docMk/>
          <pc:sldMk cId="591474503" sldId="320"/>
        </pc:sldMkLst>
      </pc:sldChg>
      <pc:sldChg chg="addSp delSp modSp mod chgLayout">
        <pc:chgData name="Mittman,Tamara" userId="0f46816e-7ae8-4e16-8780-444bfd476f5f" providerId="ADAL" clId="{828DAAD5-FA65-49EE-A372-B7B6E0D16B48}" dt="2024-09-10T15:12:44.105" v="1687" actId="6264"/>
        <pc:sldMkLst>
          <pc:docMk/>
          <pc:sldMk cId="1081100022" sldId="321"/>
        </pc:sldMkLst>
      </pc:sldChg>
      <pc:sldChg chg="addSp delSp modSp mod chgLayout">
        <pc:chgData name="Mittman,Tamara" userId="0f46816e-7ae8-4e16-8780-444bfd476f5f" providerId="ADAL" clId="{828DAAD5-FA65-49EE-A372-B7B6E0D16B48}" dt="2024-09-10T15:12:49.119" v="1688" actId="6264"/>
        <pc:sldMkLst>
          <pc:docMk/>
          <pc:sldMk cId="4153138201" sldId="322"/>
        </pc:sldMkLst>
      </pc:sldChg>
      <pc:sldChg chg="del">
        <pc:chgData name="Mittman,Tamara" userId="0f46816e-7ae8-4e16-8780-444bfd476f5f" providerId="ADAL" clId="{828DAAD5-FA65-49EE-A372-B7B6E0D16B48}" dt="2024-09-10T14:53:00.444" v="1512" actId="2696"/>
        <pc:sldMkLst>
          <pc:docMk/>
          <pc:sldMk cId="1722767634" sldId="323"/>
        </pc:sldMkLst>
      </pc:sldChg>
      <pc:sldChg chg="modSp mod">
        <pc:chgData name="Mittman,Tamara" userId="0f46816e-7ae8-4e16-8780-444bfd476f5f" providerId="ADAL" clId="{828DAAD5-FA65-49EE-A372-B7B6E0D16B48}" dt="2024-09-10T15:10:47.158" v="1662" actId="27636"/>
        <pc:sldMkLst>
          <pc:docMk/>
          <pc:sldMk cId="1290277636" sldId="327"/>
        </pc:sldMkLst>
      </pc:sldChg>
      <pc:sldChg chg="modSp del mod ord modClrScheme chgLayout">
        <pc:chgData name="Mittman,Tamara" userId="0f46816e-7ae8-4e16-8780-444bfd476f5f" providerId="ADAL" clId="{828DAAD5-FA65-49EE-A372-B7B6E0D16B48}" dt="2024-09-10T18:10:59.734" v="2575" actId="2696"/>
        <pc:sldMkLst>
          <pc:docMk/>
          <pc:sldMk cId="4269801476" sldId="373"/>
        </pc:sldMkLst>
      </pc:sldChg>
      <pc:sldChg chg="addSp delSp modSp del mod ord modClrScheme chgLayout">
        <pc:chgData name="Mittman,Tamara" userId="0f46816e-7ae8-4e16-8780-444bfd476f5f" providerId="ADAL" clId="{828DAAD5-FA65-49EE-A372-B7B6E0D16B48}" dt="2024-09-10T18:12:04.517" v="2586" actId="2696"/>
        <pc:sldMkLst>
          <pc:docMk/>
          <pc:sldMk cId="338463850" sldId="374"/>
        </pc:sldMkLst>
      </pc:sldChg>
      <pc:sldChg chg="modSp del mod ord">
        <pc:chgData name="Mittman,Tamara" userId="0f46816e-7ae8-4e16-8780-444bfd476f5f" providerId="ADAL" clId="{828DAAD5-FA65-49EE-A372-B7B6E0D16B48}" dt="2024-09-10T18:13:23.759" v="2595" actId="2696"/>
        <pc:sldMkLst>
          <pc:docMk/>
          <pc:sldMk cId="3452853570" sldId="375"/>
        </pc:sldMkLst>
      </pc:sldChg>
      <pc:sldChg chg="addSp delSp modSp del mod ord modClrScheme chgLayout">
        <pc:chgData name="Mittman,Tamara" userId="0f46816e-7ae8-4e16-8780-444bfd476f5f" providerId="ADAL" clId="{828DAAD5-FA65-49EE-A372-B7B6E0D16B48}" dt="2024-09-10T18:14:25.918" v="2604" actId="2696"/>
        <pc:sldMkLst>
          <pc:docMk/>
          <pc:sldMk cId="1353767912" sldId="376"/>
        </pc:sldMkLst>
      </pc:sldChg>
      <pc:sldChg chg="addSp delSp modSp mod chgLayout">
        <pc:chgData name="Mittman,Tamara" userId="0f46816e-7ae8-4e16-8780-444bfd476f5f" providerId="ADAL" clId="{828DAAD5-FA65-49EE-A372-B7B6E0D16B48}" dt="2024-09-10T16:54:51.661" v="1984" actId="1076"/>
        <pc:sldMkLst>
          <pc:docMk/>
          <pc:sldMk cId="0" sldId="682"/>
        </pc:sldMkLst>
      </pc:sldChg>
      <pc:sldChg chg="addSp modSp mod">
        <pc:chgData name="Mittman,Tamara" userId="0f46816e-7ae8-4e16-8780-444bfd476f5f" providerId="ADAL" clId="{828DAAD5-FA65-49EE-A372-B7B6E0D16B48}" dt="2024-09-10T18:23:38.408" v="2715" actId="1076"/>
        <pc:sldMkLst>
          <pc:docMk/>
          <pc:sldMk cId="1263944941" sldId="683"/>
        </pc:sldMkLst>
      </pc:sldChg>
      <pc:sldChg chg="modSp mod">
        <pc:chgData name="Mittman,Tamara" userId="0f46816e-7ae8-4e16-8780-444bfd476f5f" providerId="ADAL" clId="{828DAAD5-FA65-49EE-A372-B7B6E0D16B48}" dt="2024-09-10T19:01:28.410" v="3181" actId="20577"/>
        <pc:sldMkLst>
          <pc:docMk/>
          <pc:sldMk cId="1265479672" sldId="684"/>
        </pc:sldMkLst>
      </pc:sldChg>
      <pc:sldChg chg="modSp mod modClrScheme modCm chgLayout">
        <pc:chgData name="Mittman,Tamara" userId="0f46816e-7ae8-4e16-8780-444bfd476f5f" providerId="ADAL" clId="{828DAAD5-FA65-49EE-A372-B7B6E0D16B48}" dt="2024-09-12T19:09:54.110" v="3594"/>
        <pc:sldMkLst>
          <pc:docMk/>
          <pc:sldMk cId="2981971174" sldId="687"/>
        </pc:sldMkLst>
      </pc:sldChg>
      <pc:sldChg chg="addSp delSp modSp mod chgLayout modNotesTx">
        <pc:chgData name="Mittman,Tamara" userId="0f46816e-7ae8-4e16-8780-444bfd476f5f" providerId="ADAL" clId="{828DAAD5-FA65-49EE-A372-B7B6E0D16B48}" dt="2024-09-12T19:06:26.285" v="3593" actId="20577"/>
        <pc:sldMkLst>
          <pc:docMk/>
          <pc:sldMk cId="1497967878" sldId="731"/>
        </pc:sldMkLst>
      </pc:sldChg>
      <pc:sldChg chg="addSp delSp modSp mod chgLayout">
        <pc:chgData name="Mittman,Tamara" userId="0f46816e-7ae8-4e16-8780-444bfd476f5f" providerId="ADAL" clId="{828DAAD5-FA65-49EE-A372-B7B6E0D16B48}" dt="2024-09-10T15:24:47.119" v="1820" actId="478"/>
        <pc:sldMkLst>
          <pc:docMk/>
          <pc:sldMk cId="2948946284" sldId="732"/>
        </pc:sldMkLst>
      </pc:sldChg>
      <pc:sldChg chg="delSp modSp mod">
        <pc:chgData name="Mittman,Tamara" userId="0f46816e-7ae8-4e16-8780-444bfd476f5f" providerId="ADAL" clId="{828DAAD5-FA65-49EE-A372-B7B6E0D16B48}" dt="2024-09-10T15:23:30.381" v="1818" actId="1035"/>
        <pc:sldMkLst>
          <pc:docMk/>
          <pc:sldMk cId="3406385365" sldId="737"/>
        </pc:sldMkLst>
      </pc:sldChg>
      <pc:sldChg chg="modSp mod modClrScheme chgLayout">
        <pc:chgData name="Mittman,Tamara" userId="0f46816e-7ae8-4e16-8780-444bfd476f5f" providerId="ADAL" clId="{828DAAD5-FA65-49EE-A372-B7B6E0D16B48}" dt="2024-09-10T17:43:42.554" v="2066" actId="700"/>
        <pc:sldMkLst>
          <pc:docMk/>
          <pc:sldMk cId="3103657937" sldId="749"/>
        </pc:sldMkLst>
      </pc:sldChg>
      <pc:sldChg chg="modSp mod modClrScheme chgLayout">
        <pc:chgData name="Mittman,Tamara" userId="0f46816e-7ae8-4e16-8780-444bfd476f5f" providerId="ADAL" clId="{828DAAD5-FA65-49EE-A372-B7B6E0D16B48}" dt="2024-09-10T17:43:49.450" v="2067" actId="700"/>
        <pc:sldMkLst>
          <pc:docMk/>
          <pc:sldMk cId="3418055569" sldId="750"/>
        </pc:sldMkLst>
      </pc:sldChg>
      <pc:sldChg chg="addSp delSp modSp mod modClrScheme modCm chgLayout">
        <pc:chgData name="Mittman,Tamara" userId="0f46816e-7ae8-4e16-8780-444bfd476f5f" providerId="ADAL" clId="{828DAAD5-FA65-49EE-A372-B7B6E0D16B48}" dt="2024-09-10T18:00:18.082" v="2242" actId="14100"/>
        <pc:sldMkLst>
          <pc:docMk/>
          <pc:sldMk cId="1993021641" sldId="764"/>
        </pc:sldMkLst>
      </pc:sldChg>
      <pc:sldChg chg="addSp delSp modSp mod modClrScheme chgLayout">
        <pc:chgData name="Mittman,Tamara" userId="0f46816e-7ae8-4e16-8780-444bfd476f5f" providerId="ADAL" clId="{828DAAD5-FA65-49EE-A372-B7B6E0D16B48}" dt="2024-09-10T17:43:14.473" v="2063" actId="700"/>
        <pc:sldMkLst>
          <pc:docMk/>
          <pc:sldMk cId="2703035290" sldId="786"/>
        </pc:sldMkLst>
      </pc:sldChg>
      <pc:sldChg chg="modSp mod modClrScheme chgLayout">
        <pc:chgData name="Mittman,Tamara" userId="0f46816e-7ae8-4e16-8780-444bfd476f5f" providerId="ADAL" clId="{828DAAD5-FA65-49EE-A372-B7B6E0D16B48}" dt="2024-09-10T17:43:19.971" v="2064" actId="700"/>
        <pc:sldMkLst>
          <pc:docMk/>
          <pc:sldMk cId="2958210033" sldId="787"/>
        </pc:sldMkLst>
      </pc:sldChg>
      <pc:sldChg chg="modSp mod modClrScheme chgLayout">
        <pc:chgData name="Mittman,Tamara" userId="0f46816e-7ae8-4e16-8780-444bfd476f5f" providerId="ADAL" clId="{828DAAD5-FA65-49EE-A372-B7B6E0D16B48}" dt="2024-09-10T17:43:37.815" v="2065" actId="700"/>
        <pc:sldMkLst>
          <pc:docMk/>
          <pc:sldMk cId="176935759" sldId="788"/>
        </pc:sldMkLst>
      </pc:sldChg>
      <pc:sldChg chg="del">
        <pc:chgData name="Mittman,Tamara" userId="0f46816e-7ae8-4e16-8780-444bfd476f5f" providerId="ADAL" clId="{828DAAD5-FA65-49EE-A372-B7B6E0D16B48}" dt="2024-09-12T20:12:56.960" v="3603" actId="2696"/>
        <pc:sldMkLst>
          <pc:docMk/>
          <pc:sldMk cId="1974949418" sldId="796"/>
        </pc:sldMkLst>
      </pc:sldChg>
      <pc:sldChg chg="addSp delSp modSp mod modClrScheme chgLayout">
        <pc:chgData name="Mittman,Tamara" userId="0f46816e-7ae8-4e16-8780-444bfd476f5f" providerId="ADAL" clId="{828DAAD5-FA65-49EE-A372-B7B6E0D16B48}" dt="2024-09-10T18:20:45.905" v="2652" actId="478"/>
        <pc:sldMkLst>
          <pc:docMk/>
          <pc:sldMk cId="4068170692" sldId="799"/>
        </pc:sldMkLst>
      </pc:sldChg>
      <pc:sldChg chg="addSp delSp modSp mod modClrScheme chgLayout">
        <pc:chgData name="Mittman,Tamara" userId="0f46816e-7ae8-4e16-8780-444bfd476f5f" providerId="ADAL" clId="{828DAAD5-FA65-49EE-A372-B7B6E0D16B48}" dt="2024-09-10T18:21:47.948" v="2660" actId="166"/>
        <pc:sldMkLst>
          <pc:docMk/>
          <pc:sldMk cId="250651376" sldId="800"/>
        </pc:sldMkLst>
      </pc:sldChg>
      <pc:sldChg chg="addSp delSp modSp mod modClrScheme chgLayout">
        <pc:chgData name="Mittman,Tamara" userId="0f46816e-7ae8-4e16-8780-444bfd476f5f" providerId="ADAL" clId="{828DAAD5-FA65-49EE-A372-B7B6E0D16B48}" dt="2024-09-10T18:22:18.804" v="2666" actId="478"/>
        <pc:sldMkLst>
          <pc:docMk/>
          <pc:sldMk cId="2375647556" sldId="801"/>
        </pc:sldMkLst>
      </pc:sldChg>
      <pc:sldChg chg="addSp delSp modSp mod modClrScheme chgLayout">
        <pc:chgData name="Mittman,Tamara" userId="0f46816e-7ae8-4e16-8780-444bfd476f5f" providerId="ADAL" clId="{828DAAD5-FA65-49EE-A372-B7B6E0D16B48}" dt="2024-09-10T18:22:50.360" v="2674" actId="166"/>
        <pc:sldMkLst>
          <pc:docMk/>
          <pc:sldMk cId="463724174" sldId="802"/>
        </pc:sldMkLst>
      </pc:sldChg>
      <pc:sldChg chg="delSp mod">
        <pc:chgData name="Mittman,Tamara" userId="0f46816e-7ae8-4e16-8780-444bfd476f5f" providerId="ADAL" clId="{828DAAD5-FA65-49EE-A372-B7B6E0D16B48}" dt="2024-09-10T15:30:29.499" v="1901" actId="478"/>
        <pc:sldMkLst>
          <pc:docMk/>
          <pc:sldMk cId="1789553294" sldId="813"/>
        </pc:sldMkLst>
      </pc:sldChg>
      <pc:sldChg chg="addSp delSp modSp mod modClrScheme chgLayout">
        <pc:chgData name="Mittman,Tamara" userId="0f46816e-7ae8-4e16-8780-444bfd476f5f" providerId="ADAL" clId="{828DAAD5-FA65-49EE-A372-B7B6E0D16B48}" dt="2024-09-10T18:09:06.883" v="2555" actId="207"/>
        <pc:sldMkLst>
          <pc:docMk/>
          <pc:sldMk cId="2647292800" sldId="815"/>
        </pc:sldMkLst>
      </pc:sldChg>
      <pc:sldChg chg="del">
        <pc:chgData name="Mittman,Tamara" userId="0f46816e-7ae8-4e16-8780-444bfd476f5f" providerId="ADAL" clId="{828DAAD5-FA65-49EE-A372-B7B6E0D16B48}" dt="2024-09-10T14:29:58.355" v="488" actId="2696"/>
        <pc:sldMkLst>
          <pc:docMk/>
          <pc:sldMk cId="1822890560" sldId="817"/>
        </pc:sldMkLst>
      </pc:sldChg>
      <pc:sldChg chg="modSp del mod">
        <pc:chgData name="Mittman,Tamara" userId="0f46816e-7ae8-4e16-8780-444bfd476f5f" providerId="ADAL" clId="{828DAAD5-FA65-49EE-A372-B7B6E0D16B48}" dt="2024-09-10T14:48:08.648" v="1405" actId="2696"/>
        <pc:sldMkLst>
          <pc:docMk/>
          <pc:sldMk cId="624783823" sldId="818"/>
        </pc:sldMkLst>
      </pc:sldChg>
      <pc:sldChg chg="modSp del mod">
        <pc:chgData name="Mittman,Tamara" userId="0f46816e-7ae8-4e16-8780-444bfd476f5f" providerId="ADAL" clId="{828DAAD5-FA65-49EE-A372-B7B6E0D16B48}" dt="2024-09-10T14:58:40.861" v="1558" actId="2696"/>
        <pc:sldMkLst>
          <pc:docMk/>
          <pc:sldMk cId="1729325857" sldId="819"/>
        </pc:sldMkLst>
      </pc:sldChg>
      <pc:sldChg chg="modSp add del mod">
        <pc:chgData name="Mittman,Tamara" userId="0f46816e-7ae8-4e16-8780-444bfd476f5f" providerId="ADAL" clId="{828DAAD5-FA65-49EE-A372-B7B6E0D16B48}" dt="2024-09-10T15:08:28.165" v="1641" actId="2696"/>
        <pc:sldMkLst>
          <pc:docMk/>
          <pc:sldMk cId="4037086617" sldId="820"/>
        </pc:sldMkLst>
      </pc:sldChg>
      <pc:sldChg chg="addSp delSp modSp mod modClrScheme chgLayout">
        <pc:chgData name="Mittman,Tamara" userId="0f46816e-7ae8-4e16-8780-444bfd476f5f" providerId="ADAL" clId="{828DAAD5-FA65-49EE-A372-B7B6E0D16B48}" dt="2024-09-12T19:46:38.360" v="3602" actId="20577"/>
        <pc:sldMkLst>
          <pc:docMk/>
          <pc:sldMk cId="3178075495" sldId="821"/>
        </pc:sldMkLst>
      </pc:sldChg>
      <pc:sldChg chg="modSp mod">
        <pc:chgData name="Mittman,Tamara" userId="0f46816e-7ae8-4e16-8780-444bfd476f5f" providerId="ADAL" clId="{828DAAD5-FA65-49EE-A372-B7B6E0D16B48}" dt="2024-09-10T15:14:38.478" v="1715" actId="1036"/>
        <pc:sldMkLst>
          <pc:docMk/>
          <pc:sldMk cId="915559183" sldId="822"/>
        </pc:sldMkLst>
      </pc:sldChg>
      <pc:sldChg chg="modSp mod">
        <pc:chgData name="Mittman,Tamara" userId="0f46816e-7ae8-4e16-8780-444bfd476f5f" providerId="ADAL" clId="{828DAAD5-FA65-49EE-A372-B7B6E0D16B48}" dt="2024-09-10T18:45:41.657" v="3168" actId="13926"/>
        <pc:sldMkLst>
          <pc:docMk/>
          <pc:sldMk cId="2489899218" sldId="823"/>
        </pc:sldMkLst>
      </pc:sldChg>
      <pc:sldChg chg="modSp mod">
        <pc:chgData name="Mittman,Tamara" userId="0f46816e-7ae8-4e16-8780-444bfd476f5f" providerId="ADAL" clId="{828DAAD5-FA65-49EE-A372-B7B6E0D16B48}" dt="2024-09-10T18:45:51.274" v="3170" actId="27636"/>
        <pc:sldMkLst>
          <pc:docMk/>
          <pc:sldMk cId="1916562214" sldId="824"/>
        </pc:sldMkLst>
      </pc:sldChg>
      <pc:sldChg chg="modSp mod">
        <pc:chgData name="Mittman,Tamara" userId="0f46816e-7ae8-4e16-8780-444bfd476f5f" providerId="ADAL" clId="{828DAAD5-FA65-49EE-A372-B7B6E0D16B48}" dt="2024-09-10T18:45:55.753" v="3171" actId="13926"/>
        <pc:sldMkLst>
          <pc:docMk/>
          <pc:sldMk cId="1353659099" sldId="825"/>
        </pc:sldMkLst>
      </pc:sldChg>
      <pc:sldChg chg="modSp mod">
        <pc:chgData name="Mittman,Tamara" userId="0f46816e-7ae8-4e16-8780-444bfd476f5f" providerId="ADAL" clId="{828DAAD5-FA65-49EE-A372-B7B6E0D16B48}" dt="2024-09-10T18:48:01.887" v="3180" actId="13926"/>
        <pc:sldMkLst>
          <pc:docMk/>
          <pc:sldMk cId="2426622690" sldId="826"/>
        </pc:sldMkLst>
      </pc:sldChg>
      <pc:sldChg chg="addSp delSp modSp mod modClrScheme chgLayout">
        <pc:chgData name="Mittman,Tamara" userId="0f46816e-7ae8-4e16-8780-444bfd476f5f" providerId="ADAL" clId="{828DAAD5-FA65-49EE-A372-B7B6E0D16B48}" dt="2024-09-10T15:30:19.056" v="1900" actId="207"/>
        <pc:sldMkLst>
          <pc:docMk/>
          <pc:sldMk cId="2068821439" sldId="827"/>
        </pc:sldMkLst>
      </pc:sldChg>
      <pc:sldChg chg="modSp mod">
        <pc:chgData name="Mittman,Tamara" userId="0f46816e-7ae8-4e16-8780-444bfd476f5f" providerId="ADAL" clId="{828DAAD5-FA65-49EE-A372-B7B6E0D16B48}" dt="2024-09-10T18:23:45.087" v="2716" actId="122"/>
        <pc:sldMkLst>
          <pc:docMk/>
          <pc:sldMk cId="1979669316" sldId="828"/>
        </pc:sldMkLst>
      </pc:sldChg>
      <pc:sldChg chg="addSp delSp modSp mod chgLayout">
        <pc:chgData name="Mittman,Tamara" userId="0f46816e-7ae8-4e16-8780-444bfd476f5f" providerId="ADAL" clId="{828DAAD5-FA65-49EE-A372-B7B6E0D16B48}" dt="2024-09-10T19:03:06.756" v="3232" actId="20577"/>
        <pc:sldMkLst>
          <pc:docMk/>
          <pc:sldMk cId="2365744759" sldId="829"/>
        </pc:sldMkLst>
      </pc:sldChg>
      <pc:sldChg chg="modSp mod">
        <pc:chgData name="Mittman,Tamara" userId="0f46816e-7ae8-4e16-8780-444bfd476f5f" providerId="ADAL" clId="{828DAAD5-FA65-49EE-A372-B7B6E0D16B48}" dt="2024-09-10T19:03:49.016" v="3296" actId="20577"/>
        <pc:sldMkLst>
          <pc:docMk/>
          <pc:sldMk cId="2311859336" sldId="830"/>
        </pc:sldMkLst>
      </pc:sldChg>
      <pc:sldChg chg="modSp mod">
        <pc:chgData name="Mittman,Tamara" userId="0f46816e-7ae8-4e16-8780-444bfd476f5f" providerId="ADAL" clId="{828DAAD5-FA65-49EE-A372-B7B6E0D16B48}" dt="2024-09-10T17:45:27.150" v="2074" actId="1076"/>
        <pc:sldMkLst>
          <pc:docMk/>
          <pc:sldMk cId="3889998180" sldId="831"/>
        </pc:sldMkLst>
      </pc:sldChg>
      <pc:sldChg chg="delSp mod">
        <pc:chgData name="Mittman,Tamara" userId="0f46816e-7ae8-4e16-8780-444bfd476f5f" providerId="ADAL" clId="{828DAAD5-FA65-49EE-A372-B7B6E0D16B48}" dt="2024-09-10T17:45:35.056" v="2075" actId="478"/>
        <pc:sldMkLst>
          <pc:docMk/>
          <pc:sldMk cId="398424895" sldId="832"/>
        </pc:sldMkLst>
      </pc:sldChg>
      <pc:sldChg chg="modSp mod">
        <pc:chgData name="Mittman,Tamara" userId="0f46816e-7ae8-4e16-8780-444bfd476f5f" providerId="ADAL" clId="{828DAAD5-FA65-49EE-A372-B7B6E0D16B48}" dt="2024-09-10T19:08:43.873" v="3505" actId="1038"/>
        <pc:sldMkLst>
          <pc:docMk/>
          <pc:sldMk cId="2078204131" sldId="833"/>
        </pc:sldMkLst>
      </pc:sldChg>
      <pc:sldChg chg="addSp modSp mod">
        <pc:chgData name="Mittman,Tamara" userId="0f46816e-7ae8-4e16-8780-444bfd476f5f" providerId="ADAL" clId="{828DAAD5-FA65-49EE-A372-B7B6E0D16B48}" dt="2024-09-10T19:09:14.591" v="3511" actId="20577"/>
        <pc:sldMkLst>
          <pc:docMk/>
          <pc:sldMk cId="3413936303" sldId="834"/>
        </pc:sldMkLst>
      </pc:sldChg>
      <pc:sldChg chg="modSp mod">
        <pc:chgData name="Mittman,Tamara" userId="0f46816e-7ae8-4e16-8780-444bfd476f5f" providerId="ADAL" clId="{828DAAD5-FA65-49EE-A372-B7B6E0D16B48}" dt="2024-09-10T17:55:18.885" v="2200" actId="403"/>
        <pc:sldMkLst>
          <pc:docMk/>
          <pc:sldMk cId="4033461514" sldId="835"/>
        </pc:sldMkLst>
      </pc:sldChg>
      <pc:sldChg chg="delSp mod">
        <pc:chgData name="Mittman,Tamara" userId="0f46816e-7ae8-4e16-8780-444bfd476f5f" providerId="ADAL" clId="{828DAAD5-FA65-49EE-A372-B7B6E0D16B48}" dt="2024-09-10T17:55:29.426" v="2201" actId="478"/>
        <pc:sldMkLst>
          <pc:docMk/>
          <pc:sldMk cId="3544291141" sldId="836"/>
        </pc:sldMkLst>
      </pc:sldChg>
      <pc:sldChg chg="modSp del mod">
        <pc:chgData name="Mittman,Tamara" userId="0f46816e-7ae8-4e16-8780-444bfd476f5f" providerId="ADAL" clId="{828DAAD5-FA65-49EE-A372-B7B6E0D16B48}" dt="2024-09-10T17:55:56.750" v="2205" actId="2696"/>
        <pc:sldMkLst>
          <pc:docMk/>
          <pc:sldMk cId="823374492" sldId="837"/>
        </pc:sldMkLst>
      </pc:sldChg>
      <pc:sldChg chg="addSp delSp modSp mod chgLayout">
        <pc:chgData name="Mittman,Tamara" userId="0f46816e-7ae8-4e16-8780-444bfd476f5f" providerId="ADAL" clId="{828DAAD5-FA65-49EE-A372-B7B6E0D16B48}" dt="2024-09-10T17:56:30.789" v="2208" actId="14100"/>
        <pc:sldMkLst>
          <pc:docMk/>
          <pc:sldMk cId="2417035107" sldId="838"/>
        </pc:sldMkLst>
      </pc:sldChg>
      <pc:sldChg chg="addSp delSp modSp mod modNotesTx">
        <pc:chgData name="Mittman,Tamara" userId="0f46816e-7ae8-4e16-8780-444bfd476f5f" providerId="ADAL" clId="{828DAAD5-FA65-49EE-A372-B7B6E0D16B48}" dt="2024-09-12T19:05:46.394" v="3588" actId="20577"/>
        <pc:sldMkLst>
          <pc:docMk/>
          <pc:sldMk cId="523808273" sldId="839"/>
        </pc:sldMkLst>
      </pc:sldChg>
      <pc:sldChg chg="addSp delSp modSp mod modNotesTx">
        <pc:chgData name="Mittman,Tamara" userId="0f46816e-7ae8-4e16-8780-444bfd476f5f" providerId="ADAL" clId="{828DAAD5-FA65-49EE-A372-B7B6E0D16B48}" dt="2024-09-12T19:05:48.543" v="3589" actId="20577"/>
        <pc:sldMkLst>
          <pc:docMk/>
          <pc:sldMk cId="32810653" sldId="840"/>
        </pc:sldMkLst>
      </pc:sldChg>
      <pc:sldChg chg="addSp delSp modSp mod modNotesTx">
        <pc:chgData name="Mittman,Tamara" userId="0f46816e-7ae8-4e16-8780-444bfd476f5f" providerId="ADAL" clId="{828DAAD5-FA65-49EE-A372-B7B6E0D16B48}" dt="2024-09-12T19:05:50.465" v="3590" actId="20577"/>
        <pc:sldMkLst>
          <pc:docMk/>
          <pc:sldMk cId="2790224440" sldId="841"/>
        </pc:sldMkLst>
      </pc:sldChg>
      <pc:sldChg chg="addSp delSp modSp mod modNotesTx">
        <pc:chgData name="Mittman,Tamara" userId="0f46816e-7ae8-4e16-8780-444bfd476f5f" providerId="ADAL" clId="{828DAAD5-FA65-49EE-A372-B7B6E0D16B48}" dt="2024-09-12T19:05:52.557" v="3591" actId="20577"/>
        <pc:sldMkLst>
          <pc:docMk/>
          <pc:sldMk cId="2849029079" sldId="842"/>
        </pc:sldMkLst>
      </pc:sldChg>
      <pc:sldChg chg="addSp delSp modSp del mod">
        <pc:chgData name="Mittman,Tamara" userId="0f46816e-7ae8-4e16-8780-444bfd476f5f" providerId="ADAL" clId="{828DAAD5-FA65-49EE-A372-B7B6E0D16B48}" dt="2024-09-10T14:35:28.116" v="642" actId="2696"/>
        <pc:sldMkLst>
          <pc:docMk/>
          <pc:sldMk cId="451600729" sldId="1458"/>
        </pc:sldMkLst>
      </pc:sldChg>
      <pc:sldChg chg="addSp delSp modSp mod chgLayout modNotesTx">
        <pc:chgData name="Mittman,Tamara" userId="0f46816e-7ae8-4e16-8780-444bfd476f5f" providerId="ADAL" clId="{828DAAD5-FA65-49EE-A372-B7B6E0D16B48}" dt="2024-09-10T18:41:41.025" v="3093" actId="20577"/>
        <pc:sldMkLst>
          <pc:docMk/>
          <pc:sldMk cId="4182813124" sldId="1470"/>
        </pc:sldMkLst>
      </pc:sldChg>
      <pc:sldChg chg="addSp delSp modSp mod chgLayout modNotesTx">
        <pc:chgData name="Mittman,Tamara" userId="0f46816e-7ae8-4e16-8780-444bfd476f5f" providerId="ADAL" clId="{828DAAD5-FA65-49EE-A372-B7B6E0D16B48}" dt="2024-09-12T19:05:29.713" v="3586" actId="20577"/>
        <pc:sldMkLst>
          <pc:docMk/>
          <pc:sldMk cId="3326813563" sldId="4232"/>
        </pc:sldMkLst>
      </pc:sldChg>
      <pc:sldChg chg="addSp delSp modSp add mod modNotesTx">
        <pc:chgData name="Mittman,Tamara" userId="0f46816e-7ae8-4e16-8780-444bfd476f5f" providerId="ADAL" clId="{828DAAD5-FA65-49EE-A372-B7B6E0D16B48}" dt="2024-09-10T18:38:49.775" v="3038" actId="20577"/>
        <pc:sldMkLst>
          <pc:docMk/>
          <pc:sldMk cId="273425265" sldId="4233"/>
        </pc:sldMkLst>
      </pc:sldChg>
      <pc:sldChg chg="addSp delSp modSp add mod">
        <pc:chgData name="Mittman,Tamara" userId="0f46816e-7ae8-4e16-8780-444bfd476f5f" providerId="ADAL" clId="{828DAAD5-FA65-49EE-A372-B7B6E0D16B48}" dt="2024-09-10T18:38:36.863" v="3024" actId="20577"/>
        <pc:sldMkLst>
          <pc:docMk/>
          <pc:sldMk cId="869642808" sldId="4234"/>
        </pc:sldMkLst>
      </pc:sldChg>
      <pc:sldChg chg="addSp modSp add mod modNotesTx">
        <pc:chgData name="Mittman,Tamara" userId="0f46816e-7ae8-4e16-8780-444bfd476f5f" providerId="ADAL" clId="{828DAAD5-FA65-49EE-A372-B7B6E0D16B48}" dt="2024-09-10T18:41:02.457" v="3080" actId="20577"/>
        <pc:sldMkLst>
          <pc:docMk/>
          <pc:sldMk cId="3618007796" sldId="4235"/>
        </pc:sldMkLst>
      </pc:sldChg>
      <pc:sldChg chg="delSp modSp add del mod">
        <pc:chgData name="Mittman,Tamara" userId="0f46816e-7ae8-4e16-8780-444bfd476f5f" providerId="ADAL" clId="{828DAAD5-FA65-49EE-A372-B7B6E0D16B48}" dt="2024-09-10T15:07:31.294" v="1632" actId="2696"/>
        <pc:sldMkLst>
          <pc:docMk/>
          <pc:sldMk cId="2686974128" sldId="4236"/>
        </pc:sldMkLst>
      </pc:sldChg>
      <pc:sldChg chg="modSp add mod modNotesTx">
        <pc:chgData name="Mittman,Tamara" userId="0f46816e-7ae8-4e16-8780-444bfd476f5f" providerId="ADAL" clId="{828DAAD5-FA65-49EE-A372-B7B6E0D16B48}" dt="2024-09-10T18:42:05.059" v="3111" actId="20577"/>
        <pc:sldMkLst>
          <pc:docMk/>
          <pc:sldMk cId="3169450246" sldId="4237"/>
        </pc:sldMkLst>
      </pc:sldChg>
      <pc:sldChg chg="add ord">
        <pc:chgData name="Mittman,Tamara" userId="0f46816e-7ae8-4e16-8780-444bfd476f5f" providerId="ADAL" clId="{828DAAD5-FA65-49EE-A372-B7B6E0D16B48}" dt="2024-09-10T17:55:51.085" v="2204"/>
        <pc:sldMkLst>
          <pc:docMk/>
          <pc:sldMk cId="2998505132" sldId="4238"/>
        </pc:sldMkLst>
      </pc:sldChg>
      <pc:sldChg chg="modSp add mod">
        <pc:chgData name="Mittman,Tamara" userId="0f46816e-7ae8-4e16-8780-444bfd476f5f" providerId="ADAL" clId="{828DAAD5-FA65-49EE-A372-B7B6E0D16B48}" dt="2024-09-10T18:10:55.158" v="2574"/>
        <pc:sldMkLst>
          <pc:docMk/>
          <pc:sldMk cId="2163915759" sldId="4239"/>
        </pc:sldMkLst>
      </pc:sldChg>
      <pc:sldChg chg="modSp add mod">
        <pc:chgData name="Mittman,Tamara" userId="0f46816e-7ae8-4e16-8780-444bfd476f5f" providerId="ADAL" clId="{828DAAD5-FA65-49EE-A372-B7B6E0D16B48}" dt="2024-09-10T18:12:00.476" v="2585" actId="20577"/>
        <pc:sldMkLst>
          <pc:docMk/>
          <pc:sldMk cId="3380653267" sldId="4240"/>
        </pc:sldMkLst>
      </pc:sldChg>
      <pc:sldChg chg="modSp add mod">
        <pc:chgData name="Mittman,Tamara" userId="0f46816e-7ae8-4e16-8780-444bfd476f5f" providerId="ADAL" clId="{828DAAD5-FA65-49EE-A372-B7B6E0D16B48}" dt="2024-09-10T18:13:20.129" v="2594"/>
        <pc:sldMkLst>
          <pc:docMk/>
          <pc:sldMk cId="962144616" sldId="4241"/>
        </pc:sldMkLst>
      </pc:sldChg>
      <pc:sldChg chg="modSp add mod">
        <pc:chgData name="Mittman,Tamara" userId="0f46816e-7ae8-4e16-8780-444bfd476f5f" providerId="ADAL" clId="{828DAAD5-FA65-49EE-A372-B7B6E0D16B48}" dt="2024-09-10T18:14:20.946" v="2603"/>
        <pc:sldMkLst>
          <pc:docMk/>
          <pc:sldMk cId="2327177110" sldId="4242"/>
        </pc:sldMkLst>
      </pc:sldChg>
      <pc:sldMasterChg chg="modSldLayout">
        <pc:chgData name="Mittman,Tamara" userId="0f46816e-7ae8-4e16-8780-444bfd476f5f" providerId="ADAL" clId="{828DAAD5-FA65-49EE-A372-B7B6E0D16B48}" dt="2024-09-10T15:05:47.366" v="1622"/>
        <pc:sldMasterMkLst>
          <pc:docMk/>
          <pc:sldMasterMk cId="3455288431" sldId="2147483677"/>
        </pc:sldMasterMkLst>
        <pc:sldLayoutChg chg="addSp delSp modSp mod">
          <pc:chgData name="Mittman,Tamara" userId="0f46816e-7ae8-4e16-8780-444bfd476f5f" providerId="ADAL" clId="{828DAAD5-FA65-49EE-A372-B7B6E0D16B48}" dt="2024-09-10T15:05:47.366" v="1622"/>
          <pc:sldLayoutMkLst>
            <pc:docMk/>
            <pc:sldMasterMk cId="3455288431" sldId="2147483677"/>
            <pc:sldLayoutMk cId="256976377" sldId="2147483699"/>
          </pc:sldLayoutMkLst>
        </pc:sldLayoutChg>
      </pc:sldMasterChg>
      <pc:sldMasterChg chg="modSldLayout">
        <pc:chgData name="Mittman,Tamara" userId="0f46816e-7ae8-4e16-8780-444bfd476f5f" providerId="ADAL" clId="{828DAAD5-FA65-49EE-A372-B7B6E0D16B48}" dt="2024-09-10T17:42:50.033" v="2058" actId="1076"/>
        <pc:sldMasterMkLst>
          <pc:docMk/>
          <pc:sldMasterMk cId="653636983" sldId="2147483706"/>
        </pc:sldMasterMkLst>
        <pc:sldLayoutChg chg="addSp delSp modSp mod">
          <pc:chgData name="Mittman,Tamara" userId="0f46816e-7ae8-4e16-8780-444bfd476f5f" providerId="ADAL" clId="{828DAAD5-FA65-49EE-A372-B7B6E0D16B48}" dt="2024-09-10T15:12:27.806" v="1685" actId="1076"/>
          <pc:sldLayoutMkLst>
            <pc:docMk/>
            <pc:sldMasterMk cId="653636983" sldId="2147483648"/>
            <pc:sldLayoutMk cId="311397461" sldId="2147483650"/>
          </pc:sldLayoutMkLst>
        </pc:sldLayoutChg>
        <pc:sldLayoutChg chg="addSp delSp modSp mod">
          <pc:chgData name="Mittman,Tamara" userId="0f46816e-7ae8-4e16-8780-444bfd476f5f" providerId="ADAL" clId="{828DAAD5-FA65-49EE-A372-B7B6E0D16B48}" dt="2024-09-10T15:04:58.713" v="1614" actId="478"/>
          <pc:sldLayoutMkLst>
            <pc:docMk/>
            <pc:sldMasterMk cId="653636983" sldId="2147483648"/>
            <pc:sldLayoutMk cId="151882129" sldId="2147483651"/>
          </pc:sldLayoutMkLst>
        </pc:sldLayoutChg>
        <pc:sldLayoutChg chg="addSp delSp modSp mod">
          <pc:chgData name="Mittman,Tamara" userId="0f46816e-7ae8-4e16-8780-444bfd476f5f" providerId="ADAL" clId="{828DAAD5-FA65-49EE-A372-B7B6E0D16B48}" dt="2024-09-10T17:42:50.033" v="2058" actId="1076"/>
          <pc:sldLayoutMkLst>
            <pc:docMk/>
            <pc:sldMasterMk cId="653636983" sldId="2147483648"/>
            <pc:sldLayoutMk cId="1891941038" sldId="2147483652"/>
          </pc:sldLayoutMkLst>
        </pc:sldLayoutChg>
        <pc:sldLayoutChg chg="addSp delSp modSp mod">
          <pc:chgData name="Mittman,Tamara" userId="0f46816e-7ae8-4e16-8780-444bfd476f5f" providerId="ADAL" clId="{828DAAD5-FA65-49EE-A372-B7B6E0D16B48}" dt="2024-09-10T15:04:54.299" v="1609" actId="478"/>
          <pc:sldLayoutMkLst>
            <pc:docMk/>
            <pc:sldMasterMk cId="653636983" sldId="2147483648"/>
            <pc:sldLayoutMk cId="1460617192" sldId="2147483653"/>
          </pc:sldLayoutMkLst>
        </pc:sldLayoutChg>
        <pc:sldLayoutChg chg="modSp mod">
          <pc:chgData name="Mittman,Tamara" userId="0f46816e-7ae8-4e16-8780-444bfd476f5f" providerId="ADAL" clId="{828DAAD5-FA65-49EE-A372-B7B6E0D16B48}" dt="2024-09-10T15:12:35.661" v="1686" actId="1076"/>
          <pc:sldLayoutMkLst>
            <pc:docMk/>
            <pc:sldMasterMk cId="653636983" sldId="2147483648"/>
            <pc:sldLayoutMk cId="3199421114" sldId="2147483654"/>
          </pc:sldLayoutMkLst>
        </pc:sldLayoutChg>
        <pc:sldLayoutChg chg="addSp delSp modSp mod">
          <pc:chgData name="Mittman,Tamara" userId="0f46816e-7ae8-4e16-8780-444bfd476f5f" providerId="ADAL" clId="{828DAAD5-FA65-49EE-A372-B7B6E0D16B48}" dt="2024-09-10T15:04:54.775" v="1610" actId="478"/>
          <pc:sldLayoutMkLst>
            <pc:docMk/>
            <pc:sldMasterMk cId="653636983" sldId="2147483648"/>
            <pc:sldLayoutMk cId="1772071352" sldId="2147483668"/>
          </pc:sldLayoutMkLst>
        </pc:sldLayoutChg>
        <pc:sldLayoutChg chg="addSp delSp modSp mod">
          <pc:chgData name="Mittman,Tamara" userId="0f46816e-7ae8-4e16-8780-444bfd476f5f" providerId="ADAL" clId="{828DAAD5-FA65-49EE-A372-B7B6E0D16B48}" dt="2024-09-10T15:04:53.721" v="1608" actId="478"/>
          <pc:sldLayoutMkLst>
            <pc:docMk/>
            <pc:sldMasterMk cId="653636983" sldId="2147483648"/>
            <pc:sldLayoutMk cId="3032822026" sldId="2147483669"/>
          </pc:sldLayoutMkLst>
        </pc:sldLayoutChg>
        <pc:sldLayoutChg chg="addSp delSp modSp mod">
          <pc:chgData name="Mittman,Tamara" userId="0f46816e-7ae8-4e16-8780-444bfd476f5f" providerId="ADAL" clId="{828DAAD5-FA65-49EE-A372-B7B6E0D16B48}" dt="2024-09-10T15:04:57.590" v="1613" actId="478"/>
          <pc:sldLayoutMkLst>
            <pc:docMk/>
            <pc:sldMasterMk cId="653636983" sldId="2147483648"/>
            <pc:sldLayoutMk cId="4033641154" sldId="2147483670"/>
          </pc:sldLayoutMkLst>
        </pc:sldLayoutChg>
        <pc:sldLayoutChg chg="addSp delSp modSp mod">
          <pc:chgData name="Mittman,Tamara" userId="0f46816e-7ae8-4e16-8780-444bfd476f5f" providerId="ADAL" clId="{828DAAD5-FA65-49EE-A372-B7B6E0D16B48}" dt="2024-09-10T13:57:26.865" v="65" actId="478"/>
          <pc:sldLayoutMkLst>
            <pc:docMk/>
            <pc:sldMasterMk cId="653636983" sldId="2147483648"/>
            <pc:sldLayoutMk cId="3109640269" sldId="2147483671"/>
          </pc:sldLayoutMkLst>
        </pc:sldLayoutChg>
        <pc:sldLayoutChg chg="delSp modSp mod">
          <pc:chgData name="Mittman,Tamara" userId="0f46816e-7ae8-4e16-8780-444bfd476f5f" providerId="ADAL" clId="{828DAAD5-FA65-49EE-A372-B7B6E0D16B48}" dt="2024-09-10T13:57:35.040" v="68" actId="478"/>
          <pc:sldLayoutMkLst>
            <pc:docMk/>
            <pc:sldMasterMk cId="653636983" sldId="2147483648"/>
            <pc:sldLayoutMk cId="1572664340" sldId="2147483673"/>
          </pc:sldLayoutMkLst>
        </pc:sldLayoutChg>
        <pc:sldLayoutChg chg="delSp modSp mod">
          <pc:chgData name="Mittman,Tamara" userId="0f46816e-7ae8-4e16-8780-444bfd476f5f" providerId="ADAL" clId="{828DAAD5-FA65-49EE-A372-B7B6E0D16B48}" dt="2024-09-10T13:57:42.160" v="71" actId="478"/>
          <pc:sldLayoutMkLst>
            <pc:docMk/>
            <pc:sldMasterMk cId="653636983" sldId="2147483648"/>
            <pc:sldLayoutMk cId="1072033899" sldId="2147483674"/>
          </pc:sldLayoutMkLst>
        </pc:sldLayoutChg>
        <pc:sldLayoutChg chg="delSp modSp mod">
          <pc:chgData name="Mittman,Tamara" userId="0f46816e-7ae8-4e16-8780-444bfd476f5f" providerId="ADAL" clId="{828DAAD5-FA65-49EE-A372-B7B6E0D16B48}" dt="2024-09-10T13:57:47.902" v="74" actId="478"/>
          <pc:sldLayoutMkLst>
            <pc:docMk/>
            <pc:sldMasterMk cId="653636983" sldId="2147483648"/>
            <pc:sldLayoutMk cId="1993475396" sldId="2147483675"/>
          </pc:sldLayoutMkLst>
        </pc:sldLayoutChg>
        <pc:sldLayoutChg chg="delSp modSp mod">
          <pc:chgData name="Mittman,Tamara" userId="0f46816e-7ae8-4e16-8780-444bfd476f5f" providerId="ADAL" clId="{828DAAD5-FA65-49EE-A372-B7B6E0D16B48}" dt="2024-09-10T13:58:03.120" v="77" actId="478"/>
          <pc:sldLayoutMkLst>
            <pc:docMk/>
            <pc:sldMasterMk cId="653636983" sldId="2147483648"/>
            <pc:sldLayoutMk cId="1625122099" sldId="2147483676"/>
          </pc:sldLayoutMkLst>
        </pc:sldLayoutChg>
      </pc:sldMasterChg>
      <pc:sldMasterChg chg="del delSldLayout">
        <pc:chgData name="Mittman,Tamara" userId="0f46816e-7ae8-4e16-8780-444bfd476f5f" providerId="ADAL" clId="{828DAAD5-FA65-49EE-A372-B7B6E0D16B48}" dt="2024-09-12T20:12:56.960" v="3603" actId="2696"/>
        <pc:sldMasterMkLst>
          <pc:docMk/>
          <pc:sldMasterMk cId="896560616" sldId="2147483706"/>
        </pc:sldMasterMkLst>
        <pc:sldLayoutChg chg="del">
          <pc:chgData name="Mittman,Tamara" userId="0f46816e-7ae8-4e16-8780-444bfd476f5f" providerId="ADAL" clId="{828DAAD5-FA65-49EE-A372-B7B6E0D16B48}" dt="2024-09-12T20:12:56.960" v="3603" actId="2696"/>
          <pc:sldLayoutMkLst>
            <pc:docMk/>
            <pc:sldMasterMk cId="896560616" sldId="2147483706"/>
            <pc:sldLayoutMk cId="822117648" sldId="2147483707"/>
          </pc:sldLayoutMkLst>
        </pc:sldLayoutChg>
        <pc:sldLayoutChg chg="del">
          <pc:chgData name="Mittman,Tamara" userId="0f46816e-7ae8-4e16-8780-444bfd476f5f" providerId="ADAL" clId="{828DAAD5-FA65-49EE-A372-B7B6E0D16B48}" dt="2024-09-12T20:12:56.960" v="3603" actId="2696"/>
          <pc:sldLayoutMkLst>
            <pc:docMk/>
            <pc:sldMasterMk cId="896560616" sldId="2147483706"/>
            <pc:sldLayoutMk cId="3457334858" sldId="2147483708"/>
          </pc:sldLayoutMkLst>
        </pc:sldLayoutChg>
        <pc:sldLayoutChg chg="del">
          <pc:chgData name="Mittman,Tamara" userId="0f46816e-7ae8-4e16-8780-444bfd476f5f" providerId="ADAL" clId="{828DAAD5-FA65-49EE-A372-B7B6E0D16B48}" dt="2024-09-12T20:12:56.960" v="3603" actId="2696"/>
          <pc:sldLayoutMkLst>
            <pc:docMk/>
            <pc:sldMasterMk cId="896560616" sldId="2147483706"/>
            <pc:sldLayoutMk cId="1475406893" sldId="2147483709"/>
          </pc:sldLayoutMkLst>
        </pc:sldLayoutChg>
        <pc:sldLayoutChg chg="del">
          <pc:chgData name="Mittman,Tamara" userId="0f46816e-7ae8-4e16-8780-444bfd476f5f" providerId="ADAL" clId="{828DAAD5-FA65-49EE-A372-B7B6E0D16B48}" dt="2024-09-12T20:12:56.960" v="3603" actId="2696"/>
          <pc:sldLayoutMkLst>
            <pc:docMk/>
            <pc:sldMasterMk cId="896560616" sldId="2147483706"/>
            <pc:sldLayoutMk cId="3482652335" sldId="2147483710"/>
          </pc:sldLayoutMkLst>
        </pc:sldLayoutChg>
        <pc:sldLayoutChg chg="del">
          <pc:chgData name="Mittman,Tamara" userId="0f46816e-7ae8-4e16-8780-444bfd476f5f" providerId="ADAL" clId="{828DAAD5-FA65-49EE-A372-B7B6E0D16B48}" dt="2024-09-12T20:12:56.960" v="3603" actId="2696"/>
          <pc:sldLayoutMkLst>
            <pc:docMk/>
            <pc:sldMasterMk cId="896560616" sldId="2147483706"/>
            <pc:sldLayoutMk cId="3364449264" sldId="2147483711"/>
          </pc:sldLayoutMkLst>
        </pc:sldLayoutChg>
        <pc:sldLayoutChg chg="del">
          <pc:chgData name="Mittman,Tamara" userId="0f46816e-7ae8-4e16-8780-444bfd476f5f" providerId="ADAL" clId="{828DAAD5-FA65-49EE-A372-B7B6E0D16B48}" dt="2024-09-12T20:12:56.960" v="3603" actId="2696"/>
          <pc:sldLayoutMkLst>
            <pc:docMk/>
            <pc:sldMasterMk cId="896560616" sldId="2147483706"/>
            <pc:sldLayoutMk cId="2908706118" sldId="2147483712"/>
          </pc:sldLayoutMkLst>
        </pc:sldLayoutChg>
        <pc:sldLayoutChg chg="del">
          <pc:chgData name="Mittman,Tamara" userId="0f46816e-7ae8-4e16-8780-444bfd476f5f" providerId="ADAL" clId="{828DAAD5-FA65-49EE-A372-B7B6E0D16B48}" dt="2024-09-12T20:12:56.960" v="3603" actId="2696"/>
          <pc:sldLayoutMkLst>
            <pc:docMk/>
            <pc:sldMasterMk cId="896560616" sldId="2147483706"/>
            <pc:sldLayoutMk cId="1871680820" sldId="2147483713"/>
          </pc:sldLayoutMkLst>
        </pc:sldLayoutChg>
        <pc:sldLayoutChg chg="del">
          <pc:chgData name="Mittman,Tamara" userId="0f46816e-7ae8-4e16-8780-444bfd476f5f" providerId="ADAL" clId="{828DAAD5-FA65-49EE-A372-B7B6E0D16B48}" dt="2024-09-12T20:12:56.960" v="3603" actId="2696"/>
          <pc:sldLayoutMkLst>
            <pc:docMk/>
            <pc:sldMasterMk cId="896560616" sldId="2147483706"/>
            <pc:sldLayoutMk cId="2166288466" sldId="2147483714"/>
          </pc:sldLayoutMkLst>
        </pc:sldLayoutChg>
        <pc:sldLayoutChg chg="del">
          <pc:chgData name="Mittman,Tamara" userId="0f46816e-7ae8-4e16-8780-444bfd476f5f" providerId="ADAL" clId="{828DAAD5-FA65-49EE-A372-B7B6E0D16B48}" dt="2024-09-12T20:12:56.960" v="3603" actId="2696"/>
          <pc:sldLayoutMkLst>
            <pc:docMk/>
            <pc:sldMasterMk cId="896560616" sldId="2147483706"/>
            <pc:sldLayoutMk cId="2660613587" sldId="2147483715"/>
          </pc:sldLayoutMkLst>
        </pc:sldLayoutChg>
        <pc:sldLayoutChg chg="del">
          <pc:chgData name="Mittman,Tamara" userId="0f46816e-7ae8-4e16-8780-444bfd476f5f" providerId="ADAL" clId="{828DAAD5-FA65-49EE-A372-B7B6E0D16B48}" dt="2024-09-12T20:12:56.960" v="3603" actId="2696"/>
          <pc:sldLayoutMkLst>
            <pc:docMk/>
            <pc:sldMasterMk cId="896560616" sldId="2147483706"/>
            <pc:sldLayoutMk cId="4050674300" sldId="2147483716"/>
          </pc:sldLayoutMkLst>
        </pc:sldLayoutChg>
        <pc:sldLayoutChg chg="del">
          <pc:chgData name="Mittman,Tamara" userId="0f46816e-7ae8-4e16-8780-444bfd476f5f" providerId="ADAL" clId="{828DAAD5-FA65-49EE-A372-B7B6E0D16B48}" dt="2024-09-12T20:12:56.960" v="3603" actId="2696"/>
          <pc:sldLayoutMkLst>
            <pc:docMk/>
            <pc:sldMasterMk cId="896560616" sldId="2147483706"/>
            <pc:sldLayoutMk cId="342911802" sldId="2147483717"/>
          </pc:sldLayoutMkLst>
        </pc:sldLayoutChg>
        <pc:sldLayoutChg chg="del">
          <pc:chgData name="Mittman,Tamara" userId="0f46816e-7ae8-4e16-8780-444bfd476f5f" providerId="ADAL" clId="{828DAAD5-FA65-49EE-A372-B7B6E0D16B48}" dt="2024-09-12T20:12:56.960" v="3603" actId="2696"/>
          <pc:sldLayoutMkLst>
            <pc:docMk/>
            <pc:sldMasterMk cId="896560616" sldId="2147483706"/>
            <pc:sldLayoutMk cId="2255299823" sldId="2147483718"/>
          </pc:sldLayoutMkLst>
        </pc:sldLayoutChg>
        <pc:sldLayoutChg chg="del">
          <pc:chgData name="Mittman,Tamara" userId="0f46816e-7ae8-4e16-8780-444bfd476f5f" providerId="ADAL" clId="{828DAAD5-FA65-49EE-A372-B7B6E0D16B48}" dt="2024-09-12T20:12:56.960" v="3603" actId="2696"/>
          <pc:sldLayoutMkLst>
            <pc:docMk/>
            <pc:sldMasterMk cId="896560616" sldId="2147483706"/>
            <pc:sldLayoutMk cId="319214556" sldId="2147483719"/>
          </pc:sldLayoutMkLst>
        </pc:sldLayoutChg>
        <pc:sldLayoutChg chg="del">
          <pc:chgData name="Mittman,Tamara" userId="0f46816e-7ae8-4e16-8780-444bfd476f5f" providerId="ADAL" clId="{828DAAD5-FA65-49EE-A372-B7B6E0D16B48}" dt="2024-09-12T20:12:56.960" v="3603" actId="2696"/>
          <pc:sldLayoutMkLst>
            <pc:docMk/>
            <pc:sldMasterMk cId="896560616" sldId="2147483706"/>
            <pc:sldLayoutMk cId="3420935640" sldId="2147483720"/>
          </pc:sldLayoutMkLst>
        </pc:sldLayoutChg>
        <pc:sldLayoutChg chg="del">
          <pc:chgData name="Mittman,Tamara" userId="0f46816e-7ae8-4e16-8780-444bfd476f5f" providerId="ADAL" clId="{828DAAD5-FA65-49EE-A372-B7B6E0D16B48}" dt="2024-09-12T20:12:56.960" v="3603" actId="2696"/>
          <pc:sldLayoutMkLst>
            <pc:docMk/>
            <pc:sldMasterMk cId="896560616" sldId="2147483706"/>
            <pc:sldLayoutMk cId="3549839118" sldId="2147483721"/>
          </pc:sldLayoutMkLst>
        </pc:sldLayoutChg>
        <pc:sldLayoutChg chg="del">
          <pc:chgData name="Mittman,Tamara" userId="0f46816e-7ae8-4e16-8780-444bfd476f5f" providerId="ADAL" clId="{828DAAD5-FA65-49EE-A372-B7B6E0D16B48}" dt="2024-09-12T20:12:56.960" v="3603" actId="2696"/>
          <pc:sldLayoutMkLst>
            <pc:docMk/>
            <pc:sldMasterMk cId="896560616" sldId="2147483706"/>
            <pc:sldLayoutMk cId="1283910437" sldId="2147483722"/>
          </pc:sldLayoutMkLst>
        </pc:sldLayoutChg>
        <pc:sldLayoutChg chg="del">
          <pc:chgData name="Mittman,Tamara" userId="0f46816e-7ae8-4e16-8780-444bfd476f5f" providerId="ADAL" clId="{828DAAD5-FA65-49EE-A372-B7B6E0D16B48}" dt="2024-09-12T20:12:56.960" v="3603" actId="2696"/>
          <pc:sldLayoutMkLst>
            <pc:docMk/>
            <pc:sldMasterMk cId="896560616" sldId="2147483706"/>
            <pc:sldLayoutMk cId="2554689179" sldId="2147483723"/>
          </pc:sldLayoutMkLst>
        </pc:sldLayoutChg>
        <pc:sldLayoutChg chg="del">
          <pc:chgData name="Mittman,Tamara" userId="0f46816e-7ae8-4e16-8780-444bfd476f5f" providerId="ADAL" clId="{828DAAD5-FA65-49EE-A372-B7B6E0D16B48}" dt="2024-09-12T20:12:56.960" v="3603" actId="2696"/>
          <pc:sldLayoutMkLst>
            <pc:docMk/>
            <pc:sldMasterMk cId="896560616" sldId="2147483706"/>
            <pc:sldLayoutMk cId="2197468427" sldId="2147483724"/>
          </pc:sldLayoutMkLst>
        </pc:sldLayoutChg>
        <pc:sldLayoutChg chg="del">
          <pc:chgData name="Mittman,Tamara" userId="0f46816e-7ae8-4e16-8780-444bfd476f5f" providerId="ADAL" clId="{828DAAD5-FA65-49EE-A372-B7B6E0D16B48}" dt="2024-09-12T20:12:56.960" v="3603" actId="2696"/>
          <pc:sldLayoutMkLst>
            <pc:docMk/>
            <pc:sldMasterMk cId="896560616" sldId="2147483706"/>
            <pc:sldLayoutMk cId="288962835" sldId="2147483725"/>
          </pc:sldLayoutMkLst>
        </pc:sldLayoutChg>
        <pc:sldLayoutChg chg="del">
          <pc:chgData name="Mittman,Tamara" userId="0f46816e-7ae8-4e16-8780-444bfd476f5f" providerId="ADAL" clId="{828DAAD5-FA65-49EE-A372-B7B6E0D16B48}" dt="2024-09-12T20:12:56.960" v="3603" actId="2696"/>
          <pc:sldLayoutMkLst>
            <pc:docMk/>
            <pc:sldMasterMk cId="896560616" sldId="2147483706"/>
            <pc:sldLayoutMk cId="3038904168" sldId="2147483726"/>
          </pc:sldLayoutMkLst>
        </pc:sldLayoutChg>
        <pc:sldLayoutChg chg="del">
          <pc:chgData name="Mittman,Tamara" userId="0f46816e-7ae8-4e16-8780-444bfd476f5f" providerId="ADAL" clId="{828DAAD5-FA65-49EE-A372-B7B6E0D16B48}" dt="2024-09-12T20:12:56.960" v="3603" actId="2696"/>
          <pc:sldLayoutMkLst>
            <pc:docMk/>
            <pc:sldMasterMk cId="896560616" sldId="2147483706"/>
            <pc:sldLayoutMk cId="1713683838" sldId="2147483727"/>
          </pc:sldLayoutMkLst>
        </pc:sldLayoutChg>
      </pc:sldMasterChg>
    </pc:docChg>
  </pc:docChgLst>
  <pc:docChgLst>
    <pc:chgData name="Caricatomichalke, Kara" userId="cda6bd13-a977-46d7-9b84-94449479254a" providerId="ADAL" clId="{3D06E3F6-6931-4904-8FFD-0BFCDDAE7C72}"/>
    <pc:docChg chg="undo custSel modSld">
      <pc:chgData name="Caricatomichalke, Kara" userId="cda6bd13-a977-46d7-9b84-94449479254a" providerId="ADAL" clId="{3D06E3F6-6931-4904-8FFD-0BFCDDAE7C72}" dt="2025-05-05T23:43:13.705" v="341" actId="20577"/>
      <pc:docMkLst>
        <pc:docMk/>
      </pc:docMkLst>
      <pc:sldChg chg="modSp mod">
        <pc:chgData name="Caricatomichalke, Kara" userId="cda6bd13-a977-46d7-9b84-94449479254a" providerId="ADAL" clId="{3D06E3F6-6931-4904-8FFD-0BFCDDAE7C72}" dt="2025-05-05T23:15:15.237" v="185" actId="29295"/>
        <pc:sldMkLst>
          <pc:docMk/>
          <pc:sldMk cId="4068170692" sldId="799"/>
        </pc:sldMkLst>
        <pc:picChg chg="mod">
          <ac:chgData name="Caricatomichalke, Kara" userId="cda6bd13-a977-46d7-9b84-94449479254a" providerId="ADAL" clId="{3D06E3F6-6931-4904-8FFD-0BFCDDAE7C72}" dt="2025-05-05T23:15:15.237" v="185" actId="29295"/>
          <ac:picMkLst>
            <pc:docMk/>
            <pc:sldMk cId="4068170692" sldId="799"/>
            <ac:picMk id="4" creationId="{2432F976-FCC1-C6B3-7CE2-920B0A307EF6}"/>
          </ac:picMkLst>
        </pc:picChg>
      </pc:sldChg>
      <pc:sldChg chg="modSp">
        <pc:chgData name="Caricatomichalke, Kara" userId="cda6bd13-a977-46d7-9b84-94449479254a" providerId="ADAL" clId="{3D06E3F6-6931-4904-8FFD-0BFCDDAE7C72}" dt="2025-05-05T23:15:44.952" v="186" actId="14826"/>
        <pc:sldMkLst>
          <pc:docMk/>
          <pc:sldMk cId="250651376" sldId="800"/>
        </pc:sldMkLst>
        <pc:picChg chg="mod">
          <ac:chgData name="Caricatomichalke, Kara" userId="cda6bd13-a977-46d7-9b84-94449479254a" providerId="ADAL" clId="{3D06E3F6-6931-4904-8FFD-0BFCDDAE7C72}" dt="2025-05-05T23:15:44.952" v="186" actId="14826"/>
          <ac:picMkLst>
            <pc:docMk/>
            <pc:sldMk cId="250651376" sldId="800"/>
            <ac:picMk id="4" creationId="{1C6E2E9D-E818-D531-BE57-E6FDF8AA9C84}"/>
          </ac:picMkLst>
        </pc:picChg>
      </pc:sldChg>
      <pc:sldChg chg="modSp">
        <pc:chgData name="Caricatomichalke, Kara" userId="cda6bd13-a977-46d7-9b84-94449479254a" providerId="ADAL" clId="{3D06E3F6-6931-4904-8FFD-0BFCDDAE7C72}" dt="2025-05-05T23:15:52.638" v="187" actId="14826"/>
        <pc:sldMkLst>
          <pc:docMk/>
          <pc:sldMk cId="463724174" sldId="802"/>
        </pc:sldMkLst>
        <pc:picChg chg="mod">
          <ac:chgData name="Caricatomichalke, Kara" userId="cda6bd13-a977-46d7-9b84-94449479254a" providerId="ADAL" clId="{3D06E3F6-6931-4904-8FFD-0BFCDDAE7C72}" dt="2025-05-05T23:15:52.638" v="187" actId="14826"/>
          <ac:picMkLst>
            <pc:docMk/>
            <pc:sldMk cId="463724174" sldId="802"/>
            <ac:picMk id="3" creationId="{4F74206C-D76A-FAE9-1FCD-AF8F4BB24880}"/>
          </ac:picMkLst>
        </pc:picChg>
      </pc:sldChg>
      <pc:sldChg chg="modSp mod">
        <pc:chgData name="Caricatomichalke, Kara" userId="cda6bd13-a977-46d7-9b84-94449479254a" providerId="ADAL" clId="{3D06E3F6-6931-4904-8FFD-0BFCDDAE7C72}" dt="2025-05-05T23:09:22.503" v="173" actId="20577"/>
        <pc:sldMkLst>
          <pc:docMk/>
          <pc:sldMk cId="2426622690" sldId="826"/>
        </pc:sldMkLst>
        <pc:spChg chg="mod">
          <ac:chgData name="Caricatomichalke, Kara" userId="cda6bd13-a977-46d7-9b84-94449479254a" providerId="ADAL" clId="{3D06E3F6-6931-4904-8FFD-0BFCDDAE7C72}" dt="2025-05-05T23:09:22.503" v="173" actId="20577"/>
          <ac:spMkLst>
            <pc:docMk/>
            <pc:sldMk cId="2426622690" sldId="826"/>
            <ac:spMk id="2" creationId="{A43EF130-9F2E-54B6-08AD-B95E26EC2D79}"/>
          </ac:spMkLst>
        </pc:spChg>
      </pc:sldChg>
      <pc:sldChg chg="modSp mod">
        <pc:chgData name="Caricatomichalke, Kara" userId="cda6bd13-a977-46d7-9b84-94449479254a" providerId="ADAL" clId="{3D06E3F6-6931-4904-8FFD-0BFCDDAE7C72}" dt="2025-05-05T23:43:13.705" v="341" actId="20577"/>
        <pc:sldMkLst>
          <pc:docMk/>
          <pc:sldMk cId="523808273" sldId="839"/>
        </pc:sldMkLst>
        <pc:spChg chg="mod">
          <ac:chgData name="Caricatomichalke, Kara" userId="cda6bd13-a977-46d7-9b84-94449479254a" providerId="ADAL" clId="{3D06E3F6-6931-4904-8FFD-0BFCDDAE7C72}" dt="2025-05-05T23:43:13.705" v="341" actId="20577"/>
          <ac:spMkLst>
            <pc:docMk/>
            <pc:sldMk cId="523808273" sldId="839"/>
            <ac:spMk id="2" creationId="{B34D4A24-EED9-1111-6CCB-ADCC2A56853F}"/>
          </ac:spMkLst>
        </pc:spChg>
      </pc:sldChg>
      <pc:sldChg chg="modSp mod">
        <pc:chgData name="Caricatomichalke, Kara" userId="cda6bd13-a977-46d7-9b84-94449479254a" providerId="ADAL" clId="{3D06E3F6-6931-4904-8FFD-0BFCDDAE7C72}" dt="2025-05-05T23:05:41.679" v="47" actId="14826"/>
        <pc:sldMkLst>
          <pc:docMk/>
          <pc:sldMk cId="1951880484" sldId="852"/>
        </pc:sldMkLst>
        <pc:picChg chg="mod">
          <ac:chgData name="Caricatomichalke, Kara" userId="cda6bd13-a977-46d7-9b84-94449479254a" providerId="ADAL" clId="{3D06E3F6-6931-4904-8FFD-0BFCDDAE7C72}" dt="2025-05-05T23:05:41.679" v="47" actId="14826"/>
          <ac:picMkLst>
            <pc:docMk/>
            <pc:sldMk cId="1951880484" sldId="852"/>
            <ac:picMk id="6" creationId="{67D736F0-0F1B-29C8-EA6D-84C141DC6FD3}"/>
          </ac:picMkLst>
        </pc:picChg>
        <pc:picChg chg="mod">
          <ac:chgData name="Caricatomichalke, Kara" userId="cda6bd13-a977-46d7-9b84-94449479254a" providerId="ADAL" clId="{3D06E3F6-6931-4904-8FFD-0BFCDDAE7C72}" dt="2025-05-05T23:05:40.788" v="46" actId="14826"/>
          <ac:picMkLst>
            <pc:docMk/>
            <pc:sldMk cId="1951880484" sldId="852"/>
            <ac:picMk id="15" creationId="{1D13DE7D-4E38-1F8E-B45F-A0FBB9CB0A97}"/>
          </ac:picMkLst>
        </pc:picChg>
        <pc:picChg chg="mod">
          <ac:chgData name="Caricatomichalke, Kara" userId="cda6bd13-a977-46d7-9b84-94449479254a" providerId="ADAL" clId="{3D06E3F6-6931-4904-8FFD-0BFCDDAE7C72}" dt="2025-05-05T23:05:38.368" v="42" actId="1076"/>
          <ac:picMkLst>
            <pc:docMk/>
            <pc:sldMk cId="1951880484" sldId="852"/>
            <ac:picMk id="16" creationId="{278BCBA2-1FDC-EAFD-2F69-41120B0D0017}"/>
          </ac:picMkLst>
        </pc:picChg>
      </pc:sldChg>
      <pc:sldChg chg="modSp mod">
        <pc:chgData name="Caricatomichalke, Kara" userId="cda6bd13-a977-46d7-9b84-94449479254a" providerId="ADAL" clId="{3D06E3F6-6931-4904-8FFD-0BFCDDAE7C72}" dt="2025-05-05T22:56:14.383" v="13" actId="20577"/>
        <pc:sldMkLst>
          <pc:docMk/>
          <pc:sldMk cId="869642808" sldId="4234"/>
        </pc:sldMkLst>
        <pc:spChg chg="mod">
          <ac:chgData name="Caricatomichalke, Kara" userId="cda6bd13-a977-46d7-9b84-94449479254a" providerId="ADAL" clId="{3D06E3F6-6931-4904-8FFD-0BFCDDAE7C72}" dt="2025-05-05T22:56:06.698" v="11" actId="20577"/>
          <ac:spMkLst>
            <pc:docMk/>
            <pc:sldMk cId="869642808" sldId="4234"/>
            <ac:spMk id="16" creationId="{AC5D5EAB-2B02-F194-3570-92FB03789425}"/>
          </ac:spMkLst>
        </pc:spChg>
        <pc:spChg chg="mod">
          <ac:chgData name="Caricatomichalke, Kara" userId="cda6bd13-a977-46d7-9b84-94449479254a" providerId="ADAL" clId="{3D06E3F6-6931-4904-8FFD-0BFCDDAE7C72}" dt="2025-05-05T22:56:14.383" v="13" actId="20577"/>
          <ac:spMkLst>
            <pc:docMk/>
            <pc:sldMk cId="869642808" sldId="4234"/>
            <ac:spMk id="23" creationId="{CDC9DB42-9AA1-4B1F-1555-9B3ADBEE9F9F}"/>
          </ac:spMkLst>
        </pc:spChg>
        <pc:spChg chg="mod">
          <ac:chgData name="Caricatomichalke, Kara" userId="cda6bd13-a977-46d7-9b84-94449479254a" providerId="ADAL" clId="{3D06E3F6-6931-4904-8FFD-0BFCDDAE7C72}" dt="2025-05-05T22:55:46.923" v="9" actId="20577"/>
          <ac:spMkLst>
            <pc:docMk/>
            <pc:sldMk cId="869642808" sldId="4234"/>
            <ac:spMk id="45" creationId="{F5A8284D-B3A6-A86A-8727-EF0C2F15D596}"/>
          </ac:spMkLst>
        </pc:spChg>
      </pc:sldChg>
      <pc:sldChg chg="modSp">
        <pc:chgData name="Caricatomichalke, Kara" userId="cda6bd13-a977-46d7-9b84-94449479254a" providerId="ADAL" clId="{3D06E3F6-6931-4904-8FFD-0BFCDDAE7C72}" dt="2025-05-05T23:16:22.749" v="188" actId="14826"/>
        <pc:sldMkLst>
          <pc:docMk/>
          <pc:sldMk cId="2445804711" sldId="4249"/>
        </pc:sldMkLst>
        <pc:picChg chg="mod">
          <ac:chgData name="Caricatomichalke, Kara" userId="cda6bd13-a977-46d7-9b84-94449479254a" providerId="ADAL" clId="{3D06E3F6-6931-4904-8FFD-0BFCDDAE7C72}" dt="2025-05-05T23:16:22.749" v="188" actId="14826"/>
          <ac:picMkLst>
            <pc:docMk/>
            <pc:sldMk cId="2445804711" sldId="4249"/>
            <ac:picMk id="4" creationId="{9FA47BD7-58AD-FE94-50F5-C812D2882FB4}"/>
          </ac:picMkLst>
        </pc:picChg>
      </pc:sldChg>
      <pc:sldChg chg="modSp">
        <pc:chgData name="Caricatomichalke, Kara" userId="cda6bd13-a977-46d7-9b84-94449479254a" providerId="ADAL" clId="{3D06E3F6-6931-4904-8FFD-0BFCDDAE7C72}" dt="2025-05-05T23:16:40.242" v="189" actId="14826"/>
        <pc:sldMkLst>
          <pc:docMk/>
          <pc:sldMk cId="4168982259" sldId="4250"/>
        </pc:sldMkLst>
        <pc:picChg chg="mod">
          <ac:chgData name="Caricatomichalke, Kara" userId="cda6bd13-a977-46d7-9b84-94449479254a" providerId="ADAL" clId="{3D06E3F6-6931-4904-8FFD-0BFCDDAE7C72}" dt="2025-05-05T23:16:40.242" v="189" actId="14826"/>
          <ac:picMkLst>
            <pc:docMk/>
            <pc:sldMk cId="4168982259" sldId="4250"/>
            <ac:picMk id="4" creationId="{9CE3A44A-AF03-B2CF-6789-DF2537AAD1F8}"/>
          </ac:picMkLst>
        </pc:picChg>
      </pc:sldChg>
      <pc:sldChg chg="modSp">
        <pc:chgData name="Caricatomichalke, Kara" userId="cda6bd13-a977-46d7-9b84-94449479254a" providerId="ADAL" clId="{3D06E3F6-6931-4904-8FFD-0BFCDDAE7C72}" dt="2025-05-05T23:16:47.312" v="190" actId="14826"/>
        <pc:sldMkLst>
          <pc:docMk/>
          <pc:sldMk cId="841310640" sldId="4251"/>
        </pc:sldMkLst>
        <pc:picChg chg="mod">
          <ac:chgData name="Caricatomichalke, Kara" userId="cda6bd13-a977-46d7-9b84-94449479254a" providerId="ADAL" clId="{3D06E3F6-6931-4904-8FFD-0BFCDDAE7C72}" dt="2025-05-05T23:16:47.312" v="190" actId="14826"/>
          <ac:picMkLst>
            <pc:docMk/>
            <pc:sldMk cId="841310640" sldId="4251"/>
            <ac:picMk id="4" creationId="{F7005825-82D6-A064-CB4D-F213E04D5681}"/>
          </ac:picMkLst>
        </pc:picChg>
      </pc:sldChg>
      <pc:sldChg chg="addSp delSp modSp mod">
        <pc:chgData name="Caricatomichalke, Kara" userId="cda6bd13-a977-46d7-9b84-94449479254a" providerId="ADAL" clId="{3D06E3F6-6931-4904-8FFD-0BFCDDAE7C72}" dt="2025-05-05T23:32:32.529" v="331" actId="1038"/>
        <pc:sldMkLst>
          <pc:docMk/>
          <pc:sldMk cId="2476576245" sldId="4254"/>
        </pc:sldMkLst>
        <pc:spChg chg="mod ord">
          <ac:chgData name="Caricatomichalke, Kara" userId="cda6bd13-a977-46d7-9b84-94449479254a" providerId="ADAL" clId="{3D06E3F6-6931-4904-8FFD-0BFCDDAE7C72}" dt="2025-05-05T23:32:32.529" v="331" actId="1038"/>
          <ac:spMkLst>
            <pc:docMk/>
            <pc:sldMk cId="2476576245" sldId="4254"/>
            <ac:spMk id="14" creationId="{619045BF-72F4-F306-FDA8-51C819CF620B}"/>
          </ac:spMkLst>
        </pc:spChg>
        <pc:picChg chg="add mod">
          <ac:chgData name="Caricatomichalke, Kara" userId="cda6bd13-a977-46d7-9b84-94449479254a" providerId="ADAL" clId="{3D06E3F6-6931-4904-8FFD-0BFCDDAE7C72}" dt="2025-05-05T23:32:19.391" v="306" actId="14100"/>
          <ac:picMkLst>
            <pc:docMk/>
            <pc:sldMk cId="2476576245" sldId="4254"/>
            <ac:picMk id="4" creationId="{B79CC14C-933D-ACA4-EBCD-A33ED52C826E}"/>
          </ac:picMkLst>
        </pc:picChg>
        <pc:picChg chg="add mod modCrop">
          <ac:chgData name="Caricatomichalke, Kara" userId="cda6bd13-a977-46d7-9b84-94449479254a" providerId="ADAL" clId="{3D06E3F6-6931-4904-8FFD-0BFCDDAE7C72}" dt="2025-05-05T23:32:17.140" v="305" actId="14100"/>
          <ac:picMkLst>
            <pc:docMk/>
            <pc:sldMk cId="2476576245" sldId="4254"/>
            <ac:picMk id="7" creationId="{6BD3E45A-140E-47F0-CA3D-A5E5CB8CDD4A}"/>
          </ac:picMkLst>
        </pc:picChg>
        <pc:picChg chg="del mod">
          <ac:chgData name="Caricatomichalke, Kara" userId="cda6bd13-a977-46d7-9b84-94449479254a" providerId="ADAL" clId="{3D06E3F6-6931-4904-8FFD-0BFCDDAE7C72}" dt="2025-05-05T23:27:39.714" v="196" actId="478"/>
          <ac:picMkLst>
            <pc:docMk/>
            <pc:sldMk cId="2476576245" sldId="4254"/>
            <ac:picMk id="9" creationId="{FC452157-3FC0-2647-8976-4CB3341BF39C}"/>
          </ac:picMkLst>
        </pc:picChg>
        <pc:picChg chg="del mod">
          <ac:chgData name="Caricatomichalke, Kara" userId="cda6bd13-a977-46d7-9b84-94449479254a" providerId="ADAL" clId="{3D06E3F6-6931-4904-8FFD-0BFCDDAE7C72}" dt="2025-05-05T23:31:15.882" v="291" actId="478"/>
          <ac:picMkLst>
            <pc:docMk/>
            <pc:sldMk cId="2476576245" sldId="4254"/>
            <ac:picMk id="12" creationId="{A51A2EC3-019D-0BEC-5E40-2B6BA02CADE5}"/>
          </ac:picMkLst>
        </pc:picChg>
      </pc:sldChg>
      <pc:sldChg chg="modSp mod">
        <pc:chgData name="Caricatomichalke, Kara" userId="cda6bd13-a977-46d7-9b84-94449479254a" providerId="ADAL" clId="{3D06E3F6-6931-4904-8FFD-0BFCDDAE7C72}" dt="2025-05-05T23:19:06.843" v="194" actId="20577"/>
        <pc:sldMkLst>
          <pc:docMk/>
          <pc:sldMk cId="945017956" sldId="4255"/>
        </pc:sldMkLst>
        <pc:spChg chg="mod">
          <ac:chgData name="Caricatomichalke, Kara" userId="cda6bd13-a977-46d7-9b84-94449479254a" providerId="ADAL" clId="{3D06E3F6-6931-4904-8FFD-0BFCDDAE7C72}" dt="2025-05-05T23:19:03.324" v="192" actId="20577"/>
          <ac:spMkLst>
            <pc:docMk/>
            <pc:sldMk cId="945017956" sldId="4255"/>
            <ac:spMk id="16" creationId="{6F172D9F-24F8-2786-7146-A09AF456CFD9}"/>
          </ac:spMkLst>
        </pc:spChg>
        <pc:spChg chg="mod">
          <ac:chgData name="Caricatomichalke, Kara" userId="cda6bd13-a977-46d7-9b84-94449479254a" providerId="ADAL" clId="{3D06E3F6-6931-4904-8FFD-0BFCDDAE7C72}" dt="2025-05-05T23:19:06.843" v="194" actId="20577"/>
          <ac:spMkLst>
            <pc:docMk/>
            <pc:sldMk cId="945017956" sldId="4255"/>
            <ac:spMk id="23" creationId="{7DFC101B-1E9F-9E51-84F4-3B81A668B36D}"/>
          </ac:spMkLst>
        </pc:spChg>
      </pc:sldChg>
    </pc:docChg>
  </pc:docChgLst>
  <pc:docChgLst>
    <pc:chgData name="Caricato-Michalke, Kara" userId="cda6bd13-a977-46d7-9b84-94449479254a" providerId="ADAL" clId="{526C67EE-4262-453B-91DD-7410F830B6E0}"/>
    <pc:docChg chg="undo redo custSel addSld delSld modSld modSection">
      <pc:chgData name="Caricato-Michalke, Kara" userId="cda6bd13-a977-46d7-9b84-94449479254a" providerId="ADAL" clId="{526C67EE-4262-453B-91DD-7410F830B6E0}" dt="2025-04-02T17:53:46.697" v="505" actId="20577"/>
      <pc:docMkLst>
        <pc:docMk/>
      </pc:docMkLst>
      <pc:sldChg chg="del">
        <pc:chgData name="Caricato-Michalke, Kara" userId="cda6bd13-a977-46d7-9b84-94449479254a" providerId="ADAL" clId="{526C67EE-4262-453B-91DD-7410F830B6E0}" dt="2025-03-24T18:20:35.329" v="0" actId="2696"/>
        <pc:sldMkLst>
          <pc:docMk/>
          <pc:sldMk cId="4041677551" sldId="314"/>
        </pc:sldMkLst>
      </pc:sldChg>
      <pc:sldChg chg="delSp modSp mod">
        <pc:chgData name="Caricato-Michalke, Kara" userId="cda6bd13-a977-46d7-9b84-94449479254a" providerId="ADAL" clId="{526C67EE-4262-453B-91DD-7410F830B6E0}" dt="2025-03-24T19:24:33.773" v="29" actId="14826"/>
        <pc:sldMkLst>
          <pc:docMk/>
          <pc:sldMk cId="591474503" sldId="320"/>
        </pc:sldMkLst>
      </pc:sldChg>
      <pc:sldChg chg="addSp delSp modSp mod">
        <pc:chgData name="Caricato-Michalke, Kara" userId="cda6bd13-a977-46d7-9b84-94449479254a" providerId="ADAL" clId="{526C67EE-4262-453B-91DD-7410F830B6E0}" dt="2025-03-24T19:32:45.395" v="65" actId="1076"/>
        <pc:sldMkLst>
          <pc:docMk/>
          <pc:sldMk cId="1265479672" sldId="684"/>
        </pc:sldMkLst>
        <pc:picChg chg="add mod">
          <ac:chgData name="Caricato-Michalke, Kara" userId="cda6bd13-a977-46d7-9b84-94449479254a" providerId="ADAL" clId="{526C67EE-4262-453B-91DD-7410F830B6E0}" dt="2025-03-24T19:32:45.395" v="65" actId="1076"/>
          <ac:picMkLst>
            <pc:docMk/>
            <pc:sldMk cId="1265479672" sldId="684"/>
            <ac:picMk id="6" creationId="{AA8EC28A-FE1F-DC73-67B5-3AFE5B644D7F}"/>
          </ac:picMkLst>
        </pc:picChg>
      </pc:sldChg>
      <pc:sldChg chg="modSp mod">
        <pc:chgData name="Caricato-Michalke, Kara" userId="cda6bd13-a977-46d7-9b84-94449479254a" providerId="ADAL" clId="{526C67EE-4262-453B-91DD-7410F830B6E0}" dt="2025-03-24T19:46:15.904" v="112" actId="1076"/>
        <pc:sldMkLst>
          <pc:docMk/>
          <pc:sldMk cId="2981971174" sldId="687"/>
        </pc:sldMkLst>
        <pc:spChg chg="mod">
          <ac:chgData name="Caricato-Michalke, Kara" userId="cda6bd13-a977-46d7-9b84-94449479254a" providerId="ADAL" clId="{526C67EE-4262-453B-91DD-7410F830B6E0}" dt="2025-03-24T19:46:10.396" v="111" actId="1076"/>
          <ac:spMkLst>
            <pc:docMk/>
            <pc:sldMk cId="2981971174" sldId="687"/>
            <ac:spMk id="54" creationId="{E704E5C9-2976-4797-BB73-65D89D21EEC5}"/>
          </ac:spMkLst>
        </pc:spChg>
        <pc:spChg chg="mod">
          <ac:chgData name="Caricato-Michalke, Kara" userId="cda6bd13-a977-46d7-9b84-94449479254a" providerId="ADAL" clId="{526C67EE-4262-453B-91DD-7410F830B6E0}" dt="2025-03-24T19:46:15.904" v="112" actId="1076"/>
          <ac:spMkLst>
            <pc:docMk/>
            <pc:sldMk cId="2981971174" sldId="687"/>
            <ac:spMk id="56" creationId="{3BF82FC2-5830-4A51-84E6-BA659CE77B48}"/>
          </ac:spMkLst>
        </pc:spChg>
      </pc:sldChg>
      <pc:sldChg chg="del">
        <pc:chgData name="Caricato-Michalke, Kara" userId="cda6bd13-a977-46d7-9b84-94449479254a" providerId="ADAL" clId="{526C67EE-4262-453B-91DD-7410F830B6E0}" dt="2025-03-24T19:05:51.522" v="2" actId="2696"/>
        <pc:sldMkLst>
          <pc:docMk/>
          <pc:sldMk cId="1993021641" sldId="764"/>
        </pc:sldMkLst>
      </pc:sldChg>
      <pc:sldChg chg="del">
        <pc:chgData name="Caricato-Michalke, Kara" userId="cda6bd13-a977-46d7-9b84-94449479254a" providerId="ADAL" clId="{526C67EE-4262-453B-91DD-7410F830B6E0}" dt="2025-03-24T18:32:41.853" v="1" actId="2696"/>
        <pc:sldMkLst>
          <pc:docMk/>
          <pc:sldMk cId="2703035290" sldId="786"/>
        </pc:sldMkLst>
      </pc:sldChg>
      <pc:sldChg chg="modSp mod">
        <pc:chgData name="Caricato-Michalke, Kara" userId="cda6bd13-a977-46d7-9b84-94449479254a" providerId="ADAL" clId="{526C67EE-4262-453B-91DD-7410F830B6E0}" dt="2025-04-01T14:44:33.367" v="469" actId="29295"/>
        <pc:sldMkLst>
          <pc:docMk/>
          <pc:sldMk cId="4068170692" sldId="799"/>
        </pc:sldMkLst>
        <pc:picChg chg="mod">
          <ac:chgData name="Caricato-Michalke, Kara" userId="cda6bd13-a977-46d7-9b84-94449479254a" providerId="ADAL" clId="{526C67EE-4262-453B-91DD-7410F830B6E0}" dt="2025-04-01T14:44:33.367" v="469" actId="29295"/>
          <ac:picMkLst>
            <pc:docMk/>
            <pc:sldMk cId="4068170692" sldId="799"/>
            <ac:picMk id="4" creationId="{2432F976-FCC1-C6B3-7CE2-920B0A307EF6}"/>
          </ac:picMkLst>
        </pc:picChg>
      </pc:sldChg>
      <pc:sldChg chg="modSp">
        <pc:chgData name="Caricato-Michalke, Kara" userId="cda6bd13-a977-46d7-9b84-94449479254a" providerId="ADAL" clId="{526C67EE-4262-453B-91DD-7410F830B6E0}" dt="2025-04-01T14:44:06.380" v="467" actId="14826"/>
        <pc:sldMkLst>
          <pc:docMk/>
          <pc:sldMk cId="250651376" sldId="800"/>
        </pc:sldMkLst>
        <pc:picChg chg="mod">
          <ac:chgData name="Caricato-Michalke, Kara" userId="cda6bd13-a977-46d7-9b84-94449479254a" providerId="ADAL" clId="{526C67EE-4262-453B-91DD-7410F830B6E0}" dt="2025-04-01T14:44:06.380" v="467" actId="14826"/>
          <ac:picMkLst>
            <pc:docMk/>
            <pc:sldMk cId="250651376" sldId="800"/>
            <ac:picMk id="4" creationId="{1C6E2E9D-E818-D531-BE57-E6FDF8AA9C84}"/>
          </ac:picMkLst>
        </pc:picChg>
      </pc:sldChg>
      <pc:sldChg chg="modSp mod">
        <pc:chgData name="Caricato-Michalke, Kara" userId="cda6bd13-a977-46d7-9b84-94449479254a" providerId="ADAL" clId="{526C67EE-4262-453B-91DD-7410F830B6E0}" dt="2025-04-01T14:44:48.461" v="472" actId="29295"/>
        <pc:sldMkLst>
          <pc:docMk/>
          <pc:sldMk cId="2375647556" sldId="801"/>
        </pc:sldMkLst>
      </pc:sldChg>
      <pc:sldChg chg="modSp">
        <pc:chgData name="Caricato-Michalke, Kara" userId="cda6bd13-a977-46d7-9b84-94449479254a" providerId="ADAL" clId="{526C67EE-4262-453B-91DD-7410F830B6E0}" dt="2025-04-01T14:45:11.305" v="473" actId="14826"/>
        <pc:sldMkLst>
          <pc:docMk/>
          <pc:sldMk cId="463724174" sldId="802"/>
        </pc:sldMkLst>
        <pc:picChg chg="mod">
          <ac:chgData name="Caricato-Michalke, Kara" userId="cda6bd13-a977-46d7-9b84-94449479254a" providerId="ADAL" clId="{526C67EE-4262-453B-91DD-7410F830B6E0}" dt="2025-04-01T14:45:11.305" v="473" actId="14826"/>
          <ac:picMkLst>
            <pc:docMk/>
            <pc:sldMk cId="463724174" sldId="802"/>
            <ac:picMk id="3" creationId="{4F74206C-D76A-FAE9-1FCD-AF8F4BB24880}"/>
          </ac:picMkLst>
        </pc:picChg>
      </pc:sldChg>
      <pc:sldChg chg="addSp modSp mod modCm">
        <pc:chgData name="Caricato-Michalke, Kara" userId="cda6bd13-a977-46d7-9b84-94449479254a" providerId="ADAL" clId="{526C67EE-4262-453B-91DD-7410F830B6E0}" dt="2025-04-02T17:53:46.697" v="505" actId="20577"/>
        <pc:sldMkLst>
          <pc:docMk/>
          <pc:sldMk cId="2426622690" sldId="826"/>
        </pc:sldMkLst>
        <pc:spChg chg="mod">
          <ac:chgData name="Caricato-Michalke, Kara" userId="cda6bd13-a977-46d7-9b84-94449479254a" providerId="ADAL" clId="{526C67EE-4262-453B-91DD-7410F830B6E0}" dt="2025-04-01T14:41:26.291" v="463" actId="13926"/>
          <ac:spMkLst>
            <pc:docMk/>
            <pc:sldMk cId="2426622690" sldId="826"/>
            <ac:spMk id="2" creationId="{A43EF130-9F2E-54B6-08AD-B95E26EC2D79}"/>
          </ac:spMkLst>
        </pc:spChg>
        <pc:spChg chg="mod">
          <ac:chgData name="Caricato-Michalke, Kara" userId="cda6bd13-a977-46d7-9b84-94449479254a" providerId="ADAL" clId="{526C67EE-4262-453B-91DD-7410F830B6E0}" dt="2025-03-31T15:31:25.544" v="383" actId="20577"/>
          <ac:spMkLst>
            <pc:docMk/>
            <pc:sldMk cId="2426622690" sldId="826"/>
            <ac:spMk id="4" creationId="{E406D907-32F7-83D6-9090-45065E1169EE}"/>
          </ac:spMkLst>
        </pc:spChg>
        <pc:spChg chg="add mod">
          <ac:chgData name="Caricato-Michalke, Kara" userId="cda6bd13-a977-46d7-9b84-94449479254a" providerId="ADAL" clId="{526C67EE-4262-453B-91DD-7410F830B6E0}" dt="2025-03-31T15:33:08.854" v="456" actId="20577"/>
          <ac:spMkLst>
            <pc:docMk/>
            <pc:sldMk cId="2426622690" sldId="826"/>
            <ac:spMk id="6" creationId="{35184BB2-E839-FA94-409E-F0F76B0F50EB}"/>
          </ac:spMkLst>
        </pc:spChg>
        <pc:spChg chg="add mod">
          <ac:chgData name="Caricato-Michalke, Kara" userId="cda6bd13-a977-46d7-9b84-94449479254a" providerId="ADAL" clId="{526C67EE-4262-453B-91DD-7410F830B6E0}" dt="2025-03-31T15:33:28.397" v="458" actId="207"/>
          <ac:spMkLst>
            <pc:docMk/>
            <pc:sldMk cId="2426622690" sldId="826"/>
            <ac:spMk id="7" creationId="{F3155113-4B74-4A1E-FAF2-71CE2DC5C2A0}"/>
          </ac:spMkLst>
        </pc:spChg>
        <pc:spChg chg="add mod">
          <ac:chgData name="Caricato-Michalke, Kara" userId="cda6bd13-a977-46d7-9b84-94449479254a" providerId="ADAL" clId="{526C67EE-4262-453B-91DD-7410F830B6E0}" dt="2025-03-31T15:33:42.198" v="460" actId="207"/>
          <ac:spMkLst>
            <pc:docMk/>
            <pc:sldMk cId="2426622690" sldId="826"/>
            <ac:spMk id="8" creationId="{F8DD7695-3257-4C01-A0C3-291E812E0E8C}"/>
          </ac:spMkLst>
        </pc:spChg>
        <pc:graphicFrameChg chg="mod modGraphic">
          <ac:chgData name="Caricato-Michalke, Kara" userId="cda6bd13-a977-46d7-9b84-94449479254a" providerId="ADAL" clId="{526C67EE-4262-453B-91DD-7410F830B6E0}" dt="2025-04-02T17:53:46.697" v="505" actId="20577"/>
          <ac:graphicFrameMkLst>
            <pc:docMk/>
            <pc:sldMk cId="2426622690" sldId="826"/>
            <ac:graphicFrameMk id="5" creationId="{F255EF20-9BDB-2D4E-C285-C71566A0E4D3}"/>
          </ac:graphicFrameMkLst>
        </pc:graphicFrameChg>
        <pc:extLst>
          <p:ext xmlns:p="http://schemas.openxmlformats.org/presentationml/2006/main" uri="{D6D511B9-2390-475A-947B-AFAB55BFBCF1}">
            <pc226:cmChg xmlns:pc226="http://schemas.microsoft.com/office/powerpoint/2022/06/main/command" chg="mod">
              <pc226:chgData name="Caricato-Michalke, Kara" userId="cda6bd13-a977-46d7-9b84-94449479254a" providerId="ADAL" clId="{526C67EE-4262-453B-91DD-7410F830B6E0}" dt="2025-03-31T15:31:25.544" v="383" actId="20577"/>
              <pc2:cmMkLst xmlns:pc2="http://schemas.microsoft.com/office/powerpoint/2019/9/main/command">
                <pc:docMk/>
                <pc:sldMk cId="2426622690" sldId="826"/>
                <pc2:cmMk id="{3AB3FB8C-BD73-4A24-A6A4-2112E2DA1BE1}"/>
              </pc2:cmMkLst>
            </pc226:cmChg>
          </p:ext>
        </pc:extLst>
      </pc:sldChg>
      <pc:sldChg chg="addSp delSp modSp mod">
        <pc:chgData name="Caricato-Michalke, Kara" userId="cda6bd13-a977-46d7-9b84-94449479254a" providerId="ADAL" clId="{526C67EE-4262-453B-91DD-7410F830B6E0}" dt="2025-03-24T19:37:05.599" v="89" actId="14100"/>
        <pc:sldMkLst>
          <pc:docMk/>
          <pc:sldMk cId="1979669316" sldId="828"/>
        </pc:sldMkLst>
        <pc:picChg chg="add mod">
          <ac:chgData name="Caricato-Michalke, Kara" userId="cda6bd13-a977-46d7-9b84-94449479254a" providerId="ADAL" clId="{526C67EE-4262-453B-91DD-7410F830B6E0}" dt="2025-03-24T19:35:33.312" v="77" actId="1076"/>
          <ac:picMkLst>
            <pc:docMk/>
            <pc:sldMk cId="1979669316" sldId="828"/>
            <ac:picMk id="9" creationId="{E03EF439-078C-23EE-992A-04DAB4EA59F7}"/>
          </ac:picMkLst>
        </pc:picChg>
        <pc:picChg chg="add mod">
          <ac:chgData name="Caricato-Michalke, Kara" userId="cda6bd13-a977-46d7-9b84-94449479254a" providerId="ADAL" clId="{526C67EE-4262-453B-91DD-7410F830B6E0}" dt="2025-03-24T19:37:05.599" v="89" actId="14100"/>
          <ac:picMkLst>
            <pc:docMk/>
            <pc:sldMk cId="1979669316" sldId="828"/>
            <ac:picMk id="13" creationId="{8F6A57B4-6EF1-BF8C-2968-8435E0C4EFC4}"/>
          </ac:picMkLst>
        </pc:picChg>
      </pc:sldChg>
      <pc:sldChg chg="modSp mod">
        <pc:chgData name="Caricato-Michalke, Kara" userId="cda6bd13-a977-46d7-9b84-94449479254a" providerId="ADAL" clId="{526C67EE-4262-453B-91DD-7410F830B6E0}" dt="2025-03-24T19:19:31.392" v="25" actId="13926"/>
        <pc:sldMkLst>
          <pc:docMk/>
          <pc:sldMk cId="273425265" sldId="4233"/>
        </pc:sldMkLst>
        <pc:spChg chg="mod">
          <ac:chgData name="Caricato-Michalke, Kara" userId="cda6bd13-a977-46d7-9b84-94449479254a" providerId="ADAL" clId="{526C67EE-4262-453B-91DD-7410F830B6E0}" dt="2025-03-24T19:19:31.392" v="25" actId="13926"/>
          <ac:spMkLst>
            <pc:docMk/>
            <pc:sldMk cId="273425265" sldId="4233"/>
            <ac:spMk id="32" creationId="{FE8D85C7-0577-7158-D6F6-F2FC83939AAB}"/>
          </ac:spMkLst>
        </pc:spChg>
      </pc:sldChg>
      <pc:sldChg chg="del">
        <pc:chgData name="Caricato-Michalke, Kara" userId="cda6bd13-a977-46d7-9b84-94449479254a" providerId="ADAL" clId="{526C67EE-4262-453B-91DD-7410F830B6E0}" dt="2025-03-24T19:46:59.790" v="114" actId="2696"/>
        <pc:sldMkLst>
          <pc:docMk/>
          <pc:sldMk cId="2998505132" sldId="4238"/>
        </pc:sldMkLst>
      </pc:sldChg>
      <pc:sldChg chg="addSp modSp mod">
        <pc:chgData name="Caricato-Michalke, Kara" userId="cda6bd13-a977-46d7-9b84-94449479254a" providerId="ADAL" clId="{526C67EE-4262-453B-91DD-7410F830B6E0}" dt="2025-03-24T19:50:19.386" v="177" actId="1076"/>
        <pc:sldMkLst>
          <pc:docMk/>
          <pc:sldMk cId="962144616" sldId="4241"/>
        </pc:sldMkLst>
        <pc:spChg chg="add mod">
          <ac:chgData name="Caricato-Michalke, Kara" userId="cda6bd13-a977-46d7-9b84-94449479254a" providerId="ADAL" clId="{526C67EE-4262-453B-91DD-7410F830B6E0}" dt="2025-03-24T19:50:10.589" v="176" actId="1076"/>
          <ac:spMkLst>
            <pc:docMk/>
            <pc:sldMk cId="962144616" sldId="4241"/>
            <ac:spMk id="2" creationId="{DD6F464E-35A4-62AC-E156-448D5AA7F54B}"/>
          </ac:spMkLst>
        </pc:spChg>
        <pc:spChg chg="mod">
          <ac:chgData name="Caricato-Michalke, Kara" userId="cda6bd13-a977-46d7-9b84-94449479254a" providerId="ADAL" clId="{526C67EE-4262-453B-91DD-7410F830B6E0}" dt="2025-03-24T19:50:19.386" v="177" actId="1076"/>
          <ac:spMkLst>
            <pc:docMk/>
            <pc:sldMk cId="962144616" sldId="4241"/>
            <ac:spMk id="19" creationId="{FE2E9FEC-CFBA-BF36-BCE4-74ACBDB47E9D}"/>
          </ac:spMkLst>
        </pc:spChg>
      </pc:sldChg>
      <pc:sldChg chg="addSp delSp modSp mod">
        <pc:chgData name="Caricato-Michalke, Kara" userId="cda6bd13-a977-46d7-9b84-94449479254a" providerId="ADAL" clId="{526C67EE-4262-453B-91DD-7410F830B6E0}" dt="2025-03-24T19:26:33.915" v="56" actId="478"/>
        <pc:sldMkLst>
          <pc:docMk/>
          <pc:sldMk cId="2283195802" sldId="4242"/>
        </pc:sldMkLst>
      </pc:sldChg>
      <pc:sldChg chg="add">
        <pc:chgData name="Caricato-Michalke, Kara" userId="cda6bd13-a977-46d7-9b84-94449479254a" providerId="ADAL" clId="{526C67EE-4262-453B-91DD-7410F830B6E0}" dt="2025-03-24T19:46:51.757" v="113"/>
        <pc:sldMkLst>
          <pc:docMk/>
          <pc:sldMk cId="4042118843" sldId="4244"/>
        </pc:sldMkLst>
      </pc:sldChg>
      <pc:sldChg chg="modSp add">
        <pc:chgData name="Caricato-Michalke, Kara" userId="cda6bd13-a977-46d7-9b84-94449479254a" providerId="ADAL" clId="{526C67EE-4262-453B-91DD-7410F830B6E0}" dt="2025-04-01T14:46:03.834" v="475" actId="14826"/>
        <pc:sldMkLst>
          <pc:docMk/>
          <pc:sldMk cId="2445804711" sldId="4249"/>
        </pc:sldMkLst>
        <pc:picChg chg="mod">
          <ac:chgData name="Caricato-Michalke, Kara" userId="cda6bd13-a977-46d7-9b84-94449479254a" providerId="ADAL" clId="{526C67EE-4262-453B-91DD-7410F830B6E0}" dt="2025-04-01T14:46:03.834" v="475" actId="14826"/>
          <ac:picMkLst>
            <pc:docMk/>
            <pc:sldMk cId="2445804711" sldId="4249"/>
            <ac:picMk id="4" creationId="{9FA47BD7-58AD-FE94-50F5-C812D2882FB4}"/>
          </ac:picMkLst>
        </pc:picChg>
      </pc:sldChg>
      <pc:sldChg chg="modSp add">
        <pc:chgData name="Caricato-Michalke, Kara" userId="cda6bd13-a977-46d7-9b84-94449479254a" providerId="ADAL" clId="{526C67EE-4262-453B-91DD-7410F830B6E0}" dt="2025-04-01T14:46:15.519" v="477" actId="14826"/>
        <pc:sldMkLst>
          <pc:docMk/>
          <pc:sldMk cId="4168982259" sldId="4250"/>
        </pc:sldMkLst>
        <pc:picChg chg="mod">
          <ac:chgData name="Caricato-Michalke, Kara" userId="cda6bd13-a977-46d7-9b84-94449479254a" providerId="ADAL" clId="{526C67EE-4262-453B-91DD-7410F830B6E0}" dt="2025-04-01T14:46:15.519" v="477" actId="14826"/>
          <ac:picMkLst>
            <pc:docMk/>
            <pc:sldMk cId="4168982259" sldId="4250"/>
            <ac:picMk id="4" creationId="{9CE3A44A-AF03-B2CF-6789-DF2537AAD1F8}"/>
          </ac:picMkLst>
        </pc:picChg>
      </pc:sldChg>
      <pc:sldChg chg="modSp add">
        <pc:chgData name="Caricato-Michalke, Kara" userId="cda6bd13-a977-46d7-9b84-94449479254a" providerId="ADAL" clId="{526C67EE-4262-453B-91DD-7410F830B6E0}" dt="2025-04-01T14:46:26.390" v="479" actId="14826"/>
        <pc:sldMkLst>
          <pc:docMk/>
          <pc:sldMk cId="841310640" sldId="4251"/>
        </pc:sldMkLst>
        <pc:picChg chg="mod">
          <ac:chgData name="Caricato-Michalke, Kara" userId="cda6bd13-a977-46d7-9b84-94449479254a" providerId="ADAL" clId="{526C67EE-4262-453B-91DD-7410F830B6E0}" dt="2025-04-01T14:46:26.390" v="479" actId="14826"/>
          <ac:picMkLst>
            <pc:docMk/>
            <pc:sldMk cId="841310640" sldId="4251"/>
            <ac:picMk id="4" creationId="{F7005825-82D6-A064-CB4D-F213E04D5681}"/>
          </ac:picMkLst>
        </pc:picChg>
      </pc:sldChg>
    </pc:docChg>
  </pc:docChgLst>
  <pc:docChgLst>
    <pc:chgData name="Cramer, Brandon" userId="417aa184-de4a-4478-a8e5-00b4148c290c" providerId="ADAL" clId="{B506A2ED-5C1F-4F51-A7C3-94D5DF6F69F2}"/>
    <pc:docChg chg="undo custSel addSld delSld modSld modSection">
      <pc:chgData name="Cramer, Brandon" userId="417aa184-de4a-4478-a8e5-00b4148c290c" providerId="ADAL" clId="{B506A2ED-5C1F-4F51-A7C3-94D5DF6F69F2}" dt="2025-04-01T18:33:19.035" v="3075" actId="1076"/>
      <pc:docMkLst>
        <pc:docMk/>
      </pc:docMkLst>
      <pc:sldChg chg="modSp del mod">
        <pc:chgData name="Cramer, Brandon" userId="417aa184-de4a-4478-a8e5-00b4148c290c" providerId="ADAL" clId="{B506A2ED-5C1F-4F51-A7C3-94D5DF6F69F2}" dt="2025-03-21T16:35:02.501" v="35" actId="2696"/>
        <pc:sldMkLst>
          <pc:docMk/>
          <pc:sldMk cId="1899357851" sldId="302"/>
        </pc:sldMkLst>
      </pc:sldChg>
      <pc:sldChg chg="modSp mod">
        <pc:chgData name="Cramer, Brandon" userId="417aa184-de4a-4478-a8e5-00b4148c290c" providerId="ADAL" clId="{B506A2ED-5C1F-4F51-A7C3-94D5DF6F69F2}" dt="2025-03-21T16:35:53.285" v="77" actId="13926"/>
        <pc:sldMkLst>
          <pc:docMk/>
          <pc:sldMk cId="4090628967" sldId="319"/>
        </pc:sldMkLst>
        <pc:spChg chg="mod">
          <ac:chgData name="Cramer, Brandon" userId="417aa184-de4a-4478-a8e5-00b4148c290c" providerId="ADAL" clId="{B506A2ED-5C1F-4F51-A7C3-94D5DF6F69F2}" dt="2025-03-21T16:35:53.285" v="77" actId="13926"/>
          <ac:spMkLst>
            <pc:docMk/>
            <pc:sldMk cId="4090628967" sldId="319"/>
            <ac:spMk id="2" creationId="{7C31920C-37A1-C1AC-96E0-B2F084F87C20}"/>
          </ac:spMkLst>
        </pc:spChg>
      </pc:sldChg>
      <pc:sldChg chg="del">
        <pc:chgData name="Cramer, Brandon" userId="417aa184-de4a-4478-a8e5-00b4148c290c" providerId="ADAL" clId="{B506A2ED-5C1F-4F51-A7C3-94D5DF6F69F2}" dt="2025-03-21T16:36:32.464" v="78" actId="2696"/>
        <pc:sldMkLst>
          <pc:docMk/>
          <pc:sldMk cId="3932903322" sldId="325"/>
        </pc:sldMkLst>
      </pc:sldChg>
      <pc:sldChg chg="del">
        <pc:chgData name="Cramer, Brandon" userId="417aa184-de4a-4478-a8e5-00b4148c290c" providerId="ADAL" clId="{B506A2ED-5C1F-4F51-A7C3-94D5DF6F69F2}" dt="2025-03-21T16:36:32.464" v="78" actId="2696"/>
        <pc:sldMkLst>
          <pc:docMk/>
          <pc:sldMk cId="3605274684" sldId="326"/>
        </pc:sldMkLst>
      </pc:sldChg>
      <pc:sldChg chg="del">
        <pc:chgData name="Cramer, Brandon" userId="417aa184-de4a-4478-a8e5-00b4148c290c" providerId="ADAL" clId="{B506A2ED-5C1F-4F51-A7C3-94D5DF6F69F2}" dt="2025-03-21T16:36:38.568" v="79" actId="2696"/>
        <pc:sldMkLst>
          <pc:docMk/>
          <pc:sldMk cId="1290277636" sldId="327"/>
        </pc:sldMkLst>
      </pc:sldChg>
      <pc:sldChg chg="del">
        <pc:chgData name="Cramer, Brandon" userId="417aa184-de4a-4478-a8e5-00b4148c290c" providerId="ADAL" clId="{B506A2ED-5C1F-4F51-A7C3-94D5DF6F69F2}" dt="2025-03-24T04:12:11.003" v="1031" actId="2696"/>
        <pc:sldMkLst>
          <pc:docMk/>
          <pc:sldMk cId="1497967878" sldId="731"/>
        </pc:sldMkLst>
      </pc:sldChg>
      <pc:sldChg chg="del">
        <pc:chgData name="Cramer, Brandon" userId="417aa184-de4a-4478-a8e5-00b4148c290c" providerId="ADAL" clId="{B506A2ED-5C1F-4F51-A7C3-94D5DF6F69F2}" dt="2025-03-24T04:12:06.746" v="1030" actId="2696"/>
        <pc:sldMkLst>
          <pc:docMk/>
          <pc:sldMk cId="2948946284" sldId="732"/>
        </pc:sldMkLst>
      </pc:sldChg>
      <pc:sldChg chg="del">
        <pc:chgData name="Cramer, Brandon" userId="417aa184-de4a-4478-a8e5-00b4148c290c" providerId="ADAL" clId="{B506A2ED-5C1F-4F51-A7C3-94D5DF6F69F2}" dt="2025-03-24T04:12:03.627" v="1029" actId="2696"/>
        <pc:sldMkLst>
          <pc:docMk/>
          <pc:sldMk cId="3406385365" sldId="737"/>
        </pc:sldMkLst>
      </pc:sldChg>
      <pc:sldChg chg="del">
        <pc:chgData name="Cramer, Brandon" userId="417aa184-de4a-4478-a8e5-00b4148c290c" providerId="ADAL" clId="{B506A2ED-5C1F-4F51-A7C3-94D5DF6F69F2}" dt="2025-03-24T04:12:33.492" v="1032" actId="2696"/>
        <pc:sldMkLst>
          <pc:docMk/>
          <pc:sldMk cId="3103657937" sldId="749"/>
        </pc:sldMkLst>
      </pc:sldChg>
      <pc:sldChg chg="del">
        <pc:chgData name="Cramer, Brandon" userId="417aa184-de4a-4478-a8e5-00b4148c290c" providerId="ADAL" clId="{B506A2ED-5C1F-4F51-A7C3-94D5DF6F69F2}" dt="2025-03-24T04:12:36.828" v="1033" actId="2696"/>
        <pc:sldMkLst>
          <pc:docMk/>
          <pc:sldMk cId="3418055569" sldId="750"/>
        </pc:sldMkLst>
      </pc:sldChg>
      <pc:sldChg chg="del">
        <pc:chgData name="Cramer, Brandon" userId="417aa184-de4a-4478-a8e5-00b4148c290c" providerId="ADAL" clId="{B506A2ED-5C1F-4F51-A7C3-94D5DF6F69F2}" dt="2025-03-24T04:12:44.854" v="1034" actId="2696"/>
        <pc:sldMkLst>
          <pc:docMk/>
          <pc:sldMk cId="2958210033" sldId="787"/>
        </pc:sldMkLst>
      </pc:sldChg>
      <pc:sldChg chg="del">
        <pc:chgData name="Cramer, Brandon" userId="417aa184-de4a-4478-a8e5-00b4148c290c" providerId="ADAL" clId="{B506A2ED-5C1F-4F51-A7C3-94D5DF6F69F2}" dt="2025-03-24T04:13:14.878" v="1036" actId="2696"/>
        <pc:sldMkLst>
          <pc:docMk/>
          <pc:sldMk cId="2647292800" sldId="815"/>
        </pc:sldMkLst>
      </pc:sldChg>
      <pc:sldChg chg="addSp delSp modSp mod">
        <pc:chgData name="Cramer, Brandon" userId="417aa184-de4a-4478-a8e5-00b4148c290c" providerId="ADAL" clId="{B506A2ED-5C1F-4F51-A7C3-94D5DF6F69F2}" dt="2025-03-25T01:58:31.289" v="2373" actId="164"/>
        <pc:sldMkLst>
          <pc:docMk/>
          <pc:sldMk cId="3178075495" sldId="821"/>
        </pc:sldMkLst>
      </pc:sldChg>
      <pc:sldChg chg="modSp mod">
        <pc:chgData name="Cramer, Brandon" userId="417aa184-de4a-4478-a8e5-00b4148c290c" providerId="ADAL" clId="{B506A2ED-5C1F-4F51-A7C3-94D5DF6F69F2}" dt="2025-03-24T04:08:08.225" v="1016" actId="13926"/>
        <pc:sldMkLst>
          <pc:docMk/>
          <pc:sldMk cId="915559183" sldId="822"/>
        </pc:sldMkLst>
        <pc:spChg chg="mod">
          <ac:chgData name="Cramer, Brandon" userId="417aa184-de4a-4478-a8e5-00b4148c290c" providerId="ADAL" clId="{B506A2ED-5C1F-4F51-A7C3-94D5DF6F69F2}" dt="2025-03-24T04:08:08.225" v="1016" actId="13926"/>
          <ac:spMkLst>
            <pc:docMk/>
            <pc:sldMk cId="915559183" sldId="822"/>
            <ac:spMk id="2" creationId="{2F6FA766-B25C-7005-16BE-7A5649622B92}"/>
          </ac:spMkLst>
        </pc:spChg>
      </pc:sldChg>
      <pc:sldChg chg="modSp mod">
        <pc:chgData name="Cramer, Brandon" userId="417aa184-de4a-4478-a8e5-00b4148c290c" providerId="ADAL" clId="{B506A2ED-5C1F-4F51-A7C3-94D5DF6F69F2}" dt="2025-03-24T04:09:38.982" v="1028" actId="13926"/>
        <pc:sldMkLst>
          <pc:docMk/>
          <pc:sldMk cId="1916562214" sldId="824"/>
        </pc:sldMkLst>
        <pc:spChg chg="mod">
          <ac:chgData name="Cramer, Brandon" userId="417aa184-de4a-4478-a8e5-00b4148c290c" providerId="ADAL" clId="{B506A2ED-5C1F-4F51-A7C3-94D5DF6F69F2}" dt="2025-03-24T04:09:38.982" v="1028" actId="13926"/>
          <ac:spMkLst>
            <pc:docMk/>
            <pc:sldMk cId="1916562214" sldId="824"/>
            <ac:spMk id="2" creationId="{75108183-B8E9-D7B9-1290-58C0AF185ABC}"/>
          </ac:spMkLst>
        </pc:spChg>
      </pc:sldChg>
      <pc:sldChg chg="modSp mod">
        <pc:chgData name="Cramer, Brandon" userId="417aa184-de4a-4478-a8e5-00b4148c290c" providerId="ADAL" clId="{B506A2ED-5C1F-4F51-A7C3-94D5DF6F69F2}" dt="2025-03-24T04:09:30.252" v="1027" actId="13926"/>
        <pc:sldMkLst>
          <pc:docMk/>
          <pc:sldMk cId="1353659099" sldId="825"/>
        </pc:sldMkLst>
        <pc:spChg chg="mod">
          <ac:chgData name="Cramer, Brandon" userId="417aa184-de4a-4478-a8e5-00b4148c290c" providerId="ADAL" clId="{B506A2ED-5C1F-4F51-A7C3-94D5DF6F69F2}" dt="2025-03-24T04:09:30.252" v="1027" actId="13926"/>
          <ac:spMkLst>
            <pc:docMk/>
            <pc:sldMk cId="1353659099" sldId="825"/>
            <ac:spMk id="2" creationId="{D6EB0CED-4D62-C5DE-46BC-B77579A9B0DB}"/>
          </ac:spMkLst>
        </pc:spChg>
      </pc:sldChg>
      <pc:sldChg chg="modSp mod">
        <pc:chgData name="Cramer, Brandon" userId="417aa184-de4a-4478-a8e5-00b4148c290c" providerId="ADAL" clId="{B506A2ED-5C1F-4F51-A7C3-94D5DF6F69F2}" dt="2025-03-25T03:15:35.023" v="3041" actId="13926"/>
        <pc:sldMkLst>
          <pc:docMk/>
          <pc:sldMk cId="2426622690" sldId="826"/>
        </pc:sldMkLst>
        <pc:spChg chg="mod">
          <ac:chgData name="Cramer, Brandon" userId="417aa184-de4a-4478-a8e5-00b4148c290c" providerId="ADAL" clId="{B506A2ED-5C1F-4F51-A7C3-94D5DF6F69F2}" dt="2025-03-25T03:15:35.023" v="3041" actId="13926"/>
          <ac:spMkLst>
            <pc:docMk/>
            <pc:sldMk cId="2426622690" sldId="826"/>
            <ac:spMk id="2" creationId="{A43EF130-9F2E-54B6-08AD-B95E26EC2D79}"/>
          </ac:spMkLst>
        </pc:spChg>
      </pc:sldChg>
      <pc:sldChg chg="addSp delSp modSp mod">
        <pc:chgData name="Cramer, Brandon" userId="417aa184-de4a-4478-a8e5-00b4148c290c" providerId="ADAL" clId="{B506A2ED-5C1F-4F51-A7C3-94D5DF6F69F2}" dt="2025-03-25T03:14:45.907" v="3038" actId="1076"/>
        <pc:sldMkLst>
          <pc:docMk/>
          <pc:sldMk cId="2068821439" sldId="827"/>
        </pc:sldMkLst>
        <pc:picChg chg="add mod">
          <ac:chgData name="Cramer, Brandon" userId="417aa184-de4a-4478-a8e5-00b4148c290c" providerId="ADAL" clId="{B506A2ED-5C1F-4F51-A7C3-94D5DF6F69F2}" dt="2025-03-25T03:14:45.907" v="3038" actId="1076"/>
          <ac:picMkLst>
            <pc:docMk/>
            <pc:sldMk cId="2068821439" sldId="827"/>
            <ac:picMk id="10" creationId="{9075C026-3990-A274-38B1-46E298FA0A3D}"/>
          </ac:picMkLst>
        </pc:picChg>
      </pc:sldChg>
      <pc:sldChg chg="del">
        <pc:chgData name="Cramer, Brandon" userId="417aa184-de4a-4478-a8e5-00b4148c290c" providerId="ADAL" clId="{B506A2ED-5C1F-4F51-A7C3-94D5DF6F69F2}" dt="2025-03-24T04:12:48.143" v="1035" actId="2696"/>
        <pc:sldMkLst>
          <pc:docMk/>
          <pc:sldMk cId="2417035107" sldId="838"/>
        </pc:sldMkLst>
      </pc:sldChg>
      <pc:sldChg chg="modSp mod">
        <pc:chgData name="Cramer, Brandon" userId="417aa184-de4a-4478-a8e5-00b4148c290c" providerId="ADAL" clId="{B506A2ED-5C1F-4F51-A7C3-94D5DF6F69F2}" dt="2025-03-21T16:35:34.762" v="76" actId="13926"/>
        <pc:sldMkLst>
          <pc:docMk/>
          <pc:sldMk cId="523808273" sldId="839"/>
        </pc:sldMkLst>
        <pc:spChg chg="mod">
          <ac:chgData name="Cramer, Brandon" userId="417aa184-de4a-4478-a8e5-00b4148c290c" providerId="ADAL" clId="{B506A2ED-5C1F-4F51-A7C3-94D5DF6F69F2}" dt="2025-03-21T16:35:34.762" v="76" actId="13926"/>
          <ac:spMkLst>
            <pc:docMk/>
            <pc:sldMk cId="523808273" sldId="839"/>
            <ac:spMk id="2" creationId="{B34D4A24-EED9-1111-6CCB-ADCC2A56853F}"/>
          </ac:spMkLst>
        </pc:spChg>
      </pc:sldChg>
      <pc:sldChg chg="del">
        <pc:chgData name="Cramer, Brandon" userId="417aa184-de4a-4478-a8e5-00b4148c290c" providerId="ADAL" clId="{B506A2ED-5C1F-4F51-A7C3-94D5DF6F69F2}" dt="2025-03-21T16:35:11.891" v="36" actId="2696"/>
        <pc:sldMkLst>
          <pc:docMk/>
          <pc:sldMk cId="32810653" sldId="840"/>
        </pc:sldMkLst>
      </pc:sldChg>
      <pc:sldChg chg="del">
        <pc:chgData name="Cramer, Brandon" userId="417aa184-de4a-4478-a8e5-00b4148c290c" providerId="ADAL" clId="{B506A2ED-5C1F-4F51-A7C3-94D5DF6F69F2}" dt="2025-03-21T16:35:14.947" v="37" actId="2696"/>
        <pc:sldMkLst>
          <pc:docMk/>
          <pc:sldMk cId="2790224440" sldId="841"/>
        </pc:sldMkLst>
      </pc:sldChg>
      <pc:sldChg chg="del">
        <pc:chgData name="Cramer, Brandon" userId="417aa184-de4a-4478-a8e5-00b4148c290c" providerId="ADAL" clId="{B506A2ED-5C1F-4F51-A7C3-94D5DF6F69F2}" dt="2025-03-21T16:35:18.126" v="38" actId="2696"/>
        <pc:sldMkLst>
          <pc:docMk/>
          <pc:sldMk cId="2849029079" sldId="842"/>
        </pc:sldMkLst>
      </pc:sldChg>
      <pc:sldChg chg="modSp mod">
        <pc:chgData name="Cramer, Brandon" userId="417aa184-de4a-4478-a8e5-00b4148c290c" providerId="ADAL" clId="{B506A2ED-5C1F-4F51-A7C3-94D5DF6F69F2}" dt="2025-03-24T03:41:56.154" v="974" actId="255"/>
        <pc:sldMkLst>
          <pc:docMk/>
          <pc:sldMk cId="4182813124" sldId="1470"/>
        </pc:sldMkLst>
        <pc:spChg chg="mod">
          <ac:chgData name="Cramer, Brandon" userId="417aa184-de4a-4478-a8e5-00b4148c290c" providerId="ADAL" clId="{B506A2ED-5C1F-4F51-A7C3-94D5DF6F69F2}" dt="2025-03-24T03:41:56.154" v="974" actId="255"/>
          <ac:spMkLst>
            <pc:docMk/>
            <pc:sldMk cId="4182813124" sldId="1470"/>
            <ac:spMk id="5" creationId="{3DE127A4-EF01-E24D-FEE8-FD6B386F96C6}"/>
          </ac:spMkLst>
        </pc:spChg>
      </pc:sldChg>
      <pc:sldChg chg="modSp mod">
        <pc:chgData name="Cramer, Brandon" userId="417aa184-de4a-4478-a8e5-00b4148c290c" providerId="ADAL" clId="{B506A2ED-5C1F-4F51-A7C3-94D5DF6F69F2}" dt="2025-03-24T04:33:55.990" v="1210" actId="13926"/>
        <pc:sldMkLst>
          <pc:docMk/>
          <pc:sldMk cId="273425265" sldId="4233"/>
        </pc:sldMkLst>
        <pc:spChg chg="mod">
          <ac:chgData name="Cramer, Brandon" userId="417aa184-de4a-4478-a8e5-00b4148c290c" providerId="ADAL" clId="{B506A2ED-5C1F-4F51-A7C3-94D5DF6F69F2}" dt="2025-03-24T04:27:45.975" v="1126" actId="13926"/>
          <ac:spMkLst>
            <pc:docMk/>
            <pc:sldMk cId="273425265" sldId="4233"/>
            <ac:spMk id="26" creationId="{7D0EC338-4FDF-19E1-D301-42DA4EE19C18}"/>
          </ac:spMkLst>
        </pc:spChg>
        <pc:spChg chg="mod">
          <ac:chgData name="Cramer, Brandon" userId="417aa184-de4a-4478-a8e5-00b4148c290c" providerId="ADAL" clId="{B506A2ED-5C1F-4F51-A7C3-94D5DF6F69F2}" dt="2025-03-24T04:33:55.990" v="1210" actId="13926"/>
          <ac:spMkLst>
            <pc:docMk/>
            <pc:sldMk cId="273425265" sldId="4233"/>
            <ac:spMk id="44" creationId="{5682C899-B104-08B3-4735-7EBF10F28A63}"/>
          </ac:spMkLst>
        </pc:spChg>
      </pc:sldChg>
      <pc:sldChg chg="modSp mod">
        <pc:chgData name="Cramer, Brandon" userId="417aa184-de4a-4478-a8e5-00b4148c290c" providerId="ADAL" clId="{B506A2ED-5C1F-4F51-A7C3-94D5DF6F69F2}" dt="2025-03-24T04:30:23.470" v="1195" actId="13926"/>
        <pc:sldMkLst>
          <pc:docMk/>
          <pc:sldMk cId="869642808" sldId="4234"/>
        </pc:sldMkLst>
        <pc:spChg chg="mod">
          <ac:chgData name="Cramer, Brandon" userId="417aa184-de4a-4478-a8e5-00b4148c290c" providerId="ADAL" clId="{B506A2ED-5C1F-4F51-A7C3-94D5DF6F69F2}" dt="2025-03-24T04:30:14.067" v="1194" actId="13926"/>
          <ac:spMkLst>
            <pc:docMk/>
            <pc:sldMk cId="869642808" sldId="4234"/>
            <ac:spMk id="9" creationId="{EA27EF92-7B7A-40D8-575F-3841AC3800F9}"/>
          </ac:spMkLst>
        </pc:spChg>
        <pc:spChg chg="mod">
          <ac:chgData name="Cramer, Brandon" userId="417aa184-de4a-4478-a8e5-00b4148c290c" providerId="ADAL" clId="{B506A2ED-5C1F-4F51-A7C3-94D5DF6F69F2}" dt="2025-03-24T04:30:23.470" v="1195" actId="13926"/>
          <ac:spMkLst>
            <pc:docMk/>
            <pc:sldMk cId="869642808" sldId="4234"/>
            <ac:spMk id="11" creationId="{85D4A7C7-608F-F8DF-8CF3-0669C78E2312}"/>
          </ac:spMkLst>
        </pc:spChg>
        <pc:spChg chg="mod">
          <ac:chgData name="Cramer, Brandon" userId="417aa184-de4a-4478-a8e5-00b4148c290c" providerId="ADAL" clId="{B506A2ED-5C1F-4F51-A7C3-94D5DF6F69F2}" dt="2025-03-24T04:28:20.016" v="1164" actId="13926"/>
          <ac:spMkLst>
            <pc:docMk/>
            <pc:sldMk cId="869642808" sldId="4234"/>
            <ac:spMk id="16" creationId="{AC5D5EAB-2B02-F194-3570-92FB03789425}"/>
          </ac:spMkLst>
        </pc:spChg>
        <pc:spChg chg="mod">
          <ac:chgData name="Cramer, Brandon" userId="417aa184-de4a-4478-a8e5-00b4148c290c" providerId="ADAL" clId="{B506A2ED-5C1F-4F51-A7C3-94D5DF6F69F2}" dt="2025-03-24T04:28:32.238" v="1176" actId="13926"/>
          <ac:spMkLst>
            <pc:docMk/>
            <pc:sldMk cId="869642808" sldId="4234"/>
            <ac:spMk id="17" creationId="{B513649A-AD10-016D-791C-88D498850CA4}"/>
          </ac:spMkLst>
        </pc:spChg>
        <pc:spChg chg="mod">
          <ac:chgData name="Cramer, Brandon" userId="417aa184-de4a-4478-a8e5-00b4148c290c" providerId="ADAL" clId="{B506A2ED-5C1F-4F51-A7C3-94D5DF6F69F2}" dt="2025-03-24T04:29:04.431" v="1188" actId="13926"/>
          <ac:spMkLst>
            <pc:docMk/>
            <pc:sldMk cId="869642808" sldId="4234"/>
            <ac:spMk id="23" creationId="{CDC9DB42-9AA1-4B1F-1555-9B3ADBEE9F9F}"/>
          </ac:spMkLst>
        </pc:spChg>
        <pc:spChg chg="mod">
          <ac:chgData name="Cramer, Brandon" userId="417aa184-de4a-4478-a8e5-00b4148c290c" providerId="ADAL" clId="{B506A2ED-5C1F-4F51-A7C3-94D5DF6F69F2}" dt="2025-03-24T04:30:02.533" v="1193" actId="20577"/>
          <ac:spMkLst>
            <pc:docMk/>
            <pc:sldMk cId="869642808" sldId="4234"/>
            <ac:spMk id="45" creationId="{F5A8284D-B3A6-A86A-8727-EF0C2F15D596}"/>
          </ac:spMkLst>
        </pc:spChg>
      </pc:sldChg>
      <pc:sldChg chg="modSp mod">
        <pc:chgData name="Cramer, Brandon" userId="417aa184-de4a-4478-a8e5-00b4148c290c" providerId="ADAL" clId="{B506A2ED-5C1F-4F51-A7C3-94D5DF6F69F2}" dt="2025-03-24T03:42:16.737" v="975" actId="13926"/>
        <pc:sldMkLst>
          <pc:docMk/>
          <pc:sldMk cId="3169450246" sldId="4237"/>
        </pc:sldMkLst>
        <pc:spChg chg="mod">
          <ac:chgData name="Cramer, Brandon" userId="417aa184-de4a-4478-a8e5-00b4148c290c" providerId="ADAL" clId="{B506A2ED-5C1F-4F51-A7C3-94D5DF6F69F2}" dt="2025-03-24T03:42:16.737" v="975" actId="13926"/>
          <ac:spMkLst>
            <pc:docMk/>
            <pc:sldMk cId="3169450246" sldId="4237"/>
            <ac:spMk id="5" creationId="{3DE127A4-EF01-E24D-FEE8-FD6B386F96C6}"/>
          </ac:spMkLst>
        </pc:spChg>
      </pc:sldChg>
      <pc:sldChg chg="del">
        <pc:chgData name="Cramer, Brandon" userId="417aa184-de4a-4478-a8e5-00b4148c290c" providerId="ADAL" clId="{B506A2ED-5C1F-4F51-A7C3-94D5DF6F69F2}" dt="2025-03-24T04:13:14.878" v="1036" actId="2696"/>
        <pc:sldMkLst>
          <pc:docMk/>
          <pc:sldMk cId="2163915759" sldId="4239"/>
        </pc:sldMkLst>
      </pc:sldChg>
      <pc:sldChg chg="del">
        <pc:chgData name="Cramer, Brandon" userId="417aa184-de4a-4478-a8e5-00b4148c290c" providerId="ADAL" clId="{B506A2ED-5C1F-4F51-A7C3-94D5DF6F69F2}" dt="2025-03-24T04:13:19.608" v="1037" actId="2696"/>
        <pc:sldMkLst>
          <pc:docMk/>
          <pc:sldMk cId="3380653267" sldId="4240"/>
        </pc:sldMkLst>
      </pc:sldChg>
      <pc:sldChg chg="modSp mod">
        <pc:chgData name="Cramer, Brandon" userId="417aa184-de4a-4478-a8e5-00b4148c290c" providerId="ADAL" clId="{B506A2ED-5C1F-4F51-A7C3-94D5DF6F69F2}" dt="2025-03-24T04:26:25.824" v="1116" actId="13926"/>
        <pc:sldMkLst>
          <pc:docMk/>
          <pc:sldMk cId="962144616" sldId="4241"/>
        </pc:sldMkLst>
        <pc:spChg chg="mod">
          <ac:chgData name="Cramer, Brandon" userId="417aa184-de4a-4478-a8e5-00b4148c290c" providerId="ADAL" clId="{B506A2ED-5C1F-4F51-A7C3-94D5DF6F69F2}" dt="2025-03-24T04:26:25.824" v="1116" actId="13926"/>
          <ac:spMkLst>
            <pc:docMk/>
            <pc:sldMk cId="962144616" sldId="4241"/>
            <ac:spMk id="15" creationId="{DB7E16B6-CB2F-DCB3-BAE0-6F8E3E95FB76}"/>
          </ac:spMkLst>
        </pc:spChg>
        <pc:spChg chg="mod">
          <ac:chgData name="Cramer, Brandon" userId="417aa184-de4a-4478-a8e5-00b4148c290c" providerId="ADAL" clId="{B506A2ED-5C1F-4F51-A7C3-94D5DF6F69F2}" dt="2025-03-24T04:22:23.394" v="1109" actId="20577"/>
          <ac:spMkLst>
            <pc:docMk/>
            <pc:sldMk cId="962144616" sldId="4241"/>
            <ac:spMk id="19" creationId="{FE2E9FEC-CFBA-BF36-BCE4-74ACBDB47E9D}"/>
          </ac:spMkLst>
        </pc:spChg>
      </pc:sldChg>
      <pc:sldChg chg="addSp delSp modSp mod">
        <pc:chgData name="Cramer, Brandon" userId="417aa184-de4a-4478-a8e5-00b4148c290c" providerId="ADAL" clId="{B506A2ED-5C1F-4F51-A7C3-94D5DF6F69F2}" dt="2025-04-01T18:33:19.035" v="3075" actId="1076"/>
        <pc:sldMkLst>
          <pc:docMk/>
          <pc:sldMk cId="2283195802" sldId="4242"/>
        </pc:sldMkLst>
      </pc:sldChg>
      <pc:sldChg chg="del">
        <pc:chgData name="Cramer, Brandon" userId="417aa184-de4a-4478-a8e5-00b4148c290c" providerId="ADAL" clId="{B506A2ED-5C1F-4F51-A7C3-94D5DF6F69F2}" dt="2025-03-24T04:13:26.214" v="1038" actId="2696"/>
        <pc:sldMkLst>
          <pc:docMk/>
          <pc:sldMk cId="2327177110" sldId="4242"/>
        </pc:sldMkLst>
      </pc:sldChg>
      <pc:sldChg chg="addSp delSp modSp new mod">
        <pc:chgData name="Cramer, Brandon" userId="417aa184-de4a-4478-a8e5-00b4148c290c" providerId="ADAL" clId="{B506A2ED-5C1F-4F51-A7C3-94D5DF6F69F2}" dt="2025-03-24T19:30:32.876" v="2297" actId="20577"/>
        <pc:sldMkLst>
          <pc:docMk/>
          <pc:sldMk cId="1205473686" sldId="4243"/>
        </pc:sldMkLst>
      </pc:sldChg>
      <pc:sldChg chg="addSp delSp modSp new mod">
        <pc:chgData name="Cramer, Brandon" userId="417aa184-de4a-4478-a8e5-00b4148c290c" providerId="ADAL" clId="{B506A2ED-5C1F-4F51-A7C3-94D5DF6F69F2}" dt="2025-03-25T02:30:45.397" v="2534" actId="113"/>
        <pc:sldMkLst>
          <pc:docMk/>
          <pc:sldMk cId="3011040669" sldId="4245"/>
        </pc:sldMkLst>
      </pc:sldChg>
      <pc:sldChg chg="new del">
        <pc:chgData name="Cramer, Brandon" userId="417aa184-de4a-4478-a8e5-00b4148c290c" providerId="ADAL" clId="{B506A2ED-5C1F-4F51-A7C3-94D5DF6F69F2}" dt="2025-03-25T02:13:43.401" v="2472" actId="2696"/>
        <pc:sldMkLst>
          <pc:docMk/>
          <pc:sldMk cId="466078634" sldId="4246"/>
        </pc:sldMkLst>
      </pc:sldChg>
      <pc:sldChg chg="addSp delSp modSp new mod">
        <pc:chgData name="Cramer, Brandon" userId="417aa184-de4a-4478-a8e5-00b4148c290c" providerId="ADAL" clId="{B506A2ED-5C1F-4F51-A7C3-94D5DF6F69F2}" dt="2025-03-25T03:05:36.816" v="2969" actId="1582"/>
        <pc:sldMkLst>
          <pc:docMk/>
          <pc:sldMk cId="3635390169" sldId="4246"/>
        </pc:sldMkLst>
      </pc:sldChg>
      <pc:sldChg chg="addSp delSp modSp add mod">
        <pc:chgData name="Cramer, Brandon" userId="417aa184-de4a-4478-a8e5-00b4148c290c" providerId="ADAL" clId="{B506A2ED-5C1F-4F51-A7C3-94D5DF6F69F2}" dt="2025-03-25T03:05:56.372" v="2972" actId="20577"/>
        <pc:sldMkLst>
          <pc:docMk/>
          <pc:sldMk cId="317000397" sldId="4247"/>
        </pc:sldMkLst>
      </pc:sldChg>
      <pc:sldChg chg="addSp delSp modSp add mod">
        <pc:chgData name="Cramer, Brandon" userId="417aa184-de4a-4478-a8e5-00b4148c290c" providerId="ADAL" clId="{B506A2ED-5C1F-4F51-A7C3-94D5DF6F69F2}" dt="2025-03-25T03:09:04.874" v="3010" actId="1582"/>
        <pc:sldMkLst>
          <pc:docMk/>
          <pc:sldMk cId="4147115794" sldId="4248"/>
        </pc:sldMkLst>
      </pc:sldChg>
    </pc:docChg>
  </pc:docChgLst>
  <pc:docChgLst>
    <pc:chgData name="Hunt, Alexandria" userId="52d7f4a6-adeb-4c51-a672-497204e96467" providerId="ADAL" clId="{7BD402E5-3B87-46F2-ABB1-D9FF311A672C}"/>
    <pc:docChg chg="undo custSel addSld modSld modSection">
      <pc:chgData name="Hunt, Alexandria" userId="52d7f4a6-adeb-4c51-a672-497204e96467" providerId="ADAL" clId="{7BD402E5-3B87-46F2-ABB1-D9FF311A672C}" dt="2025-04-03T17:50:21.007" v="260" actId="20577"/>
      <pc:docMkLst>
        <pc:docMk/>
      </pc:docMkLst>
      <pc:sldChg chg="addSp modSp new mod">
        <pc:chgData name="Hunt, Alexandria" userId="52d7f4a6-adeb-4c51-a672-497204e96467" providerId="ADAL" clId="{7BD402E5-3B87-46F2-ABB1-D9FF311A672C}" dt="2025-04-03T17:50:21.007" v="260" actId="20577"/>
        <pc:sldMkLst>
          <pc:docMk/>
          <pc:sldMk cId="396615031" sldId="4256"/>
        </pc:sldMkLst>
      </pc:sldChg>
    </pc:docChg>
  </pc:docChgLst>
  <pc:docChgLst>
    <pc:chgData name="Curtis, Danielle" userId="a452cb02-25b3-4860-bfd8-09604b35b005" providerId="ADAL" clId="{006C0BEF-6055-477F-A304-1300788E9241}"/>
    <pc:docChg chg="undo custSel addSld delSld modSld modMainMaster modSection">
      <pc:chgData name="Curtis, Danielle" userId="a452cb02-25b3-4860-bfd8-09604b35b005" providerId="ADAL" clId="{006C0BEF-6055-477F-A304-1300788E9241}" dt="2024-09-03T17:00:15.761" v="49" actId="700"/>
      <pc:docMkLst>
        <pc:docMk/>
      </pc:docMkLst>
      <pc:sldChg chg="addCm">
        <pc:chgData name="Curtis, Danielle" userId="a452cb02-25b3-4860-bfd8-09604b35b005" providerId="ADAL" clId="{006C0BEF-6055-477F-A304-1300788E9241}" dt="2024-09-03T16:54:18.496" v="0"/>
        <pc:sldMkLst>
          <pc:docMk/>
          <pc:sldMk cId="1899357851" sldId="302"/>
        </pc:sldMkLst>
      </pc:sldChg>
      <pc:sldChg chg="modSp add mod modClrScheme addCm chgLayout">
        <pc:chgData name="Curtis, Danielle" userId="a452cb02-25b3-4860-bfd8-09604b35b005" providerId="ADAL" clId="{006C0BEF-6055-477F-A304-1300788E9241}" dt="2024-09-03T16:58:24.875" v="38" actId="255"/>
        <pc:sldMkLst>
          <pc:docMk/>
          <pc:sldMk cId="523808273" sldId="839"/>
        </pc:sldMkLst>
      </pc:sldChg>
      <pc:sldChg chg="modSp add del mod modClrScheme addCm chgLayout">
        <pc:chgData name="Curtis, Danielle" userId="a452cb02-25b3-4860-bfd8-09604b35b005" providerId="ADAL" clId="{006C0BEF-6055-477F-A304-1300788E9241}" dt="2024-09-03T16:59:39.941" v="43" actId="2696"/>
        <pc:sldMkLst>
          <pc:docMk/>
          <pc:sldMk cId="32810653" sldId="840"/>
        </pc:sldMkLst>
      </pc:sldChg>
      <pc:sldChg chg="modSp add mod modClrScheme addCm chgLayout">
        <pc:chgData name="Curtis, Danielle" userId="a452cb02-25b3-4860-bfd8-09604b35b005" providerId="ADAL" clId="{006C0BEF-6055-477F-A304-1300788E9241}" dt="2024-09-03T16:59:55.424" v="46" actId="700"/>
        <pc:sldMkLst>
          <pc:docMk/>
          <pc:sldMk cId="2790224440" sldId="841"/>
        </pc:sldMkLst>
      </pc:sldChg>
      <pc:sldChg chg="modSp add mod modClrScheme addCm chgLayout">
        <pc:chgData name="Curtis, Danielle" userId="a452cb02-25b3-4860-bfd8-09604b35b005" providerId="ADAL" clId="{006C0BEF-6055-477F-A304-1300788E9241}" dt="2024-09-03T17:00:15.761" v="49" actId="700"/>
        <pc:sldMkLst>
          <pc:docMk/>
          <pc:sldMk cId="2849029079" sldId="842"/>
        </pc:sldMkLst>
      </pc:sldChg>
      <pc:sldMasterChg chg="addSldLayout modSldLayout">
        <pc:chgData name="Curtis, Danielle" userId="a452cb02-25b3-4860-bfd8-09604b35b005" providerId="ADAL" clId="{006C0BEF-6055-477F-A304-1300788E9241}" dt="2024-09-03T16:57:22.817" v="30" actId="1076"/>
        <pc:sldMasterMkLst>
          <pc:docMk/>
          <pc:sldMasterMk cId="653636983" sldId="2147483706"/>
        </pc:sldMasterMkLst>
        <pc:sldLayoutChg chg="modSp add mod modTransition">
          <pc:chgData name="Curtis, Danielle" userId="a452cb02-25b3-4860-bfd8-09604b35b005" providerId="ADAL" clId="{006C0BEF-6055-477F-A304-1300788E9241}" dt="2024-09-03T16:55:42.284" v="7" actId="1076"/>
          <pc:sldLayoutMkLst>
            <pc:docMk/>
            <pc:sldMasterMk cId="653636983" sldId="2147483648"/>
            <pc:sldLayoutMk cId="1572664340" sldId="2147483673"/>
          </pc:sldLayoutMkLst>
        </pc:sldLayoutChg>
        <pc:sldLayoutChg chg="modSp add mod modTransition">
          <pc:chgData name="Curtis, Danielle" userId="a452cb02-25b3-4860-bfd8-09604b35b005" providerId="ADAL" clId="{006C0BEF-6055-477F-A304-1300788E9241}" dt="2024-09-03T16:56:36.982" v="21" actId="1076"/>
          <pc:sldLayoutMkLst>
            <pc:docMk/>
            <pc:sldMasterMk cId="653636983" sldId="2147483648"/>
            <pc:sldLayoutMk cId="1072033899" sldId="2147483674"/>
          </pc:sldLayoutMkLst>
        </pc:sldLayoutChg>
        <pc:sldLayoutChg chg="modSp add mod modTransition">
          <pc:chgData name="Curtis, Danielle" userId="a452cb02-25b3-4860-bfd8-09604b35b005" providerId="ADAL" clId="{006C0BEF-6055-477F-A304-1300788E9241}" dt="2024-09-03T16:56:57.207" v="24" actId="1076"/>
          <pc:sldLayoutMkLst>
            <pc:docMk/>
            <pc:sldMasterMk cId="653636983" sldId="2147483648"/>
            <pc:sldLayoutMk cId="1993475396" sldId="2147483675"/>
          </pc:sldLayoutMkLst>
        </pc:sldLayoutChg>
        <pc:sldLayoutChg chg="modSp add mod modTransition">
          <pc:chgData name="Curtis, Danielle" userId="a452cb02-25b3-4860-bfd8-09604b35b005" providerId="ADAL" clId="{006C0BEF-6055-477F-A304-1300788E9241}" dt="2024-09-03T16:57:22.817" v="30" actId="1076"/>
          <pc:sldLayoutMkLst>
            <pc:docMk/>
            <pc:sldMasterMk cId="653636983" sldId="2147483648"/>
            <pc:sldLayoutMk cId="1625122099" sldId="2147483676"/>
          </pc:sldLayoutMkLst>
        </pc:sldLayoutChg>
      </pc:sldMasterChg>
    </pc:docChg>
  </pc:docChgLst>
  <pc:docChgLst>
    <pc:chgData name="Cramer, Brandon" userId="S::brandon.cramer_wsp.com#ext#@mbakerintl.onmicrosoft.com::cef55825-f6c8-484c-8988-662121cdb0a1" providerId="AD" clId="Web-{44AB6CC4-EDE9-B301-8A5F-3F2F2628D232}"/>
    <pc:docChg chg="addSld modSld modSection">
      <pc:chgData name="Cramer, Brandon" userId="S::brandon.cramer_wsp.com#ext#@mbakerintl.onmicrosoft.com::cef55825-f6c8-484c-8988-662121cdb0a1" providerId="AD" clId="Web-{44AB6CC4-EDE9-B301-8A5F-3F2F2628D232}" dt="2025-03-24T18:48:08.675" v="16" actId="20577"/>
      <pc:docMkLst>
        <pc:docMk/>
      </pc:docMkLst>
      <pc:sldChg chg="addSp delSp modSp new">
        <pc:chgData name="Cramer, Brandon" userId="S::brandon.cramer_wsp.com#ext#@mbakerintl.onmicrosoft.com::cef55825-f6c8-484c-8988-662121cdb0a1" providerId="AD" clId="Web-{44AB6CC4-EDE9-B301-8A5F-3F2F2628D232}" dt="2025-03-24T18:48:08.675" v="16" actId="20577"/>
        <pc:sldMkLst>
          <pc:docMk/>
          <pc:sldMk cId="2283195802" sldId="4242"/>
        </pc:sldMkLst>
      </pc:sldChg>
    </pc:docChg>
  </pc:docChgLst>
  <pc:docChgLst>
    <pc:chgData name="Langley, Jonathan" userId="f5e6e129-8cd3-4371-961f-64f06684084c" providerId="ADAL" clId="{A0FD4A6C-75BD-4D52-945C-447407C52B11}"/>
    <pc:docChg chg="custSel delSld modSld modSection">
      <pc:chgData name="Langley, Jonathan" userId="f5e6e129-8cd3-4371-961f-64f06684084c" providerId="ADAL" clId="{A0FD4A6C-75BD-4D52-945C-447407C52B11}" dt="2025-04-30T18:47:05.034" v="252" actId="20577"/>
      <pc:docMkLst>
        <pc:docMk/>
      </pc:docMkLst>
      <pc:sldChg chg="modSp mod">
        <pc:chgData name="Langley, Jonathan" userId="f5e6e129-8cd3-4371-961f-64f06684084c" providerId="ADAL" clId="{A0FD4A6C-75BD-4D52-945C-447407C52B11}" dt="2025-04-17T19:55:55.107" v="11" actId="20577"/>
        <pc:sldMkLst>
          <pc:docMk/>
          <pc:sldMk cId="4090628967" sldId="319"/>
        </pc:sldMkLst>
        <pc:spChg chg="mod">
          <ac:chgData name="Langley, Jonathan" userId="f5e6e129-8cd3-4371-961f-64f06684084c" providerId="ADAL" clId="{A0FD4A6C-75BD-4D52-945C-447407C52B11}" dt="2025-04-17T19:55:55.107" v="11" actId="20577"/>
          <ac:spMkLst>
            <pc:docMk/>
            <pc:sldMk cId="4090628967" sldId="319"/>
            <ac:spMk id="2" creationId="{7C31920C-37A1-C1AC-96E0-B2F084F87C20}"/>
          </ac:spMkLst>
        </pc:spChg>
      </pc:sldChg>
      <pc:sldChg chg="addSp delSp modSp mod">
        <pc:chgData name="Langley, Jonathan" userId="f5e6e129-8cd3-4371-961f-64f06684084c" providerId="ADAL" clId="{A0FD4A6C-75BD-4D52-945C-447407C52B11}" dt="2025-04-17T20:25:10.568" v="44" actId="14100"/>
        <pc:sldMkLst>
          <pc:docMk/>
          <pc:sldMk cId="3178075495" sldId="821"/>
        </pc:sldMkLst>
        <pc:picChg chg="add mod">
          <ac:chgData name="Langley, Jonathan" userId="f5e6e129-8cd3-4371-961f-64f06684084c" providerId="ADAL" clId="{A0FD4A6C-75BD-4D52-945C-447407C52B11}" dt="2025-04-17T20:25:10.568" v="44" actId="14100"/>
          <ac:picMkLst>
            <pc:docMk/>
            <pc:sldMk cId="3178075495" sldId="821"/>
            <ac:picMk id="8" creationId="{B12E457A-7D36-E4B1-555A-3369FB51EE85}"/>
          </ac:picMkLst>
        </pc:picChg>
      </pc:sldChg>
      <pc:sldChg chg="addSp delSp modSp mod">
        <pc:chgData name="Langley, Jonathan" userId="f5e6e129-8cd3-4371-961f-64f06684084c" providerId="ADAL" clId="{A0FD4A6C-75BD-4D52-945C-447407C52B11}" dt="2025-04-30T18:47:05.034" v="252" actId="20577"/>
        <pc:sldMkLst>
          <pc:docMk/>
          <pc:sldMk cId="2489899218" sldId="823"/>
        </pc:sldMkLst>
        <pc:spChg chg="mod">
          <ac:chgData name="Langley, Jonathan" userId="f5e6e129-8cd3-4371-961f-64f06684084c" providerId="ADAL" clId="{A0FD4A6C-75BD-4D52-945C-447407C52B11}" dt="2025-04-30T18:47:05.034" v="252" actId="20577"/>
          <ac:spMkLst>
            <pc:docMk/>
            <pc:sldMk cId="2489899218" sldId="823"/>
            <ac:spMk id="2" creationId="{6FD1C74E-F209-BE6B-F995-95D065EE91F3}"/>
          </ac:spMkLst>
        </pc:spChg>
        <pc:picChg chg="add mod">
          <ac:chgData name="Langley, Jonathan" userId="f5e6e129-8cd3-4371-961f-64f06684084c" providerId="ADAL" clId="{A0FD4A6C-75BD-4D52-945C-447407C52B11}" dt="2025-04-17T20:32:23.334" v="50" actId="1076"/>
          <ac:picMkLst>
            <pc:docMk/>
            <pc:sldMk cId="2489899218" sldId="823"/>
            <ac:picMk id="6" creationId="{30856EB8-A392-14BE-6E22-6D77F394D1CB}"/>
          </ac:picMkLst>
        </pc:picChg>
      </pc:sldChg>
      <pc:sldChg chg="addSp delSp modSp mod">
        <pc:chgData name="Langley, Jonathan" userId="f5e6e129-8cd3-4371-961f-64f06684084c" providerId="ADAL" clId="{A0FD4A6C-75BD-4D52-945C-447407C52B11}" dt="2025-04-17T20:36:44.010" v="61" actId="1076"/>
        <pc:sldMkLst>
          <pc:docMk/>
          <pc:sldMk cId="1916562214" sldId="824"/>
        </pc:sldMkLst>
        <pc:spChg chg="mod">
          <ac:chgData name="Langley, Jonathan" userId="f5e6e129-8cd3-4371-961f-64f06684084c" providerId="ADAL" clId="{A0FD4A6C-75BD-4D52-945C-447407C52B11}" dt="2025-04-17T20:33:44.430" v="55" actId="20577"/>
          <ac:spMkLst>
            <pc:docMk/>
            <pc:sldMk cId="1916562214" sldId="824"/>
            <ac:spMk id="2" creationId="{75108183-B8E9-D7B9-1290-58C0AF185ABC}"/>
          </ac:spMkLst>
        </pc:spChg>
        <pc:picChg chg="add mod">
          <ac:chgData name="Langley, Jonathan" userId="f5e6e129-8cd3-4371-961f-64f06684084c" providerId="ADAL" clId="{A0FD4A6C-75BD-4D52-945C-447407C52B11}" dt="2025-04-17T20:36:44.010" v="61" actId="1076"/>
          <ac:picMkLst>
            <pc:docMk/>
            <pc:sldMk cId="1916562214" sldId="824"/>
            <ac:picMk id="4" creationId="{4017B517-AC22-CA85-285A-995D8BE54C3F}"/>
          </ac:picMkLst>
        </pc:picChg>
      </pc:sldChg>
      <pc:sldChg chg="modSp mod">
        <pc:chgData name="Langley, Jonathan" userId="f5e6e129-8cd3-4371-961f-64f06684084c" providerId="ADAL" clId="{A0FD4A6C-75BD-4D52-945C-447407C52B11}" dt="2025-04-17T20:37:07.752" v="63" actId="20577"/>
        <pc:sldMkLst>
          <pc:docMk/>
          <pc:sldMk cId="1353659099" sldId="825"/>
        </pc:sldMkLst>
        <pc:spChg chg="mod">
          <ac:chgData name="Langley, Jonathan" userId="f5e6e129-8cd3-4371-961f-64f06684084c" providerId="ADAL" clId="{A0FD4A6C-75BD-4D52-945C-447407C52B11}" dt="2025-04-17T20:37:07.752" v="63" actId="20577"/>
          <ac:spMkLst>
            <pc:docMk/>
            <pc:sldMk cId="1353659099" sldId="825"/>
            <ac:spMk id="2" creationId="{D6EB0CED-4D62-C5DE-46BC-B77579A9B0DB}"/>
          </ac:spMkLst>
        </pc:spChg>
      </pc:sldChg>
      <pc:sldChg chg="modSp mod">
        <pc:chgData name="Langley, Jonathan" userId="f5e6e129-8cd3-4371-961f-64f06684084c" providerId="ADAL" clId="{A0FD4A6C-75BD-4D52-945C-447407C52B11}" dt="2025-04-17T20:38:31.270" v="123" actId="20577"/>
        <pc:sldMkLst>
          <pc:docMk/>
          <pc:sldMk cId="2426622690" sldId="826"/>
        </pc:sldMkLst>
        <pc:graphicFrameChg chg="modGraphic">
          <ac:chgData name="Langley, Jonathan" userId="f5e6e129-8cd3-4371-961f-64f06684084c" providerId="ADAL" clId="{A0FD4A6C-75BD-4D52-945C-447407C52B11}" dt="2025-04-17T20:38:31.270" v="123" actId="20577"/>
          <ac:graphicFrameMkLst>
            <pc:docMk/>
            <pc:sldMk cId="2426622690" sldId="826"/>
            <ac:graphicFrameMk id="5" creationId="{F255EF20-9BDB-2D4E-C285-C71566A0E4D3}"/>
          </ac:graphicFrameMkLst>
        </pc:graphicFrameChg>
      </pc:sldChg>
      <pc:sldChg chg="modSp mod">
        <pc:chgData name="Langley, Jonathan" userId="f5e6e129-8cd3-4371-961f-64f06684084c" providerId="ADAL" clId="{A0FD4A6C-75BD-4D52-945C-447407C52B11}" dt="2025-04-17T20:40:19.576" v="125" actId="20577"/>
        <pc:sldMkLst>
          <pc:docMk/>
          <pc:sldMk cId="2068821439" sldId="827"/>
        </pc:sldMkLst>
        <pc:spChg chg="mod">
          <ac:chgData name="Langley, Jonathan" userId="f5e6e129-8cd3-4371-961f-64f06684084c" providerId="ADAL" clId="{A0FD4A6C-75BD-4D52-945C-447407C52B11}" dt="2025-04-17T20:40:19.576" v="125" actId="20577"/>
          <ac:spMkLst>
            <pc:docMk/>
            <pc:sldMk cId="2068821439" sldId="827"/>
            <ac:spMk id="2" creationId="{FD72F0F8-CAE7-58E9-C8CF-2A7A6F82492E}"/>
          </ac:spMkLst>
        </pc:spChg>
      </pc:sldChg>
      <pc:sldChg chg="modSp mod">
        <pc:chgData name="Langley, Jonathan" userId="f5e6e129-8cd3-4371-961f-64f06684084c" providerId="ADAL" clId="{A0FD4A6C-75BD-4D52-945C-447407C52B11}" dt="2025-04-17T19:54:28.340" v="5" actId="20577"/>
        <pc:sldMkLst>
          <pc:docMk/>
          <pc:sldMk cId="523808273" sldId="839"/>
        </pc:sldMkLst>
        <pc:spChg chg="mod">
          <ac:chgData name="Langley, Jonathan" userId="f5e6e129-8cd3-4371-961f-64f06684084c" providerId="ADAL" clId="{A0FD4A6C-75BD-4D52-945C-447407C52B11}" dt="2025-04-17T19:54:28.340" v="5" actId="20577"/>
          <ac:spMkLst>
            <pc:docMk/>
            <pc:sldMk cId="523808273" sldId="839"/>
            <ac:spMk id="2" creationId="{B34D4A24-EED9-1111-6CCB-ADCC2A56853F}"/>
          </ac:spMkLst>
        </pc:spChg>
      </pc:sldChg>
      <pc:sldChg chg="modSp mod">
        <pc:chgData name="Langley, Jonathan" userId="f5e6e129-8cd3-4371-961f-64f06684084c" providerId="ADAL" clId="{A0FD4A6C-75BD-4D52-945C-447407C52B11}" dt="2025-04-17T20:22:28.335" v="38" actId="20577"/>
        <pc:sldMkLst>
          <pc:docMk/>
          <pc:sldMk cId="4182813124" sldId="1470"/>
        </pc:sldMkLst>
        <pc:spChg chg="mod">
          <ac:chgData name="Langley, Jonathan" userId="f5e6e129-8cd3-4371-961f-64f06684084c" providerId="ADAL" clId="{A0FD4A6C-75BD-4D52-945C-447407C52B11}" dt="2025-04-17T20:22:28.335" v="38" actId="20577"/>
          <ac:spMkLst>
            <pc:docMk/>
            <pc:sldMk cId="4182813124" sldId="1470"/>
            <ac:spMk id="5" creationId="{3DE127A4-EF01-E24D-FEE8-FD6B386F96C6}"/>
          </ac:spMkLst>
        </pc:spChg>
      </pc:sldChg>
      <pc:sldChg chg="modSp mod">
        <pc:chgData name="Langley, Jonathan" userId="f5e6e129-8cd3-4371-961f-64f06684084c" providerId="ADAL" clId="{A0FD4A6C-75BD-4D52-945C-447407C52B11}" dt="2025-04-17T20:02:51.413" v="33" actId="20577"/>
        <pc:sldMkLst>
          <pc:docMk/>
          <pc:sldMk cId="273425265" sldId="4233"/>
        </pc:sldMkLst>
        <pc:spChg chg="mod">
          <ac:chgData name="Langley, Jonathan" userId="f5e6e129-8cd3-4371-961f-64f06684084c" providerId="ADAL" clId="{A0FD4A6C-75BD-4D52-945C-447407C52B11}" dt="2025-04-17T19:57:55.147" v="20" actId="20577"/>
          <ac:spMkLst>
            <pc:docMk/>
            <pc:sldMk cId="273425265" sldId="4233"/>
            <ac:spMk id="6" creationId="{471298A6-7A01-7F39-B597-A9B0D89D0100}"/>
          </ac:spMkLst>
        </pc:spChg>
        <pc:spChg chg="mod">
          <ac:chgData name="Langley, Jonathan" userId="f5e6e129-8cd3-4371-961f-64f06684084c" providerId="ADAL" clId="{A0FD4A6C-75BD-4D52-945C-447407C52B11}" dt="2025-04-17T20:02:51.413" v="33" actId="20577"/>
          <ac:spMkLst>
            <pc:docMk/>
            <pc:sldMk cId="273425265" sldId="4233"/>
            <ac:spMk id="44" creationId="{5682C899-B104-08B3-4735-7EBF10F28A63}"/>
          </ac:spMkLst>
        </pc:spChg>
      </pc:sldChg>
      <pc:sldChg chg="del">
        <pc:chgData name="Langley, Jonathan" userId="f5e6e129-8cd3-4371-961f-64f06684084c" providerId="ADAL" clId="{A0FD4A6C-75BD-4D52-945C-447407C52B11}" dt="2025-04-17T20:33:19.686" v="51" actId="47"/>
        <pc:sldMkLst>
          <pc:docMk/>
          <pc:sldMk cId="2283195802" sldId="4242"/>
        </pc:sldMkLst>
      </pc:sldChg>
      <pc:sldChg chg="del">
        <pc:chgData name="Langley, Jonathan" userId="f5e6e129-8cd3-4371-961f-64f06684084c" providerId="ADAL" clId="{A0FD4A6C-75BD-4D52-945C-447407C52B11}" dt="2025-04-17T20:33:23.258" v="52" actId="47"/>
        <pc:sldMkLst>
          <pc:docMk/>
          <pc:sldMk cId="1205473686" sldId="4243"/>
        </pc:sldMkLst>
      </pc:sldChg>
      <pc:sldChg chg="del">
        <pc:chgData name="Langley, Jonathan" userId="f5e6e129-8cd3-4371-961f-64f06684084c" providerId="ADAL" clId="{A0FD4A6C-75BD-4D52-945C-447407C52B11}" dt="2025-04-17T20:41:50.969" v="126" actId="47"/>
        <pc:sldMkLst>
          <pc:docMk/>
          <pc:sldMk cId="3011040669" sldId="4245"/>
        </pc:sldMkLst>
      </pc:sldChg>
      <pc:sldChg chg="del">
        <pc:chgData name="Langley, Jonathan" userId="f5e6e129-8cd3-4371-961f-64f06684084c" providerId="ADAL" clId="{A0FD4A6C-75BD-4D52-945C-447407C52B11}" dt="2025-04-17T20:41:50.969" v="126" actId="47"/>
        <pc:sldMkLst>
          <pc:docMk/>
          <pc:sldMk cId="3635390169" sldId="4246"/>
        </pc:sldMkLst>
      </pc:sldChg>
      <pc:sldChg chg="del">
        <pc:chgData name="Langley, Jonathan" userId="f5e6e129-8cd3-4371-961f-64f06684084c" providerId="ADAL" clId="{A0FD4A6C-75BD-4D52-945C-447407C52B11}" dt="2025-04-17T20:41:50.969" v="126" actId="47"/>
        <pc:sldMkLst>
          <pc:docMk/>
          <pc:sldMk cId="317000397" sldId="4247"/>
        </pc:sldMkLst>
      </pc:sldChg>
      <pc:sldChg chg="del">
        <pc:chgData name="Langley, Jonathan" userId="f5e6e129-8cd3-4371-961f-64f06684084c" providerId="ADAL" clId="{A0FD4A6C-75BD-4D52-945C-447407C52B11}" dt="2025-04-17T20:41:50.969" v="126" actId="47"/>
        <pc:sldMkLst>
          <pc:docMk/>
          <pc:sldMk cId="4147115794" sldId="4248"/>
        </pc:sldMkLst>
      </pc:sldChg>
      <pc:sldChg chg="del">
        <pc:chgData name="Langley, Jonathan" userId="f5e6e129-8cd3-4371-961f-64f06684084c" providerId="ADAL" clId="{A0FD4A6C-75BD-4D52-945C-447407C52B11}" dt="2025-04-17T20:41:50.969" v="126" actId="47"/>
        <pc:sldMkLst>
          <pc:docMk/>
          <pc:sldMk cId="396615031" sldId="4256"/>
        </pc:sldMkLst>
      </pc:sldChg>
    </pc:docChg>
  </pc:docChgLst>
  <pc:docChgLst>
    <pc:chgData name="Langley, Jonathan" userId="f5e6e129-8cd3-4371-961f-64f06684084c" providerId="ADAL" clId="{F345EDDF-16B5-4752-8200-C61BE81021BF}"/>
    <pc:docChg chg="custSel modSld">
      <pc:chgData name="Langley, Jonathan" userId="f5e6e129-8cd3-4371-961f-64f06684084c" providerId="ADAL" clId="{F345EDDF-16B5-4752-8200-C61BE81021BF}" dt="2025-05-05T20:53:54.759" v="27" actId="1076"/>
      <pc:docMkLst>
        <pc:docMk/>
      </pc:docMkLst>
      <pc:sldChg chg="addSp delSp modSp mod">
        <pc:chgData name="Langley, Jonathan" userId="f5e6e129-8cd3-4371-961f-64f06684084c" providerId="ADAL" clId="{F345EDDF-16B5-4752-8200-C61BE81021BF}" dt="2025-05-05T20:40:04.236" v="11" actId="166"/>
        <pc:sldMkLst>
          <pc:docMk/>
          <pc:sldMk cId="591474503" sldId="320"/>
        </pc:sldMkLst>
        <pc:picChg chg="del">
          <ac:chgData name="Langley, Jonathan" userId="f5e6e129-8cd3-4371-961f-64f06684084c" providerId="ADAL" clId="{F345EDDF-16B5-4752-8200-C61BE81021BF}" dt="2025-05-05T20:35:42.053" v="0" actId="478"/>
          <ac:picMkLst>
            <pc:docMk/>
            <pc:sldMk cId="591474503" sldId="320"/>
            <ac:picMk id="2" creationId="{EBCCDBF0-C3EF-FC80-8931-7FD0AB186AB6}"/>
          </ac:picMkLst>
        </pc:picChg>
        <pc:picChg chg="del">
          <ac:chgData name="Langley, Jonathan" userId="f5e6e129-8cd3-4371-961f-64f06684084c" providerId="ADAL" clId="{F345EDDF-16B5-4752-8200-C61BE81021BF}" dt="2025-05-05T20:39:50.895" v="6" actId="478"/>
          <ac:picMkLst>
            <pc:docMk/>
            <pc:sldMk cId="591474503" sldId="320"/>
            <ac:picMk id="6" creationId="{75479683-3F1F-E421-D4D0-BD4C8FF970EB}"/>
          </ac:picMkLst>
        </pc:picChg>
        <pc:picChg chg="add mod ord">
          <ac:chgData name="Langley, Jonathan" userId="f5e6e129-8cd3-4371-961f-64f06684084c" providerId="ADAL" clId="{F345EDDF-16B5-4752-8200-C61BE81021BF}" dt="2025-05-05T20:40:04.236" v="11" actId="166"/>
          <ac:picMkLst>
            <pc:docMk/>
            <pc:sldMk cId="591474503" sldId="320"/>
            <ac:picMk id="7" creationId="{EAF925E2-441F-1C55-91F6-381C67D984EA}"/>
          </ac:picMkLst>
        </pc:picChg>
        <pc:picChg chg="add mod">
          <ac:chgData name="Langley, Jonathan" userId="f5e6e129-8cd3-4371-961f-64f06684084c" providerId="ADAL" clId="{F345EDDF-16B5-4752-8200-C61BE81021BF}" dt="2025-05-05T20:39:59.298" v="10" actId="14100"/>
          <ac:picMkLst>
            <pc:docMk/>
            <pc:sldMk cId="591474503" sldId="320"/>
            <ac:picMk id="9" creationId="{71B9ECB4-D782-3AE7-68D2-A91BCC6BFC06}"/>
          </ac:picMkLst>
        </pc:picChg>
      </pc:sldChg>
      <pc:sldChg chg="addSp delSp modSp mod">
        <pc:chgData name="Langley, Jonathan" userId="f5e6e129-8cd3-4371-961f-64f06684084c" providerId="ADAL" clId="{F345EDDF-16B5-4752-8200-C61BE81021BF}" dt="2025-05-05T20:51:50.691" v="18" actId="1076"/>
        <pc:sldMkLst>
          <pc:docMk/>
          <pc:sldMk cId="1265479672" sldId="684"/>
        </pc:sldMkLst>
        <pc:picChg chg="add mod">
          <ac:chgData name="Langley, Jonathan" userId="f5e6e129-8cd3-4371-961f-64f06684084c" providerId="ADAL" clId="{F345EDDF-16B5-4752-8200-C61BE81021BF}" dt="2025-05-05T20:51:50.691" v="18" actId="1076"/>
          <ac:picMkLst>
            <pc:docMk/>
            <pc:sldMk cId="1265479672" sldId="684"/>
            <ac:picMk id="5" creationId="{75B9AD5A-879F-2959-1043-9535D8812EDB}"/>
          </ac:picMkLst>
        </pc:picChg>
        <pc:picChg chg="del">
          <ac:chgData name="Langley, Jonathan" userId="f5e6e129-8cd3-4371-961f-64f06684084c" providerId="ADAL" clId="{F345EDDF-16B5-4752-8200-C61BE81021BF}" dt="2025-05-05T20:51:40.585" v="14" actId="478"/>
          <ac:picMkLst>
            <pc:docMk/>
            <pc:sldMk cId="1265479672" sldId="684"/>
            <ac:picMk id="6" creationId="{AA8EC28A-FE1F-DC73-67B5-3AFE5B644D7F}"/>
          </ac:picMkLst>
        </pc:picChg>
      </pc:sldChg>
      <pc:sldChg chg="addSp delSp mod">
        <pc:chgData name="Langley, Jonathan" userId="f5e6e129-8cd3-4371-961f-64f06684084c" providerId="ADAL" clId="{F345EDDF-16B5-4752-8200-C61BE81021BF}" dt="2025-05-05T20:50:06.004" v="13" actId="22"/>
        <pc:sldMkLst>
          <pc:docMk/>
          <pc:sldMk cId="176935759" sldId="788"/>
        </pc:sldMkLst>
        <pc:picChg chg="add">
          <ac:chgData name="Langley, Jonathan" userId="f5e6e129-8cd3-4371-961f-64f06684084c" providerId="ADAL" clId="{F345EDDF-16B5-4752-8200-C61BE81021BF}" dt="2025-05-05T20:50:06.004" v="13" actId="22"/>
          <ac:picMkLst>
            <pc:docMk/>
            <pc:sldMk cId="176935759" sldId="788"/>
            <ac:picMk id="4" creationId="{EB1B011D-EE30-A0AE-ED62-3ACB292F8CA7}"/>
          </ac:picMkLst>
        </pc:picChg>
        <pc:picChg chg="del">
          <ac:chgData name="Langley, Jonathan" userId="f5e6e129-8cd3-4371-961f-64f06684084c" providerId="ADAL" clId="{F345EDDF-16B5-4752-8200-C61BE81021BF}" dt="2025-05-05T20:50:04.617" v="12" actId="478"/>
          <ac:picMkLst>
            <pc:docMk/>
            <pc:sldMk cId="176935759" sldId="788"/>
            <ac:picMk id="6" creationId="{629D3600-4232-AFDF-4AA9-3733EF97F1AB}"/>
          </ac:picMkLst>
        </pc:picChg>
      </pc:sldChg>
      <pc:sldChg chg="addSp delSp modSp mod">
        <pc:chgData name="Langley, Jonathan" userId="f5e6e129-8cd3-4371-961f-64f06684084c" providerId="ADAL" clId="{F345EDDF-16B5-4752-8200-C61BE81021BF}" dt="2025-05-05T20:53:54.759" v="27" actId="1076"/>
        <pc:sldMkLst>
          <pc:docMk/>
          <pc:sldMk cId="2000402272" sldId="4252"/>
        </pc:sldMkLst>
        <pc:spChg chg="mod">
          <ac:chgData name="Langley, Jonathan" userId="f5e6e129-8cd3-4371-961f-64f06684084c" providerId="ADAL" clId="{F345EDDF-16B5-4752-8200-C61BE81021BF}" dt="2025-05-05T20:53:40.768" v="25" actId="1076"/>
          <ac:spMkLst>
            <pc:docMk/>
            <pc:sldMk cId="2000402272" sldId="4252"/>
            <ac:spMk id="3" creationId="{4C825532-6759-1D91-E1EF-AEE0429366F5}"/>
          </ac:spMkLst>
        </pc:spChg>
        <pc:spChg chg="mod">
          <ac:chgData name="Langley, Jonathan" userId="f5e6e129-8cd3-4371-961f-64f06684084c" providerId="ADAL" clId="{F345EDDF-16B5-4752-8200-C61BE81021BF}" dt="2025-05-05T20:53:48.697" v="26" actId="1076"/>
          <ac:spMkLst>
            <pc:docMk/>
            <pc:sldMk cId="2000402272" sldId="4252"/>
            <ac:spMk id="8" creationId="{CD20682F-D8E7-3FEF-07C8-2E228AF40101}"/>
          </ac:spMkLst>
        </pc:spChg>
        <pc:picChg chg="mod">
          <ac:chgData name="Langley, Jonathan" userId="f5e6e129-8cd3-4371-961f-64f06684084c" providerId="ADAL" clId="{F345EDDF-16B5-4752-8200-C61BE81021BF}" dt="2025-05-05T20:53:54.759" v="27" actId="1076"/>
          <ac:picMkLst>
            <pc:docMk/>
            <pc:sldMk cId="2000402272" sldId="4252"/>
            <ac:picMk id="4" creationId="{E9A4E9DC-0A00-4F82-6D50-7121D231E211}"/>
          </ac:picMkLst>
        </pc:picChg>
        <pc:picChg chg="del">
          <ac:chgData name="Langley, Jonathan" userId="f5e6e129-8cd3-4371-961f-64f06684084c" providerId="ADAL" clId="{F345EDDF-16B5-4752-8200-C61BE81021BF}" dt="2025-05-05T20:53:08.580" v="19" actId="478"/>
          <ac:picMkLst>
            <pc:docMk/>
            <pc:sldMk cId="2000402272" sldId="4252"/>
            <ac:picMk id="6" creationId="{A8E5DA69-7CDD-E0D5-A996-500A6DFD1D9D}"/>
          </ac:picMkLst>
        </pc:picChg>
        <pc:picChg chg="add mod ord">
          <ac:chgData name="Langley, Jonathan" userId="f5e6e129-8cd3-4371-961f-64f06684084c" providerId="ADAL" clId="{F345EDDF-16B5-4752-8200-C61BE81021BF}" dt="2025-05-05T20:53:34.402" v="24" actId="1076"/>
          <ac:picMkLst>
            <pc:docMk/>
            <pc:sldMk cId="2000402272" sldId="4252"/>
            <ac:picMk id="7" creationId="{49BEF75A-D5CD-88FE-1ECF-5DFCA681FDA0}"/>
          </ac:picMkLst>
        </pc:picChg>
      </pc:sldChg>
    </pc:docChg>
  </pc:docChgLst>
  <pc:docChgLst>
    <pc:chgData name="Durant, Jason Sevanick" userId="76680651-01f6-4b89-b3a9-5d4b70a52258" providerId="ADAL" clId="{A95A6A13-47B2-4708-A09B-C871B662C5F9}"/>
    <pc:docChg chg="undo redo custSel addSld delSld modSld sldOrd modSection">
      <pc:chgData name="Durant, Jason Sevanick" userId="76680651-01f6-4b89-b3a9-5d4b70a52258" providerId="ADAL" clId="{A95A6A13-47B2-4708-A09B-C871B662C5F9}" dt="2025-04-04T13:25:49.540" v="2183" actId="113"/>
      <pc:docMkLst>
        <pc:docMk/>
      </pc:docMkLst>
      <pc:sldChg chg="modSp">
        <pc:chgData name="Durant, Jason Sevanick" userId="76680651-01f6-4b89-b3a9-5d4b70a52258" providerId="ADAL" clId="{A95A6A13-47B2-4708-A09B-C871B662C5F9}" dt="2025-04-01T15:13:01.249" v="262"/>
        <pc:sldMkLst>
          <pc:docMk/>
          <pc:sldMk cId="0" sldId="265"/>
        </pc:sldMkLst>
        <pc:picChg chg="mod">
          <ac:chgData name="Durant, Jason Sevanick" userId="76680651-01f6-4b89-b3a9-5d4b70a52258" providerId="ADAL" clId="{A95A6A13-47B2-4708-A09B-C871B662C5F9}" dt="2025-04-01T15:13:01.249" v="262"/>
          <ac:picMkLst>
            <pc:docMk/>
            <pc:sldMk cId="0" sldId="265"/>
            <ac:picMk id="9" creationId="{00000000-0000-0000-0000-000000000000}"/>
          </ac:picMkLst>
        </pc:picChg>
        <pc:picChg chg="mod">
          <ac:chgData name="Durant, Jason Sevanick" userId="76680651-01f6-4b89-b3a9-5d4b70a52258" providerId="ADAL" clId="{A95A6A13-47B2-4708-A09B-C871B662C5F9}" dt="2025-04-01T15:12:45.959" v="258"/>
          <ac:picMkLst>
            <pc:docMk/>
            <pc:sldMk cId="0" sldId="265"/>
            <ac:picMk id="10" creationId="{00000000-0000-0000-0000-000000000000}"/>
          </ac:picMkLst>
        </pc:picChg>
        <pc:picChg chg="mod">
          <ac:chgData name="Durant, Jason Sevanick" userId="76680651-01f6-4b89-b3a9-5d4b70a52258" providerId="ADAL" clId="{A95A6A13-47B2-4708-A09B-C871B662C5F9}" dt="2025-04-01T15:12:25.901" v="233"/>
          <ac:picMkLst>
            <pc:docMk/>
            <pc:sldMk cId="0" sldId="265"/>
            <ac:picMk id="11" creationId="{00000000-0000-0000-0000-000000000000}"/>
          </ac:picMkLst>
        </pc:picChg>
        <pc:picChg chg="mod">
          <ac:chgData name="Durant, Jason Sevanick" userId="76680651-01f6-4b89-b3a9-5d4b70a52258" providerId="ADAL" clId="{A95A6A13-47B2-4708-A09B-C871B662C5F9}" dt="2025-04-01T15:12:54.742" v="260"/>
          <ac:picMkLst>
            <pc:docMk/>
            <pc:sldMk cId="0" sldId="265"/>
            <ac:picMk id="12" creationId="{00000000-0000-0000-0000-000000000000}"/>
          </ac:picMkLst>
        </pc:picChg>
      </pc:sldChg>
      <pc:sldChg chg="modSp mod">
        <pc:chgData name="Durant, Jason Sevanick" userId="76680651-01f6-4b89-b3a9-5d4b70a52258" providerId="ADAL" clId="{A95A6A13-47B2-4708-A09B-C871B662C5F9}" dt="2025-04-01T19:05:52.227" v="1286" actId="948"/>
        <pc:sldMkLst>
          <pc:docMk/>
          <pc:sldMk cId="4090628967" sldId="319"/>
        </pc:sldMkLst>
        <pc:spChg chg="mod">
          <ac:chgData name="Durant, Jason Sevanick" userId="76680651-01f6-4b89-b3a9-5d4b70a52258" providerId="ADAL" clId="{A95A6A13-47B2-4708-A09B-C871B662C5F9}" dt="2025-04-01T19:05:52.227" v="1286" actId="948"/>
          <ac:spMkLst>
            <pc:docMk/>
            <pc:sldMk cId="4090628967" sldId="319"/>
            <ac:spMk id="2" creationId="{7C31920C-37A1-C1AC-96E0-B2F084F87C20}"/>
          </ac:spMkLst>
        </pc:spChg>
      </pc:sldChg>
      <pc:sldChg chg="modSp mod">
        <pc:chgData name="Durant, Jason Sevanick" userId="76680651-01f6-4b89-b3a9-5d4b70a52258" providerId="ADAL" clId="{A95A6A13-47B2-4708-A09B-C871B662C5F9}" dt="2025-04-01T19:05:48.165" v="1282" actId="1037"/>
        <pc:sldMkLst>
          <pc:docMk/>
          <pc:sldMk cId="4153138201" sldId="322"/>
        </pc:sldMkLst>
        <pc:spChg chg="mod">
          <ac:chgData name="Durant, Jason Sevanick" userId="76680651-01f6-4b89-b3a9-5d4b70a52258" providerId="ADAL" clId="{A95A6A13-47B2-4708-A09B-C871B662C5F9}" dt="2025-04-01T19:05:48.165" v="1282" actId="1037"/>
          <ac:spMkLst>
            <pc:docMk/>
            <pc:sldMk cId="4153138201" sldId="322"/>
            <ac:spMk id="12" creationId="{1659639C-E198-9201-75B0-2151DE21D4FB}"/>
          </ac:spMkLst>
        </pc:spChg>
        <pc:spChg chg="mod">
          <ac:chgData name="Durant, Jason Sevanick" userId="76680651-01f6-4b89-b3a9-5d4b70a52258" providerId="ADAL" clId="{A95A6A13-47B2-4708-A09B-C871B662C5F9}" dt="2025-04-01T19:05:48.165" v="1282" actId="1037"/>
          <ac:spMkLst>
            <pc:docMk/>
            <pc:sldMk cId="4153138201" sldId="322"/>
            <ac:spMk id="13" creationId="{E69BE52F-9015-5B44-815E-30B6C0202D38}"/>
          </ac:spMkLst>
        </pc:spChg>
        <pc:grpChg chg="mod">
          <ac:chgData name="Durant, Jason Sevanick" userId="76680651-01f6-4b89-b3a9-5d4b70a52258" providerId="ADAL" clId="{A95A6A13-47B2-4708-A09B-C871B662C5F9}" dt="2025-04-01T19:05:48.165" v="1282" actId="1037"/>
          <ac:grpSpMkLst>
            <pc:docMk/>
            <pc:sldMk cId="4153138201" sldId="322"/>
            <ac:grpSpMk id="6" creationId="{D308B951-E65C-2498-2815-AAAE8AFF7438}"/>
          </ac:grpSpMkLst>
        </pc:grpChg>
        <pc:grpChg chg="mod">
          <ac:chgData name="Durant, Jason Sevanick" userId="76680651-01f6-4b89-b3a9-5d4b70a52258" providerId="ADAL" clId="{A95A6A13-47B2-4708-A09B-C871B662C5F9}" dt="2025-04-01T19:05:48.165" v="1282" actId="1037"/>
          <ac:grpSpMkLst>
            <pc:docMk/>
            <pc:sldMk cId="4153138201" sldId="322"/>
            <ac:grpSpMk id="9" creationId="{24ADC1D7-24D6-4C24-59D3-58B33AE7B27C}"/>
          </ac:grpSpMkLst>
        </pc:grpChg>
        <pc:graphicFrameChg chg="mod modGraphic">
          <ac:chgData name="Durant, Jason Sevanick" userId="76680651-01f6-4b89-b3a9-5d4b70a52258" providerId="ADAL" clId="{A95A6A13-47B2-4708-A09B-C871B662C5F9}" dt="2025-04-01T19:05:48.165" v="1282" actId="1037"/>
          <ac:graphicFrameMkLst>
            <pc:docMk/>
            <pc:sldMk cId="4153138201" sldId="322"/>
            <ac:graphicFrameMk id="3" creationId="{943DB42A-D397-3BB1-743F-4B6E62760D22}"/>
          </ac:graphicFrameMkLst>
        </pc:graphicFrameChg>
        <pc:picChg chg="mod">
          <ac:chgData name="Durant, Jason Sevanick" userId="76680651-01f6-4b89-b3a9-5d4b70a52258" providerId="ADAL" clId="{A95A6A13-47B2-4708-A09B-C871B662C5F9}" dt="2025-04-01T19:05:48.165" v="1282" actId="1037"/>
          <ac:picMkLst>
            <pc:docMk/>
            <pc:sldMk cId="4153138201" sldId="322"/>
            <ac:picMk id="4" creationId="{29AC3DC4-15D7-EA57-4FAF-43DF869966D4}"/>
          </ac:picMkLst>
        </pc:picChg>
        <pc:picChg chg="mod">
          <ac:chgData name="Durant, Jason Sevanick" userId="76680651-01f6-4b89-b3a9-5d4b70a52258" providerId="ADAL" clId="{A95A6A13-47B2-4708-A09B-C871B662C5F9}" dt="2025-04-01T19:05:48.165" v="1282" actId="1037"/>
          <ac:picMkLst>
            <pc:docMk/>
            <pc:sldMk cId="4153138201" sldId="322"/>
            <ac:picMk id="5" creationId="{F80669D7-D4BF-5538-E6F2-689F536F2476}"/>
          </ac:picMkLst>
        </pc:picChg>
        <pc:picChg chg="mod">
          <ac:chgData name="Durant, Jason Sevanick" userId="76680651-01f6-4b89-b3a9-5d4b70a52258" providerId="ADAL" clId="{A95A6A13-47B2-4708-A09B-C871B662C5F9}" dt="2025-04-01T19:05:48.165" v="1282" actId="1037"/>
          <ac:picMkLst>
            <pc:docMk/>
            <pc:sldMk cId="4153138201" sldId="322"/>
            <ac:picMk id="14" creationId="{A634FEA3-551F-4782-DE71-6B37BAEB3F20}"/>
          </ac:picMkLst>
        </pc:picChg>
      </pc:sldChg>
      <pc:sldChg chg="addSp delSp modSp mod ord">
        <pc:chgData name="Durant, Jason Sevanick" userId="76680651-01f6-4b89-b3a9-5d4b70a52258" providerId="ADAL" clId="{A95A6A13-47B2-4708-A09B-C871B662C5F9}" dt="2025-04-04T12:49:06.354" v="1604" actId="478"/>
        <pc:sldMkLst>
          <pc:docMk/>
          <pc:sldMk cId="176935759" sldId="788"/>
        </pc:sldMkLst>
      </pc:sldChg>
      <pc:sldChg chg="modSp mod">
        <pc:chgData name="Durant, Jason Sevanick" userId="76680651-01f6-4b89-b3a9-5d4b70a52258" providerId="ADAL" clId="{A95A6A13-47B2-4708-A09B-C871B662C5F9}" dt="2025-04-01T17:45:07.583" v="1155" actId="1036"/>
        <pc:sldMkLst>
          <pc:docMk/>
          <pc:sldMk cId="4068170692" sldId="799"/>
        </pc:sldMkLst>
        <pc:spChg chg="mod">
          <ac:chgData name="Durant, Jason Sevanick" userId="76680651-01f6-4b89-b3a9-5d4b70a52258" providerId="ADAL" clId="{A95A6A13-47B2-4708-A09B-C871B662C5F9}" dt="2025-04-01T17:45:07.583" v="1155" actId="1036"/>
          <ac:spMkLst>
            <pc:docMk/>
            <pc:sldMk cId="4068170692" sldId="799"/>
            <ac:spMk id="5" creationId="{5127E2AD-81D3-7AA8-6B42-D5A7F1F8C25D}"/>
          </ac:spMkLst>
        </pc:spChg>
      </pc:sldChg>
      <pc:sldChg chg="del">
        <pc:chgData name="Durant, Jason Sevanick" userId="76680651-01f6-4b89-b3a9-5d4b70a52258" providerId="ADAL" clId="{A95A6A13-47B2-4708-A09B-C871B662C5F9}" dt="2025-04-01T17:45:18.871" v="1156" actId="47"/>
        <pc:sldMkLst>
          <pc:docMk/>
          <pc:sldMk cId="2375647556" sldId="801"/>
        </pc:sldMkLst>
      </pc:sldChg>
      <pc:sldChg chg="modSp mod">
        <pc:chgData name="Durant, Jason Sevanick" userId="76680651-01f6-4b89-b3a9-5d4b70a52258" providerId="ADAL" clId="{A95A6A13-47B2-4708-A09B-C871B662C5F9}" dt="2025-04-01T17:30:46.443" v="1154" actId="14826"/>
        <pc:sldMkLst>
          <pc:docMk/>
          <pc:sldMk cId="463724174" sldId="802"/>
        </pc:sldMkLst>
        <pc:picChg chg="mod">
          <ac:chgData name="Durant, Jason Sevanick" userId="76680651-01f6-4b89-b3a9-5d4b70a52258" providerId="ADAL" clId="{A95A6A13-47B2-4708-A09B-C871B662C5F9}" dt="2025-04-01T17:30:46.443" v="1154" actId="14826"/>
          <ac:picMkLst>
            <pc:docMk/>
            <pc:sldMk cId="463724174" sldId="802"/>
            <ac:picMk id="3" creationId="{4F74206C-D76A-FAE9-1FCD-AF8F4BB24880}"/>
          </ac:picMkLst>
        </pc:picChg>
      </pc:sldChg>
      <pc:sldChg chg="modSp mod">
        <pc:chgData name="Durant, Jason Sevanick" userId="76680651-01f6-4b89-b3a9-5d4b70a52258" providerId="ADAL" clId="{A95A6A13-47B2-4708-A09B-C871B662C5F9}" dt="2025-04-01T15:40:09.083" v="968" actId="20577"/>
        <pc:sldMkLst>
          <pc:docMk/>
          <pc:sldMk cId="3178075495" sldId="821"/>
        </pc:sldMkLst>
      </pc:sldChg>
      <pc:sldChg chg="modSp mod">
        <pc:chgData name="Durant, Jason Sevanick" userId="76680651-01f6-4b89-b3a9-5d4b70a52258" providerId="ADAL" clId="{A95A6A13-47B2-4708-A09B-C871B662C5F9}" dt="2025-03-31T15:28:14.187" v="36" actId="207"/>
        <pc:sldMkLst>
          <pc:docMk/>
          <pc:sldMk cId="915559183" sldId="822"/>
        </pc:sldMkLst>
        <pc:spChg chg="mod">
          <ac:chgData name="Durant, Jason Sevanick" userId="76680651-01f6-4b89-b3a9-5d4b70a52258" providerId="ADAL" clId="{A95A6A13-47B2-4708-A09B-C871B662C5F9}" dt="2025-03-31T15:28:14.187" v="36" actId="207"/>
          <ac:spMkLst>
            <pc:docMk/>
            <pc:sldMk cId="915559183" sldId="822"/>
            <ac:spMk id="2" creationId="{2F6FA766-B25C-7005-16BE-7A5649622B92}"/>
          </ac:spMkLst>
        </pc:spChg>
      </pc:sldChg>
      <pc:sldChg chg="modSp mod">
        <pc:chgData name="Durant, Jason Sevanick" userId="76680651-01f6-4b89-b3a9-5d4b70a52258" providerId="ADAL" clId="{A95A6A13-47B2-4708-A09B-C871B662C5F9}" dt="2025-04-01T19:38:20.070" v="1299" actId="20577"/>
        <pc:sldMkLst>
          <pc:docMk/>
          <pc:sldMk cId="2489899218" sldId="823"/>
        </pc:sldMkLst>
        <pc:spChg chg="mod">
          <ac:chgData name="Durant, Jason Sevanick" userId="76680651-01f6-4b89-b3a9-5d4b70a52258" providerId="ADAL" clId="{A95A6A13-47B2-4708-A09B-C871B662C5F9}" dt="2025-04-01T19:38:20.070" v="1299" actId="20577"/>
          <ac:spMkLst>
            <pc:docMk/>
            <pc:sldMk cId="2489899218" sldId="823"/>
            <ac:spMk id="2" creationId="{6FD1C74E-F209-BE6B-F995-95D065EE91F3}"/>
          </ac:spMkLst>
        </pc:spChg>
      </pc:sldChg>
      <pc:sldChg chg="addSp delSp modSp mod">
        <pc:chgData name="Durant, Jason Sevanick" userId="76680651-01f6-4b89-b3a9-5d4b70a52258" providerId="ADAL" clId="{A95A6A13-47B2-4708-A09B-C871B662C5F9}" dt="2025-04-01T19:39:59.709" v="1311" actId="313"/>
        <pc:sldMkLst>
          <pc:docMk/>
          <pc:sldMk cId="1916562214" sldId="824"/>
        </pc:sldMkLst>
        <pc:spChg chg="mod">
          <ac:chgData name="Durant, Jason Sevanick" userId="76680651-01f6-4b89-b3a9-5d4b70a52258" providerId="ADAL" clId="{A95A6A13-47B2-4708-A09B-C871B662C5F9}" dt="2025-04-01T19:39:59.709" v="1311" actId="313"/>
          <ac:spMkLst>
            <pc:docMk/>
            <pc:sldMk cId="1916562214" sldId="824"/>
            <ac:spMk id="2" creationId="{75108183-B8E9-D7B9-1290-58C0AF185ABC}"/>
          </ac:spMkLst>
        </pc:spChg>
      </pc:sldChg>
      <pc:sldChg chg="addSp modSp mod">
        <pc:chgData name="Durant, Jason Sevanick" userId="76680651-01f6-4b89-b3a9-5d4b70a52258" providerId="ADAL" clId="{A95A6A13-47B2-4708-A09B-C871B662C5F9}" dt="2025-04-01T19:39:51.666" v="1307" actId="313"/>
        <pc:sldMkLst>
          <pc:docMk/>
          <pc:sldMk cId="1353659099" sldId="825"/>
        </pc:sldMkLst>
        <pc:spChg chg="mod">
          <ac:chgData name="Durant, Jason Sevanick" userId="76680651-01f6-4b89-b3a9-5d4b70a52258" providerId="ADAL" clId="{A95A6A13-47B2-4708-A09B-C871B662C5F9}" dt="2025-04-01T19:39:51.666" v="1307" actId="313"/>
          <ac:spMkLst>
            <pc:docMk/>
            <pc:sldMk cId="1353659099" sldId="825"/>
            <ac:spMk id="2" creationId="{D6EB0CED-4D62-C5DE-46BC-B77579A9B0DB}"/>
          </ac:spMkLst>
        </pc:spChg>
        <pc:spChg chg="add mod ord">
          <ac:chgData name="Durant, Jason Sevanick" userId="76680651-01f6-4b89-b3a9-5d4b70a52258" providerId="ADAL" clId="{A95A6A13-47B2-4708-A09B-C871B662C5F9}" dt="2025-04-01T18:02:05.451" v="1184" actId="167"/>
          <ac:spMkLst>
            <pc:docMk/>
            <pc:sldMk cId="1353659099" sldId="825"/>
            <ac:spMk id="9" creationId="{6562D31F-C362-E1ED-9B31-2BF715A88F4C}"/>
          </ac:spMkLst>
        </pc:spChg>
      </pc:sldChg>
      <pc:sldChg chg="modSp mod">
        <pc:chgData name="Durant, Jason Sevanick" userId="76680651-01f6-4b89-b3a9-5d4b70a52258" providerId="ADAL" clId="{A95A6A13-47B2-4708-A09B-C871B662C5F9}" dt="2025-04-03T16:07:41.098" v="1334" actId="20577"/>
        <pc:sldMkLst>
          <pc:docMk/>
          <pc:sldMk cId="2426622690" sldId="826"/>
        </pc:sldMkLst>
        <pc:spChg chg="mod">
          <ac:chgData name="Durant, Jason Sevanick" userId="76680651-01f6-4b89-b3a9-5d4b70a52258" providerId="ADAL" clId="{A95A6A13-47B2-4708-A09B-C871B662C5F9}" dt="2025-04-03T16:07:41.098" v="1334" actId="20577"/>
          <ac:spMkLst>
            <pc:docMk/>
            <pc:sldMk cId="2426622690" sldId="826"/>
            <ac:spMk id="2" creationId="{A43EF130-9F2E-54B6-08AD-B95E26EC2D79}"/>
          </ac:spMkLst>
        </pc:spChg>
        <pc:spChg chg="mod">
          <ac:chgData name="Durant, Jason Sevanick" userId="76680651-01f6-4b89-b3a9-5d4b70a52258" providerId="ADAL" clId="{A95A6A13-47B2-4708-A09B-C871B662C5F9}" dt="2025-04-01T19:01:09.472" v="1268" actId="1036"/>
          <ac:spMkLst>
            <pc:docMk/>
            <pc:sldMk cId="2426622690" sldId="826"/>
            <ac:spMk id="4" creationId="{E406D907-32F7-83D6-9090-45065E1169EE}"/>
          </ac:spMkLst>
        </pc:spChg>
        <pc:spChg chg="mod">
          <ac:chgData name="Durant, Jason Sevanick" userId="76680651-01f6-4b89-b3a9-5d4b70a52258" providerId="ADAL" clId="{A95A6A13-47B2-4708-A09B-C871B662C5F9}" dt="2025-04-01T19:01:09.472" v="1268" actId="1036"/>
          <ac:spMkLst>
            <pc:docMk/>
            <pc:sldMk cId="2426622690" sldId="826"/>
            <ac:spMk id="6" creationId="{35184BB2-E839-FA94-409E-F0F76B0F50EB}"/>
          </ac:spMkLst>
        </pc:spChg>
        <pc:spChg chg="ord">
          <ac:chgData name="Durant, Jason Sevanick" userId="76680651-01f6-4b89-b3a9-5d4b70a52258" providerId="ADAL" clId="{A95A6A13-47B2-4708-A09B-C871B662C5F9}" dt="2025-04-01T18:56:40.303" v="1215" actId="167"/>
          <ac:spMkLst>
            <pc:docMk/>
            <pc:sldMk cId="2426622690" sldId="826"/>
            <ac:spMk id="7" creationId="{F3155113-4B74-4A1E-FAF2-71CE2DC5C2A0}"/>
          </ac:spMkLst>
        </pc:spChg>
        <pc:spChg chg="ord">
          <ac:chgData name="Durant, Jason Sevanick" userId="76680651-01f6-4b89-b3a9-5d4b70a52258" providerId="ADAL" clId="{A95A6A13-47B2-4708-A09B-C871B662C5F9}" dt="2025-04-01T18:56:46.274" v="1216" actId="167"/>
          <ac:spMkLst>
            <pc:docMk/>
            <pc:sldMk cId="2426622690" sldId="826"/>
            <ac:spMk id="8" creationId="{F8DD7695-3257-4C01-A0C3-291E812E0E8C}"/>
          </ac:spMkLst>
        </pc:spChg>
        <pc:graphicFrameChg chg="mod modGraphic">
          <ac:chgData name="Durant, Jason Sevanick" userId="76680651-01f6-4b89-b3a9-5d4b70a52258" providerId="ADAL" clId="{A95A6A13-47B2-4708-A09B-C871B662C5F9}" dt="2025-04-01T19:01:09.472" v="1268" actId="1036"/>
          <ac:graphicFrameMkLst>
            <pc:docMk/>
            <pc:sldMk cId="2426622690" sldId="826"/>
            <ac:graphicFrameMk id="5" creationId="{F255EF20-9BDB-2D4E-C285-C71566A0E4D3}"/>
          </ac:graphicFrameMkLst>
        </pc:graphicFrameChg>
      </pc:sldChg>
      <pc:sldChg chg="modSp mod">
        <pc:chgData name="Durant, Jason Sevanick" userId="76680651-01f6-4b89-b3a9-5d4b70a52258" providerId="ADAL" clId="{A95A6A13-47B2-4708-A09B-C871B662C5F9}" dt="2025-04-04T13:25:49.540" v="2183" actId="113"/>
        <pc:sldMkLst>
          <pc:docMk/>
          <pc:sldMk cId="1951880484" sldId="852"/>
        </pc:sldMkLst>
        <pc:spChg chg="mod">
          <ac:chgData name="Durant, Jason Sevanick" userId="76680651-01f6-4b89-b3a9-5d4b70a52258" providerId="ADAL" clId="{A95A6A13-47B2-4708-A09B-C871B662C5F9}" dt="2025-04-04T13:25:49.540" v="2183" actId="113"/>
          <ac:spMkLst>
            <pc:docMk/>
            <pc:sldMk cId="1951880484" sldId="852"/>
            <ac:spMk id="8" creationId="{B68DF43E-1F5B-A3D5-DF0E-AB8703C893B7}"/>
          </ac:spMkLst>
        </pc:spChg>
      </pc:sldChg>
      <pc:sldChg chg="modSp mod">
        <pc:chgData name="Durant, Jason Sevanick" userId="76680651-01f6-4b89-b3a9-5d4b70a52258" providerId="ADAL" clId="{A95A6A13-47B2-4708-A09B-C871B662C5F9}" dt="2025-03-31T15:23:16.563" v="35" actId="14100"/>
        <pc:sldMkLst>
          <pc:docMk/>
          <pc:sldMk cId="4182813124" sldId="1470"/>
        </pc:sldMkLst>
        <pc:spChg chg="mod">
          <ac:chgData name="Durant, Jason Sevanick" userId="76680651-01f6-4b89-b3a9-5d4b70a52258" providerId="ADAL" clId="{A95A6A13-47B2-4708-A09B-C871B662C5F9}" dt="2025-03-31T15:23:16.563" v="35" actId="14100"/>
          <ac:spMkLst>
            <pc:docMk/>
            <pc:sldMk cId="4182813124" sldId="1470"/>
            <ac:spMk id="5" creationId="{3DE127A4-EF01-E24D-FEE8-FD6B386F96C6}"/>
          </ac:spMkLst>
        </pc:spChg>
        <pc:picChg chg="mod">
          <ac:chgData name="Durant, Jason Sevanick" userId="76680651-01f6-4b89-b3a9-5d4b70a52258" providerId="ADAL" clId="{A95A6A13-47B2-4708-A09B-C871B662C5F9}" dt="2025-03-31T15:23:03.461" v="34" actId="1038"/>
          <ac:picMkLst>
            <pc:docMk/>
            <pc:sldMk cId="4182813124" sldId="1470"/>
            <ac:picMk id="6" creationId="{9561C606-B660-4957-DEE8-7D6ABD28A5AB}"/>
          </ac:picMkLst>
        </pc:picChg>
      </pc:sldChg>
      <pc:sldChg chg="addSp modSp mod">
        <pc:chgData name="Durant, Jason Sevanick" userId="76680651-01f6-4b89-b3a9-5d4b70a52258" providerId="ADAL" clId="{A95A6A13-47B2-4708-A09B-C871B662C5F9}" dt="2025-04-03T16:34:14.469" v="1376" actId="1076"/>
        <pc:sldMkLst>
          <pc:docMk/>
          <pc:sldMk cId="273425265" sldId="4233"/>
        </pc:sldMkLst>
        <pc:spChg chg="add mod">
          <ac:chgData name="Durant, Jason Sevanick" userId="76680651-01f6-4b89-b3a9-5d4b70a52258" providerId="ADAL" clId="{A95A6A13-47B2-4708-A09B-C871B662C5F9}" dt="2025-04-03T16:32:17.543" v="1360" actId="948"/>
          <ac:spMkLst>
            <pc:docMk/>
            <pc:sldMk cId="273425265" sldId="4233"/>
            <ac:spMk id="6" creationId="{471298A6-7A01-7F39-B597-A9B0D89D0100}"/>
          </ac:spMkLst>
        </pc:spChg>
        <pc:spChg chg="add mod">
          <ac:chgData name="Durant, Jason Sevanick" userId="76680651-01f6-4b89-b3a9-5d4b70a52258" providerId="ADAL" clId="{A95A6A13-47B2-4708-A09B-C871B662C5F9}" dt="2025-04-01T15:35:18.300" v="920" actId="1036"/>
          <ac:spMkLst>
            <pc:docMk/>
            <pc:sldMk cId="273425265" sldId="4233"/>
            <ac:spMk id="11" creationId="{61F3A09B-8AF5-2B34-6445-6FDE5F0B0213}"/>
          </ac:spMkLst>
        </pc:spChg>
        <pc:spChg chg="mod">
          <ac:chgData name="Durant, Jason Sevanick" userId="76680651-01f6-4b89-b3a9-5d4b70a52258" providerId="ADAL" clId="{A95A6A13-47B2-4708-A09B-C871B662C5F9}" dt="2025-04-01T15:27:05.892" v="374" actId="1038"/>
          <ac:spMkLst>
            <pc:docMk/>
            <pc:sldMk cId="273425265" sldId="4233"/>
            <ac:spMk id="16" creationId="{AC5D5EAB-2B02-F194-3570-92FB03789425}"/>
          </ac:spMkLst>
        </pc:spChg>
        <pc:spChg chg="mod">
          <ac:chgData name="Durant, Jason Sevanick" userId="76680651-01f6-4b89-b3a9-5d4b70a52258" providerId="ADAL" clId="{A95A6A13-47B2-4708-A09B-C871B662C5F9}" dt="2025-04-01T15:26:51.525" v="351" actId="1038"/>
          <ac:spMkLst>
            <pc:docMk/>
            <pc:sldMk cId="273425265" sldId="4233"/>
            <ac:spMk id="17" creationId="{B513649A-AD10-016D-791C-88D498850CA4}"/>
          </ac:spMkLst>
        </pc:spChg>
        <pc:spChg chg="mod">
          <ac:chgData name="Durant, Jason Sevanick" userId="76680651-01f6-4b89-b3a9-5d4b70a52258" providerId="ADAL" clId="{A95A6A13-47B2-4708-A09B-C871B662C5F9}" dt="2025-04-03T16:34:14.469" v="1376" actId="1076"/>
          <ac:spMkLst>
            <pc:docMk/>
            <pc:sldMk cId="273425265" sldId="4233"/>
            <ac:spMk id="26" creationId="{7D0EC338-4FDF-19E1-D301-42DA4EE19C18}"/>
          </ac:spMkLst>
        </pc:spChg>
        <pc:spChg chg="mod">
          <ac:chgData name="Durant, Jason Sevanick" userId="76680651-01f6-4b89-b3a9-5d4b70a52258" providerId="ADAL" clId="{A95A6A13-47B2-4708-A09B-C871B662C5F9}" dt="2025-04-03T16:31:45.702" v="1357" actId="948"/>
          <ac:spMkLst>
            <pc:docMk/>
            <pc:sldMk cId="273425265" sldId="4233"/>
            <ac:spMk id="32" creationId="{FE8D85C7-0577-7158-D6F6-F2FC83939AAB}"/>
          </ac:spMkLst>
        </pc:spChg>
        <pc:spChg chg="mod">
          <ac:chgData name="Durant, Jason Sevanick" userId="76680651-01f6-4b89-b3a9-5d4b70a52258" providerId="ADAL" clId="{A95A6A13-47B2-4708-A09B-C871B662C5F9}" dt="2025-04-03T16:34:05.464" v="1375" actId="1076"/>
          <ac:spMkLst>
            <pc:docMk/>
            <pc:sldMk cId="273425265" sldId="4233"/>
            <ac:spMk id="44" creationId="{5682C899-B104-08B3-4735-7EBF10F28A63}"/>
          </ac:spMkLst>
        </pc:spChg>
        <pc:spChg chg="mod">
          <ac:chgData name="Durant, Jason Sevanick" userId="76680651-01f6-4b89-b3a9-5d4b70a52258" providerId="ADAL" clId="{A95A6A13-47B2-4708-A09B-C871B662C5F9}" dt="2025-04-01T15:27:15.394" v="411" actId="1037"/>
          <ac:spMkLst>
            <pc:docMk/>
            <pc:sldMk cId="273425265" sldId="4233"/>
            <ac:spMk id="45" creationId="{F5A8284D-B3A6-A86A-8727-EF0C2F15D596}"/>
          </ac:spMkLst>
        </pc:spChg>
        <pc:spChg chg="mod">
          <ac:chgData name="Durant, Jason Sevanick" userId="76680651-01f6-4b89-b3a9-5d4b70a52258" providerId="ADAL" clId="{A95A6A13-47B2-4708-A09B-C871B662C5F9}" dt="2025-04-01T15:30:24.940" v="697" actId="1037"/>
          <ac:spMkLst>
            <pc:docMk/>
            <pc:sldMk cId="273425265" sldId="4233"/>
            <ac:spMk id="48" creationId="{30C864E8-8EE6-BF96-46C7-F7F35419852A}"/>
          </ac:spMkLst>
        </pc:spChg>
        <pc:spChg chg="mod">
          <ac:chgData name="Durant, Jason Sevanick" userId="76680651-01f6-4b89-b3a9-5d4b70a52258" providerId="ADAL" clId="{A95A6A13-47B2-4708-A09B-C871B662C5F9}" dt="2025-04-01T15:30:31.455" v="700" actId="1037"/>
          <ac:spMkLst>
            <pc:docMk/>
            <pc:sldMk cId="273425265" sldId="4233"/>
            <ac:spMk id="49" creationId="{2F8E4C1D-9FD1-7C2C-836D-1C3CC48DC796}"/>
          </ac:spMkLst>
        </pc:spChg>
        <pc:spChg chg="mod">
          <ac:chgData name="Durant, Jason Sevanick" userId="76680651-01f6-4b89-b3a9-5d4b70a52258" providerId="ADAL" clId="{A95A6A13-47B2-4708-A09B-C871B662C5F9}" dt="2025-04-01T15:27:24.147" v="439" actId="1038"/>
          <ac:spMkLst>
            <pc:docMk/>
            <pc:sldMk cId="273425265" sldId="4233"/>
            <ac:spMk id="50" creationId="{E54EB44E-DE7C-3F4F-9C45-5398132DAE4A}"/>
          </ac:spMkLst>
        </pc:spChg>
        <pc:spChg chg="mod">
          <ac:chgData name="Durant, Jason Sevanick" userId="76680651-01f6-4b89-b3a9-5d4b70a52258" providerId="ADAL" clId="{A95A6A13-47B2-4708-A09B-C871B662C5F9}" dt="2025-04-01T15:27:15.394" v="411" actId="1037"/>
          <ac:spMkLst>
            <pc:docMk/>
            <pc:sldMk cId="273425265" sldId="4233"/>
            <ac:spMk id="51" creationId="{B87D994C-DACD-5A2A-FFAD-A123B9B87D14}"/>
          </ac:spMkLst>
        </pc:spChg>
        <pc:spChg chg="mod">
          <ac:chgData name="Durant, Jason Sevanick" userId="76680651-01f6-4b89-b3a9-5d4b70a52258" providerId="ADAL" clId="{A95A6A13-47B2-4708-A09B-C871B662C5F9}" dt="2025-04-01T15:27:05.892" v="374" actId="1038"/>
          <ac:spMkLst>
            <pc:docMk/>
            <pc:sldMk cId="273425265" sldId="4233"/>
            <ac:spMk id="52" creationId="{70EB02A8-A443-09F0-2AD2-FF7F3849AC18}"/>
          </ac:spMkLst>
        </pc:spChg>
        <pc:spChg chg="mod">
          <ac:chgData name="Durant, Jason Sevanick" userId="76680651-01f6-4b89-b3a9-5d4b70a52258" providerId="ADAL" clId="{A95A6A13-47B2-4708-A09B-C871B662C5F9}" dt="2025-04-01T15:26:51.525" v="351" actId="1038"/>
          <ac:spMkLst>
            <pc:docMk/>
            <pc:sldMk cId="273425265" sldId="4233"/>
            <ac:spMk id="53" creationId="{23DD04FC-B515-EA01-7664-8ABBFACF5337}"/>
          </ac:spMkLst>
        </pc:spChg>
        <pc:cxnChg chg="add mod">
          <ac:chgData name="Durant, Jason Sevanick" userId="76680651-01f6-4b89-b3a9-5d4b70a52258" providerId="ADAL" clId="{A95A6A13-47B2-4708-A09B-C871B662C5F9}" dt="2025-04-01T15:35:18.300" v="920" actId="1036"/>
          <ac:cxnSpMkLst>
            <pc:docMk/>
            <pc:sldMk cId="273425265" sldId="4233"/>
            <ac:cxnSpMk id="10" creationId="{6EC03A2D-53DF-6633-C481-44D58D8F8183}"/>
          </ac:cxnSpMkLst>
        </pc:cxnChg>
        <pc:cxnChg chg="mod">
          <ac:chgData name="Durant, Jason Sevanick" userId="76680651-01f6-4b89-b3a9-5d4b70a52258" providerId="ADAL" clId="{A95A6A13-47B2-4708-A09B-C871B662C5F9}" dt="2025-04-01T15:26:51.525" v="351" actId="1038"/>
          <ac:cxnSpMkLst>
            <pc:docMk/>
            <pc:sldMk cId="273425265" sldId="4233"/>
            <ac:cxnSpMk id="12" creationId="{D2ADA914-2EC7-C821-19B0-ACE1E4B26526}"/>
          </ac:cxnSpMkLst>
        </pc:cxnChg>
        <pc:cxnChg chg="mod">
          <ac:chgData name="Durant, Jason Sevanick" userId="76680651-01f6-4b89-b3a9-5d4b70a52258" providerId="ADAL" clId="{A95A6A13-47B2-4708-A09B-C871B662C5F9}" dt="2025-04-01T15:30:24.940" v="697" actId="1037"/>
          <ac:cxnSpMkLst>
            <pc:docMk/>
            <pc:sldMk cId="273425265" sldId="4233"/>
            <ac:cxnSpMk id="27" creationId="{C16550C2-4261-70D7-026A-7C7727318967}"/>
          </ac:cxnSpMkLst>
        </pc:cxnChg>
        <pc:cxnChg chg="mod">
          <ac:chgData name="Durant, Jason Sevanick" userId="76680651-01f6-4b89-b3a9-5d4b70a52258" providerId="ADAL" clId="{A95A6A13-47B2-4708-A09B-C871B662C5F9}" dt="2025-04-01T15:28:07.342" v="523" actId="1038"/>
          <ac:cxnSpMkLst>
            <pc:docMk/>
            <pc:sldMk cId="273425265" sldId="4233"/>
            <ac:cxnSpMk id="42" creationId="{6D0462A9-C460-D326-B858-6D5336D82270}"/>
          </ac:cxnSpMkLst>
        </pc:cxnChg>
        <pc:cxnChg chg="mod">
          <ac:chgData name="Durant, Jason Sevanick" userId="76680651-01f6-4b89-b3a9-5d4b70a52258" providerId="ADAL" clId="{A95A6A13-47B2-4708-A09B-C871B662C5F9}" dt="2025-04-01T15:27:24.147" v="439" actId="1038"/>
          <ac:cxnSpMkLst>
            <pc:docMk/>
            <pc:sldMk cId="273425265" sldId="4233"/>
            <ac:cxnSpMk id="43" creationId="{083438DC-2C1E-C723-1318-1BB79C818492}"/>
          </ac:cxnSpMkLst>
        </pc:cxnChg>
        <pc:cxnChg chg="mod">
          <ac:chgData name="Durant, Jason Sevanick" userId="76680651-01f6-4b89-b3a9-5d4b70a52258" providerId="ADAL" clId="{A95A6A13-47B2-4708-A09B-C871B662C5F9}" dt="2025-04-01T15:27:05.892" v="374" actId="1038"/>
          <ac:cxnSpMkLst>
            <pc:docMk/>
            <pc:sldMk cId="273425265" sldId="4233"/>
            <ac:cxnSpMk id="46" creationId="{0440240A-3634-AF36-F97A-89E920BE5985}"/>
          </ac:cxnSpMkLst>
        </pc:cxnChg>
        <pc:cxnChg chg="mod">
          <ac:chgData name="Durant, Jason Sevanick" userId="76680651-01f6-4b89-b3a9-5d4b70a52258" providerId="ADAL" clId="{A95A6A13-47B2-4708-A09B-C871B662C5F9}" dt="2025-04-01T15:27:15.394" v="411" actId="1037"/>
          <ac:cxnSpMkLst>
            <pc:docMk/>
            <pc:sldMk cId="273425265" sldId="4233"/>
            <ac:cxnSpMk id="47" creationId="{0991C646-FB55-EC03-D53D-D0525E565D51}"/>
          </ac:cxnSpMkLst>
        </pc:cxnChg>
      </pc:sldChg>
      <pc:sldChg chg="addSp modSp mod">
        <pc:chgData name="Durant, Jason Sevanick" userId="76680651-01f6-4b89-b3a9-5d4b70a52258" providerId="ADAL" clId="{A95A6A13-47B2-4708-A09B-C871B662C5F9}" dt="2025-04-03T16:59:58.227" v="1456" actId="1076"/>
        <pc:sldMkLst>
          <pc:docMk/>
          <pc:sldMk cId="869642808" sldId="4234"/>
        </pc:sldMkLst>
        <pc:spChg chg="add mod">
          <ac:chgData name="Durant, Jason Sevanick" userId="76680651-01f6-4b89-b3a9-5d4b70a52258" providerId="ADAL" clId="{A95A6A13-47B2-4708-A09B-C871B662C5F9}" dt="2025-04-01T15:35:05.173" v="919" actId="20577"/>
          <ac:spMkLst>
            <pc:docMk/>
            <pc:sldMk cId="869642808" sldId="4234"/>
            <ac:spMk id="6" creationId="{F09BE222-D98A-09E8-C716-B8629608EBF7}"/>
          </ac:spMkLst>
        </pc:spChg>
        <pc:spChg chg="mod">
          <ac:chgData name="Durant, Jason Sevanick" userId="76680651-01f6-4b89-b3a9-5d4b70a52258" providerId="ADAL" clId="{A95A6A13-47B2-4708-A09B-C871B662C5F9}" dt="2025-04-03T16:32:52.335" v="1362" actId="1076"/>
          <ac:spMkLst>
            <pc:docMk/>
            <pc:sldMk cId="869642808" sldId="4234"/>
            <ac:spMk id="9" creationId="{EA27EF92-7B7A-40D8-575F-3841AC3800F9}"/>
          </ac:spMkLst>
        </pc:spChg>
        <pc:spChg chg="mod">
          <ac:chgData name="Durant, Jason Sevanick" userId="76680651-01f6-4b89-b3a9-5d4b70a52258" providerId="ADAL" clId="{A95A6A13-47B2-4708-A09B-C871B662C5F9}" dt="2025-04-03T16:33:04.798" v="1364" actId="1076"/>
          <ac:spMkLst>
            <pc:docMk/>
            <pc:sldMk cId="869642808" sldId="4234"/>
            <ac:spMk id="11" creationId="{85D4A7C7-608F-F8DF-8CF3-0669C78E2312}"/>
          </ac:spMkLst>
        </pc:spChg>
        <pc:spChg chg="add mod">
          <ac:chgData name="Durant, Jason Sevanick" userId="76680651-01f6-4b89-b3a9-5d4b70a52258" providerId="ADAL" clId="{A95A6A13-47B2-4708-A09B-C871B662C5F9}" dt="2025-04-01T15:35:47.082" v="922" actId="1037"/>
          <ac:spMkLst>
            <pc:docMk/>
            <pc:sldMk cId="869642808" sldId="4234"/>
            <ac:spMk id="12" creationId="{0BD94665-A7AC-4EAB-B421-56D79DBEF5B9}"/>
          </ac:spMkLst>
        </pc:spChg>
        <pc:spChg chg="mod">
          <ac:chgData name="Durant, Jason Sevanick" userId="76680651-01f6-4b89-b3a9-5d4b70a52258" providerId="ADAL" clId="{A95A6A13-47B2-4708-A09B-C871B662C5F9}" dt="2025-04-03T16:59:25.011" v="1434" actId="20577"/>
          <ac:spMkLst>
            <pc:docMk/>
            <pc:sldMk cId="869642808" sldId="4234"/>
            <ac:spMk id="16" creationId="{AC5D5EAB-2B02-F194-3570-92FB03789425}"/>
          </ac:spMkLst>
        </pc:spChg>
        <pc:spChg chg="mod">
          <ac:chgData name="Durant, Jason Sevanick" userId="76680651-01f6-4b89-b3a9-5d4b70a52258" providerId="ADAL" clId="{A95A6A13-47B2-4708-A09B-C871B662C5F9}" dt="2025-04-03T16:59:58.227" v="1456" actId="1076"/>
          <ac:spMkLst>
            <pc:docMk/>
            <pc:sldMk cId="869642808" sldId="4234"/>
            <ac:spMk id="23" creationId="{CDC9DB42-9AA1-4B1F-1555-9B3ADBEE9F9F}"/>
          </ac:spMkLst>
        </pc:spChg>
        <pc:spChg chg="mod">
          <ac:chgData name="Durant, Jason Sevanick" userId="76680651-01f6-4b89-b3a9-5d4b70a52258" providerId="ADAL" clId="{A95A6A13-47B2-4708-A09B-C871B662C5F9}" dt="2025-04-01T15:36:16.373" v="925" actId="1076"/>
          <ac:spMkLst>
            <pc:docMk/>
            <pc:sldMk cId="869642808" sldId="4234"/>
            <ac:spMk id="26" creationId="{7D0EC338-4FDF-19E1-D301-42DA4EE19C18}"/>
          </ac:spMkLst>
        </pc:spChg>
        <pc:spChg chg="mod">
          <ac:chgData name="Durant, Jason Sevanick" userId="76680651-01f6-4b89-b3a9-5d4b70a52258" providerId="ADAL" clId="{A95A6A13-47B2-4708-A09B-C871B662C5F9}" dt="2025-04-01T15:37:45.662" v="966" actId="1038"/>
          <ac:spMkLst>
            <pc:docMk/>
            <pc:sldMk cId="869642808" sldId="4234"/>
            <ac:spMk id="32" creationId="{FE8D85C7-0577-7158-D6F6-F2FC83939AAB}"/>
          </ac:spMkLst>
        </pc:spChg>
        <pc:spChg chg="mod">
          <ac:chgData name="Durant, Jason Sevanick" userId="76680651-01f6-4b89-b3a9-5d4b70a52258" providerId="ADAL" clId="{A95A6A13-47B2-4708-A09B-C871B662C5F9}" dt="2025-04-01T15:37:19.209" v="946" actId="1038"/>
          <ac:spMkLst>
            <pc:docMk/>
            <pc:sldMk cId="869642808" sldId="4234"/>
            <ac:spMk id="44" creationId="{5682C899-B104-08B3-4735-7EBF10F28A63}"/>
          </ac:spMkLst>
        </pc:spChg>
        <pc:spChg chg="mod">
          <ac:chgData name="Durant, Jason Sevanick" userId="76680651-01f6-4b89-b3a9-5d4b70a52258" providerId="ADAL" clId="{A95A6A13-47B2-4708-A09B-C871B662C5F9}" dt="2025-04-03T16:31:28.477" v="1356" actId="948"/>
          <ac:spMkLst>
            <pc:docMk/>
            <pc:sldMk cId="869642808" sldId="4234"/>
            <ac:spMk id="45" creationId="{F5A8284D-B3A6-A86A-8727-EF0C2F15D596}"/>
          </ac:spMkLst>
        </pc:spChg>
        <pc:spChg chg="mod">
          <ac:chgData name="Durant, Jason Sevanick" userId="76680651-01f6-4b89-b3a9-5d4b70a52258" providerId="ADAL" clId="{A95A6A13-47B2-4708-A09B-C871B662C5F9}" dt="2025-04-01T15:34:17.684" v="825" actId="1038"/>
          <ac:spMkLst>
            <pc:docMk/>
            <pc:sldMk cId="869642808" sldId="4234"/>
            <ac:spMk id="48" creationId="{30C864E8-8EE6-BF96-46C7-F7F35419852A}"/>
          </ac:spMkLst>
        </pc:spChg>
        <pc:spChg chg="mod">
          <ac:chgData name="Durant, Jason Sevanick" userId="76680651-01f6-4b89-b3a9-5d4b70a52258" providerId="ADAL" clId="{A95A6A13-47B2-4708-A09B-C871B662C5F9}" dt="2025-04-01T15:37:45.662" v="966" actId="1038"/>
          <ac:spMkLst>
            <pc:docMk/>
            <pc:sldMk cId="869642808" sldId="4234"/>
            <ac:spMk id="49" creationId="{2F8E4C1D-9FD1-7C2C-836D-1C3CC48DC796}"/>
          </ac:spMkLst>
        </pc:spChg>
        <pc:spChg chg="mod">
          <ac:chgData name="Durant, Jason Sevanick" userId="76680651-01f6-4b89-b3a9-5d4b70a52258" providerId="ADAL" clId="{A95A6A13-47B2-4708-A09B-C871B662C5F9}" dt="2025-04-01T15:37:19.209" v="946" actId="1038"/>
          <ac:spMkLst>
            <pc:docMk/>
            <pc:sldMk cId="869642808" sldId="4234"/>
            <ac:spMk id="50" creationId="{E54EB44E-DE7C-3F4F-9C45-5398132DAE4A}"/>
          </ac:spMkLst>
        </pc:spChg>
        <pc:cxnChg chg="add mod">
          <ac:chgData name="Durant, Jason Sevanick" userId="76680651-01f6-4b89-b3a9-5d4b70a52258" providerId="ADAL" clId="{A95A6A13-47B2-4708-A09B-C871B662C5F9}" dt="2025-04-01T15:35:47.082" v="922" actId="1037"/>
          <ac:cxnSpMkLst>
            <pc:docMk/>
            <pc:sldMk cId="869642808" sldId="4234"/>
            <ac:cxnSpMk id="10" creationId="{A1987014-B021-F28F-0ECE-85A20504BC89}"/>
          </ac:cxnSpMkLst>
        </pc:cxnChg>
        <pc:cxnChg chg="mod">
          <ac:chgData name="Durant, Jason Sevanick" userId="76680651-01f6-4b89-b3a9-5d4b70a52258" providerId="ADAL" clId="{A95A6A13-47B2-4708-A09B-C871B662C5F9}" dt="2025-04-01T15:34:17.684" v="825" actId="1038"/>
          <ac:cxnSpMkLst>
            <pc:docMk/>
            <pc:sldMk cId="869642808" sldId="4234"/>
            <ac:cxnSpMk id="27" creationId="{C16550C2-4261-70D7-026A-7C7727318967}"/>
          </ac:cxnSpMkLst>
        </pc:cxnChg>
        <pc:cxnChg chg="mod">
          <ac:chgData name="Durant, Jason Sevanick" userId="76680651-01f6-4b89-b3a9-5d4b70a52258" providerId="ADAL" clId="{A95A6A13-47B2-4708-A09B-C871B662C5F9}" dt="2025-04-01T15:37:45.662" v="966" actId="1038"/>
          <ac:cxnSpMkLst>
            <pc:docMk/>
            <pc:sldMk cId="869642808" sldId="4234"/>
            <ac:cxnSpMk id="42" creationId="{6D0462A9-C460-D326-B858-6D5336D82270}"/>
          </ac:cxnSpMkLst>
        </pc:cxnChg>
        <pc:cxnChg chg="mod">
          <ac:chgData name="Durant, Jason Sevanick" userId="76680651-01f6-4b89-b3a9-5d4b70a52258" providerId="ADAL" clId="{A95A6A13-47B2-4708-A09B-C871B662C5F9}" dt="2025-04-01T15:37:19.209" v="946" actId="1038"/>
          <ac:cxnSpMkLst>
            <pc:docMk/>
            <pc:sldMk cId="869642808" sldId="4234"/>
            <ac:cxnSpMk id="43" creationId="{083438DC-2C1E-C723-1318-1BB79C818492}"/>
          </ac:cxnSpMkLst>
        </pc:cxnChg>
      </pc:sldChg>
      <pc:sldChg chg="modSp mod">
        <pc:chgData name="Durant, Jason Sevanick" userId="76680651-01f6-4b89-b3a9-5d4b70a52258" providerId="ADAL" clId="{A95A6A13-47B2-4708-A09B-C871B662C5F9}" dt="2025-03-31T15:22:18.926" v="1" actId="207"/>
        <pc:sldMkLst>
          <pc:docMk/>
          <pc:sldMk cId="3169450246" sldId="4237"/>
        </pc:sldMkLst>
        <pc:spChg chg="mod">
          <ac:chgData name="Durant, Jason Sevanick" userId="76680651-01f6-4b89-b3a9-5d4b70a52258" providerId="ADAL" clId="{A95A6A13-47B2-4708-A09B-C871B662C5F9}" dt="2025-03-31T15:22:18.926" v="1" actId="207"/>
          <ac:spMkLst>
            <pc:docMk/>
            <pc:sldMk cId="3169450246" sldId="4237"/>
            <ac:spMk id="5" creationId="{3DE127A4-EF01-E24D-FEE8-FD6B386F96C6}"/>
          </ac:spMkLst>
        </pc:spChg>
      </pc:sldChg>
      <pc:sldChg chg="addSp modSp mod">
        <pc:chgData name="Durant, Jason Sevanick" userId="76680651-01f6-4b89-b3a9-5d4b70a52258" providerId="ADAL" clId="{A95A6A13-47B2-4708-A09B-C871B662C5F9}" dt="2025-04-01T17:56:16.177" v="1176" actId="1076"/>
        <pc:sldMkLst>
          <pc:docMk/>
          <pc:sldMk cId="962144616" sldId="4241"/>
        </pc:sldMkLst>
        <pc:spChg chg="mod">
          <ac:chgData name="Durant, Jason Sevanick" userId="76680651-01f6-4b89-b3a9-5d4b70a52258" providerId="ADAL" clId="{A95A6A13-47B2-4708-A09B-C871B662C5F9}" dt="2025-04-01T17:56:16.177" v="1176" actId="1076"/>
          <ac:spMkLst>
            <pc:docMk/>
            <pc:sldMk cId="962144616" sldId="4241"/>
            <ac:spMk id="2" creationId="{DD6F464E-35A4-62AC-E156-448D5AA7F54B}"/>
          </ac:spMkLst>
        </pc:spChg>
        <pc:spChg chg="mod">
          <ac:chgData name="Durant, Jason Sevanick" userId="76680651-01f6-4b89-b3a9-5d4b70a52258" providerId="ADAL" clId="{A95A6A13-47B2-4708-A09B-C871B662C5F9}" dt="2025-04-01T17:56:07.694" v="1175" actId="948"/>
          <ac:spMkLst>
            <pc:docMk/>
            <pc:sldMk cId="962144616" sldId="4241"/>
            <ac:spMk id="12" creationId="{00000000-0000-0000-0000-000000000000}"/>
          </ac:spMkLst>
        </pc:spChg>
        <pc:spChg chg="mod">
          <ac:chgData name="Durant, Jason Sevanick" userId="76680651-01f6-4b89-b3a9-5d4b70a52258" providerId="ADAL" clId="{A95A6A13-47B2-4708-A09B-C871B662C5F9}" dt="2025-04-01T17:52:28.057" v="1160" actId="1076"/>
          <ac:spMkLst>
            <pc:docMk/>
            <pc:sldMk cId="962144616" sldId="4241"/>
            <ac:spMk id="19" creationId="{FE2E9FEC-CFBA-BF36-BCE4-74ACBDB47E9D}"/>
          </ac:spMkLst>
        </pc:spChg>
      </pc:sldChg>
      <pc:sldChg chg="addSp modSp mod">
        <pc:chgData name="Durant, Jason Sevanick" userId="76680651-01f6-4b89-b3a9-5d4b70a52258" providerId="ADAL" clId="{A95A6A13-47B2-4708-A09B-C871B662C5F9}" dt="2025-04-01T18:51:54.805" v="1209" actId="1076"/>
        <pc:sldMkLst>
          <pc:docMk/>
          <pc:sldMk cId="2283195802" sldId="4242"/>
        </pc:sldMkLst>
      </pc:sldChg>
      <pc:sldChg chg="modSp mod">
        <pc:chgData name="Durant, Jason Sevanick" userId="76680651-01f6-4b89-b3a9-5d4b70a52258" providerId="ADAL" clId="{A95A6A13-47B2-4708-A09B-C871B662C5F9}" dt="2025-04-01T18:53:29.996" v="1213"/>
        <pc:sldMkLst>
          <pc:docMk/>
          <pc:sldMk cId="1205473686" sldId="4243"/>
        </pc:sldMkLst>
      </pc:sldChg>
      <pc:sldChg chg="del">
        <pc:chgData name="Durant, Jason Sevanick" userId="76680651-01f6-4b89-b3a9-5d4b70a52258" providerId="ADAL" clId="{A95A6A13-47B2-4708-A09B-C871B662C5F9}" dt="2025-04-01T16:12:16.508" v="1097" actId="2696"/>
        <pc:sldMkLst>
          <pc:docMk/>
          <pc:sldMk cId="4042118843" sldId="4244"/>
        </pc:sldMkLst>
      </pc:sldChg>
      <pc:sldChg chg="modSp mod">
        <pc:chgData name="Durant, Jason Sevanick" userId="76680651-01f6-4b89-b3a9-5d4b70a52258" providerId="ADAL" clId="{A95A6A13-47B2-4708-A09B-C871B662C5F9}" dt="2025-04-04T12:34:51.352" v="1483" actId="20577"/>
        <pc:sldMkLst>
          <pc:docMk/>
          <pc:sldMk cId="3011040669" sldId="4245"/>
        </pc:sldMkLst>
      </pc:sldChg>
      <pc:sldChg chg="addSp modSp mod">
        <pc:chgData name="Durant, Jason Sevanick" userId="76680651-01f6-4b89-b3a9-5d4b70a52258" providerId="ADAL" clId="{A95A6A13-47B2-4708-A09B-C871B662C5F9}" dt="2025-04-04T12:35:24.867" v="1508"/>
        <pc:sldMkLst>
          <pc:docMk/>
          <pc:sldMk cId="3635390169" sldId="4246"/>
        </pc:sldMkLst>
      </pc:sldChg>
      <pc:sldChg chg="addSp modSp mod">
        <pc:chgData name="Durant, Jason Sevanick" userId="76680651-01f6-4b89-b3a9-5d4b70a52258" providerId="ADAL" clId="{A95A6A13-47B2-4708-A09B-C871B662C5F9}" dt="2025-04-04T12:35:09.289" v="1507" actId="20577"/>
        <pc:sldMkLst>
          <pc:docMk/>
          <pc:sldMk cId="317000397" sldId="4247"/>
        </pc:sldMkLst>
      </pc:sldChg>
      <pc:sldChg chg="addSp modSp mod">
        <pc:chgData name="Durant, Jason Sevanick" userId="76680651-01f6-4b89-b3a9-5d4b70a52258" providerId="ADAL" clId="{A95A6A13-47B2-4708-A09B-C871B662C5F9}" dt="2025-04-04T12:35:35.874" v="1509"/>
        <pc:sldMkLst>
          <pc:docMk/>
          <pc:sldMk cId="4147115794" sldId="4248"/>
        </pc:sldMkLst>
      </pc:sldChg>
      <pc:sldChg chg="addSp modSp mod">
        <pc:chgData name="Durant, Jason Sevanick" userId="76680651-01f6-4b89-b3a9-5d4b70a52258" providerId="ADAL" clId="{A95A6A13-47B2-4708-A09B-C871B662C5F9}" dt="2025-04-01T18:11:50.838" v="1199" actId="1076"/>
        <pc:sldMkLst>
          <pc:docMk/>
          <pc:sldMk cId="2445804711" sldId="4249"/>
        </pc:sldMkLst>
        <pc:picChg chg="add mod">
          <ac:chgData name="Durant, Jason Sevanick" userId="76680651-01f6-4b89-b3a9-5d4b70a52258" providerId="ADAL" clId="{A95A6A13-47B2-4708-A09B-C871B662C5F9}" dt="2025-04-01T18:11:50.838" v="1199" actId="1076"/>
          <ac:picMkLst>
            <pc:docMk/>
            <pc:sldMk cId="2445804711" sldId="4249"/>
            <ac:picMk id="2" creationId="{97CE0D09-22C6-6BF2-0DC3-038EC801C832}"/>
          </ac:picMkLst>
        </pc:picChg>
      </pc:sldChg>
      <pc:sldChg chg="addSp modSp">
        <pc:chgData name="Durant, Jason Sevanick" userId="76680651-01f6-4b89-b3a9-5d4b70a52258" providerId="ADAL" clId="{A95A6A13-47B2-4708-A09B-C871B662C5F9}" dt="2025-04-01T18:18:31.629" v="1201" actId="14826"/>
        <pc:sldMkLst>
          <pc:docMk/>
          <pc:sldMk cId="841310640" sldId="4251"/>
        </pc:sldMkLst>
        <pc:picChg chg="add mod">
          <ac:chgData name="Durant, Jason Sevanick" userId="76680651-01f6-4b89-b3a9-5d4b70a52258" providerId="ADAL" clId="{A95A6A13-47B2-4708-A09B-C871B662C5F9}" dt="2025-04-01T18:18:31.629" v="1201" actId="14826"/>
          <ac:picMkLst>
            <pc:docMk/>
            <pc:sldMk cId="841310640" sldId="4251"/>
            <ac:picMk id="2" creationId="{E0D3CE16-3FCD-3A04-CC84-4613150EE0D5}"/>
          </ac:picMkLst>
        </pc:picChg>
      </pc:sldChg>
      <pc:sldChg chg="addSp modSp add mod">
        <pc:chgData name="Durant, Jason Sevanick" userId="76680651-01f6-4b89-b3a9-5d4b70a52258" providerId="ADAL" clId="{A95A6A13-47B2-4708-A09B-C871B662C5F9}" dt="2025-04-04T13:07:11.185" v="1810" actId="6549"/>
        <pc:sldMkLst>
          <pc:docMk/>
          <pc:sldMk cId="2000402272" sldId="4252"/>
        </pc:sldMkLst>
        <pc:spChg chg="mod">
          <ac:chgData name="Durant, Jason Sevanick" userId="76680651-01f6-4b89-b3a9-5d4b70a52258" providerId="ADAL" clId="{A95A6A13-47B2-4708-A09B-C871B662C5F9}" dt="2025-04-04T13:07:11.185" v="1810" actId="6549"/>
          <ac:spMkLst>
            <pc:docMk/>
            <pc:sldMk cId="2000402272" sldId="4252"/>
            <ac:spMk id="2" creationId="{A58D6E7A-D65E-D645-3D8A-FD975648080A}"/>
          </ac:spMkLst>
        </pc:spChg>
        <pc:spChg chg="add mod">
          <ac:chgData name="Durant, Jason Sevanick" userId="76680651-01f6-4b89-b3a9-5d4b70a52258" providerId="ADAL" clId="{A95A6A13-47B2-4708-A09B-C871B662C5F9}" dt="2025-04-03T15:54:34.438" v="1330" actId="1582"/>
          <ac:spMkLst>
            <pc:docMk/>
            <pc:sldMk cId="2000402272" sldId="4252"/>
            <ac:spMk id="3" creationId="{4C825532-6759-1D91-E1EF-AEE0429366F5}"/>
          </ac:spMkLst>
        </pc:spChg>
        <pc:picChg chg="add mod">
          <ac:chgData name="Durant, Jason Sevanick" userId="76680651-01f6-4b89-b3a9-5d4b70a52258" providerId="ADAL" clId="{A95A6A13-47B2-4708-A09B-C871B662C5F9}" dt="2025-04-04T12:47:35.688" v="1577" actId="207"/>
          <ac:picMkLst>
            <pc:docMk/>
            <pc:sldMk cId="2000402272" sldId="4252"/>
            <ac:picMk id="4" creationId="{E9A4E9DC-0A00-4F82-6D50-7121D231E211}"/>
          </ac:picMkLst>
        </pc:picChg>
        <pc:picChg chg="mod">
          <ac:chgData name="Durant, Jason Sevanick" userId="76680651-01f6-4b89-b3a9-5d4b70a52258" providerId="ADAL" clId="{A95A6A13-47B2-4708-A09B-C871B662C5F9}" dt="2025-04-04T12:46:32.810" v="1572" actId="1076"/>
          <ac:picMkLst>
            <pc:docMk/>
            <pc:sldMk cId="2000402272" sldId="4252"/>
            <ac:picMk id="6" creationId="{A8E5DA69-7CDD-E0D5-A996-500A6DFD1D9D}"/>
          </ac:picMkLst>
        </pc:picChg>
      </pc:sldChg>
      <pc:sldChg chg="modSp add del mod ord">
        <pc:chgData name="Durant, Jason Sevanick" userId="76680651-01f6-4b89-b3a9-5d4b70a52258" providerId="ADAL" clId="{A95A6A13-47B2-4708-A09B-C871B662C5F9}" dt="2025-04-03T17:00:33.161" v="1460" actId="2696"/>
        <pc:sldMkLst>
          <pc:docMk/>
          <pc:sldMk cId="1996735695" sldId="4253"/>
        </pc:sldMkLst>
      </pc:sldChg>
      <pc:sldChg chg="addSp delSp modSp add mod">
        <pc:chgData name="Durant, Jason Sevanick" userId="76680651-01f6-4b89-b3a9-5d4b70a52258" providerId="ADAL" clId="{A95A6A13-47B2-4708-A09B-C871B662C5F9}" dt="2025-04-04T13:17:09.938" v="2076" actId="1038"/>
        <pc:sldMkLst>
          <pc:docMk/>
          <pc:sldMk cId="2476576245" sldId="4254"/>
        </pc:sldMkLst>
        <pc:spChg chg="mod">
          <ac:chgData name="Durant, Jason Sevanick" userId="76680651-01f6-4b89-b3a9-5d4b70a52258" providerId="ADAL" clId="{A95A6A13-47B2-4708-A09B-C871B662C5F9}" dt="2025-04-04T13:07:19.862" v="1819" actId="20577"/>
          <ac:spMkLst>
            <pc:docMk/>
            <pc:sldMk cId="2476576245" sldId="4254"/>
            <ac:spMk id="2" creationId="{1F32FF96-3DE7-4294-FE35-DA567AD3417F}"/>
          </ac:spMkLst>
        </pc:spChg>
        <pc:spChg chg="add mod ord">
          <ac:chgData name="Durant, Jason Sevanick" userId="76680651-01f6-4b89-b3a9-5d4b70a52258" providerId="ADAL" clId="{A95A6A13-47B2-4708-A09B-C871B662C5F9}" dt="2025-04-04T13:15:49.982" v="2013" actId="20577"/>
          <ac:spMkLst>
            <pc:docMk/>
            <pc:sldMk cId="2476576245" sldId="4254"/>
            <ac:spMk id="5" creationId="{10D76EB9-1489-A7D9-2186-91C919E71A46}"/>
          </ac:spMkLst>
        </pc:spChg>
        <pc:spChg chg="add mod ord">
          <ac:chgData name="Durant, Jason Sevanick" userId="76680651-01f6-4b89-b3a9-5d4b70a52258" providerId="ADAL" clId="{A95A6A13-47B2-4708-A09B-C871B662C5F9}" dt="2025-04-04T13:08:55.513" v="1827" actId="167"/>
          <ac:spMkLst>
            <pc:docMk/>
            <pc:sldMk cId="2476576245" sldId="4254"/>
            <ac:spMk id="10" creationId="{CC5285F1-6202-0F15-1645-6BCD28D0B1B9}"/>
          </ac:spMkLst>
        </pc:spChg>
        <pc:spChg chg="add mod">
          <ac:chgData name="Durant, Jason Sevanick" userId="76680651-01f6-4b89-b3a9-5d4b70a52258" providerId="ADAL" clId="{A95A6A13-47B2-4708-A09B-C871B662C5F9}" dt="2025-04-04T13:17:09.938" v="2076" actId="1038"/>
          <ac:spMkLst>
            <pc:docMk/>
            <pc:sldMk cId="2476576245" sldId="4254"/>
            <ac:spMk id="14" creationId="{619045BF-72F4-F306-FDA8-51C819CF620B}"/>
          </ac:spMkLst>
        </pc:spChg>
        <pc:picChg chg="add mod modCrop">
          <ac:chgData name="Durant, Jason Sevanick" userId="76680651-01f6-4b89-b3a9-5d4b70a52258" providerId="ADAL" clId="{A95A6A13-47B2-4708-A09B-C871B662C5F9}" dt="2025-04-04T13:16:10.622" v="2039" actId="1035"/>
          <ac:picMkLst>
            <pc:docMk/>
            <pc:sldMk cId="2476576245" sldId="4254"/>
            <ac:picMk id="9" creationId="{FC452157-3FC0-2647-8976-4CB3341BF39C}"/>
          </ac:picMkLst>
        </pc:picChg>
        <pc:picChg chg="add mod modCrop">
          <ac:chgData name="Durant, Jason Sevanick" userId="76680651-01f6-4b89-b3a9-5d4b70a52258" providerId="ADAL" clId="{A95A6A13-47B2-4708-A09B-C871B662C5F9}" dt="2025-04-04T13:16:10.622" v="2039" actId="1035"/>
          <ac:picMkLst>
            <pc:docMk/>
            <pc:sldMk cId="2476576245" sldId="4254"/>
            <ac:picMk id="12" creationId="{A51A2EC3-019D-0BEC-5E40-2B6BA02CADE5}"/>
          </ac:picMkLst>
        </pc:picChg>
      </pc:sldChg>
      <pc:sldChg chg="add ord">
        <pc:chgData name="Durant, Jason Sevanick" userId="76680651-01f6-4b89-b3a9-5d4b70a52258" providerId="ADAL" clId="{A95A6A13-47B2-4708-A09B-C871B662C5F9}" dt="2025-04-03T17:00:21.559" v="1459"/>
        <pc:sldMkLst>
          <pc:docMk/>
          <pc:sldMk cId="945017956" sldId="4255"/>
        </pc:sldMkLst>
      </pc:sldChg>
      <pc:sldChg chg="modSp mod">
        <pc:chgData name="Durant, Jason Sevanick" userId="76680651-01f6-4b89-b3a9-5d4b70a52258" providerId="ADAL" clId="{A95A6A13-47B2-4708-A09B-C871B662C5F9}" dt="2025-04-04T12:39:47.781" v="1567" actId="20577"/>
        <pc:sldMkLst>
          <pc:docMk/>
          <pc:sldMk cId="396615031" sldId="4256"/>
        </pc:sldMkLst>
      </pc:sldChg>
      <pc:sldChg chg="addSp delSp modSp add mod">
        <pc:chgData name="Durant, Jason Sevanick" userId="76680651-01f6-4b89-b3a9-5d4b70a52258" providerId="ADAL" clId="{A95A6A13-47B2-4708-A09B-C871B662C5F9}" dt="2025-04-04T13:20:44.477" v="2092" actId="14100"/>
        <pc:sldMkLst>
          <pc:docMk/>
          <pc:sldMk cId="3595648023" sldId="4257"/>
        </pc:sldMkLst>
        <pc:picChg chg="add mod">
          <ac:chgData name="Durant, Jason Sevanick" userId="76680651-01f6-4b89-b3a9-5d4b70a52258" providerId="ADAL" clId="{A95A6A13-47B2-4708-A09B-C871B662C5F9}" dt="2025-04-04T13:20:44.477" v="2092" actId="14100"/>
          <ac:picMkLst>
            <pc:docMk/>
            <pc:sldMk cId="3595648023" sldId="4257"/>
            <ac:picMk id="4" creationId="{C0ECDDB9-74B3-6D25-DC31-9A2C00385AD0}"/>
          </ac:picMkLst>
        </pc:picChg>
        <pc:picChg chg="mod">
          <ac:chgData name="Durant, Jason Sevanick" userId="76680651-01f6-4b89-b3a9-5d4b70a52258" providerId="ADAL" clId="{A95A6A13-47B2-4708-A09B-C871B662C5F9}" dt="2025-04-04T13:19:04.301" v="2078" actId="29295"/>
          <ac:picMkLst>
            <pc:docMk/>
            <pc:sldMk cId="3595648023" sldId="4257"/>
            <ac:picMk id="9" creationId="{F4035405-CC15-5E16-8D8E-E5262370DE38}"/>
          </ac:picMkLst>
        </pc:picChg>
        <pc:picChg chg="mod">
          <ac:chgData name="Durant, Jason Sevanick" userId="76680651-01f6-4b89-b3a9-5d4b70a52258" providerId="ADAL" clId="{A95A6A13-47B2-4708-A09B-C871B662C5F9}" dt="2025-04-04T13:19:04.301" v="2078" actId="29295"/>
          <ac:picMkLst>
            <pc:docMk/>
            <pc:sldMk cId="3595648023" sldId="4257"/>
            <ac:picMk id="12" creationId="{A0BCFA6C-5425-011F-6038-911B1F960199}"/>
          </ac:picMkLst>
        </pc:picChg>
      </pc:sldChg>
    </pc:docChg>
  </pc:docChgLst>
  <pc:docChgLst>
    <pc:chgData name="Sevanick, Jason" userId="S::jason.sevanick_wsp.com#ext#@mbakerintl.onmicrosoft.com::6a8dff9b-e3d6-454f-a687-dde9ff5376c9" providerId="AD" clId="Web-{F40A9DB7-F6F7-5E2A-0526-2C332EAF8444}"/>
    <pc:docChg chg="modSld">
      <pc:chgData name="Sevanick, Jason" userId="S::jason.sevanick_wsp.com#ext#@mbakerintl.onmicrosoft.com::6a8dff9b-e3d6-454f-a687-dde9ff5376c9" providerId="AD" clId="Web-{F40A9DB7-F6F7-5E2A-0526-2C332EAF8444}" dt="2025-04-01T19:34:26.054" v="8" actId="20577"/>
      <pc:docMkLst>
        <pc:docMk/>
      </pc:docMkLst>
      <pc:sldChg chg="modSp">
        <pc:chgData name="Sevanick, Jason" userId="S::jason.sevanick_wsp.com#ext#@mbakerintl.onmicrosoft.com::6a8dff9b-e3d6-454f-a687-dde9ff5376c9" providerId="AD" clId="Web-{F40A9DB7-F6F7-5E2A-0526-2C332EAF8444}" dt="2025-04-01T19:34:26.054" v="8" actId="20577"/>
        <pc:sldMkLst>
          <pc:docMk/>
          <pc:sldMk cId="523808273" sldId="839"/>
        </pc:sldMkLst>
        <pc:spChg chg="mod">
          <ac:chgData name="Sevanick, Jason" userId="S::jason.sevanick_wsp.com#ext#@mbakerintl.onmicrosoft.com::6a8dff9b-e3d6-454f-a687-dde9ff5376c9" providerId="AD" clId="Web-{F40A9DB7-F6F7-5E2A-0526-2C332EAF8444}" dt="2025-04-01T19:34:26.054" v="8" actId="20577"/>
          <ac:spMkLst>
            <pc:docMk/>
            <pc:sldMk cId="523808273" sldId="839"/>
            <ac:spMk id="2" creationId="{B34D4A24-EED9-1111-6CCB-ADCC2A56853F}"/>
          </ac:spMkLst>
        </pc:spChg>
      </pc:sldChg>
    </pc:docChg>
  </pc:docChgLst>
  <pc:docChgLst>
    <pc:chgData name="Caricatomichalke, Kara" userId="S::kara.caricatomichalke_wsp.com#ext#@mbakerintl.onmicrosoft.com::142f6864-4287-46ec-acf3-ed2403759d47" providerId="AD" clId="Web-{9D961369-2BD6-AAD0-0CE9-753E3CA4212F}"/>
    <pc:docChg chg="mod modSld">
      <pc:chgData name="Caricatomichalke, Kara" userId="S::kara.caricatomichalke_wsp.com#ext#@mbakerintl.onmicrosoft.com::142f6864-4287-46ec-acf3-ed2403759d47" providerId="AD" clId="Web-{9D961369-2BD6-AAD0-0CE9-753E3CA4212F}" dt="2025-05-02T17:19:45.508" v="2" actId="20577"/>
      <pc:docMkLst>
        <pc:docMk/>
      </pc:docMkLst>
      <pc:sldChg chg="modSp">
        <pc:chgData name="Caricatomichalke, Kara" userId="S::kara.caricatomichalke_wsp.com#ext#@mbakerintl.onmicrosoft.com::142f6864-4287-46ec-acf3-ed2403759d47" providerId="AD" clId="Web-{9D961369-2BD6-AAD0-0CE9-753E3CA4212F}" dt="2025-05-02T17:19:45.508" v="2" actId="20577"/>
        <pc:sldMkLst>
          <pc:docMk/>
          <pc:sldMk cId="945017956" sldId="4255"/>
        </pc:sldMkLst>
        <pc:spChg chg="mod">
          <ac:chgData name="Caricatomichalke, Kara" userId="S::kara.caricatomichalke_wsp.com#ext#@mbakerintl.onmicrosoft.com::142f6864-4287-46ec-acf3-ed2403759d47" providerId="AD" clId="Web-{9D961369-2BD6-AAD0-0CE9-753E3CA4212F}" dt="2025-05-02T17:19:45.508" v="2" actId="20577"/>
          <ac:spMkLst>
            <pc:docMk/>
            <pc:sldMk cId="945017956" sldId="4255"/>
            <ac:spMk id="45" creationId="{DDA4C6C5-09F7-E755-C35F-87111CCA1415}"/>
          </ac:spMkLst>
        </pc:spChg>
      </pc:sldChg>
    </pc:docChg>
  </pc:docChgLst>
  <pc:docChgLst>
    <pc:chgData name="Hryekewicz, Jonathan" userId="6af237d4-e7e8-487a-b9c7-2aca16f49c48" providerId="ADAL" clId="{9979B35F-C166-4C08-890A-F466840D5787}"/>
    <pc:docChg chg="undo redo custSel modSld">
      <pc:chgData name="Hryekewicz, Jonathan" userId="6af237d4-e7e8-487a-b9c7-2aca16f49c48" providerId="ADAL" clId="{9979B35F-C166-4C08-890A-F466840D5787}" dt="2024-11-08T19:07:05.907" v="998" actId="962"/>
      <pc:docMkLst>
        <pc:docMk/>
      </pc:docMkLst>
      <pc:sldChg chg="modSp mod">
        <pc:chgData name="Hryekewicz, Jonathan" userId="6af237d4-e7e8-487a-b9c7-2aca16f49c48" providerId="ADAL" clId="{9979B35F-C166-4C08-890A-F466840D5787}" dt="2024-11-08T19:00:10.789" v="859"/>
        <pc:sldMkLst>
          <pc:docMk/>
          <pc:sldMk cId="0" sldId="265"/>
        </pc:sldMkLst>
      </pc:sldChg>
      <pc:sldChg chg="addSp modSp mod">
        <pc:chgData name="Hryekewicz, Jonathan" userId="6af237d4-e7e8-487a-b9c7-2aca16f49c48" providerId="ADAL" clId="{9979B35F-C166-4C08-890A-F466840D5787}" dt="2024-11-08T19:07:05.907" v="998" actId="962"/>
        <pc:sldMkLst>
          <pc:docMk/>
          <pc:sldMk cId="3442386806" sldId="295"/>
        </pc:sldMkLst>
      </pc:sldChg>
      <pc:sldChg chg="addSp modSp mod">
        <pc:chgData name="Hryekewicz, Jonathan" userId="6af237d4-e7e8-487a-b9c7-2aca16f49c48" providerId="ADAL" clId="{9979B35F-C166-4C08-890A-F466840D5787}" dt="2024-11-08T18:36:58.910" v="642"/>
        <pc:sldMkLst>
          <pc:docMk/>
          <pc:sldMk cId="1899357851" sldId="302"/>
        </pc:sldMkLst>
      </pc:sldChg>
      <pc:sldChg chg="modSp">
        <pc:chgData name="Hryekewicz, Jonathan" userId="6af237d4-e7e8-487a-b9c7-2aca16f49c48" providerId="ADAL" clId="{9979B35F-C166-4C08-890A-F466840D5787}" dt="2024-11-08T18:36:49.248" v="641"/>
        <pc:sldMkLst>
          <pc:docMk/>
          <pc:sldMk cId="4041677551" sldId="314"/>
        </pc:sldMkLst>
      </pc:sldChg>
      <pc:sldChg chg="modSp mod">
        <pc:chgData name="Hryekewicz, Jonathan" userId="6af237d4-e7e8-487a-b9c7-2aca16f49c48" providerId="ADAL" clId="{9979B35F-C166-4C08-890A-F466840D5787}" dt="2024-11-08T18:38:07.032" v="651"/>
        <pc:sldMkLst>
          <pc:docMk/>
          <pc:sldMk cId="1363941229" sldId="316"/>
        </pc:sldMkLst>
      </pc:sldChg>
      <pc:sldChg chg="modSp mod">
        <pc:chgData name="Hryekewicz, Jonathan" userId="6af237d4-e7e8-487a-b9c7-2aca16f49c48" providerId="ADAL" clId="{9979B35F-C166-4C08-890A-F466840D5787}" dt="2024-11-08T18:38:26.141" v="656"/>
        <pc:sldMkLst>
          <pc:docMk/>
          <pc:sldMk cId="4090628967" sldId="319"/>
        </pc:sldMkLst>
      </pc:sldChg>
      <pc:sldChg chg="modSp mod">
        <pc:chgData name="Hryekewicz, Jonathan" userId="6af237d4-e7e8-487a-b9c7-2aca16f49c48" providerId="ADAL" clId="{9979B35F-C166-4C08-890A-F466840D5787}" dt="2024-11-08T18:41:36.903" v="788"/>
        <pc:sldMkLst>
          <pc:docMk/>
          <pc:sldMk cId="591474503" sldId="320"/>
        </pc:sldMkLst>
      </pc:sldChg>
      <pc:sldChg chg="modSp mod">
        <pc:chgData name="Hryekewicz, Jonathan" userId="6af237d4-e7e8-487a-b9c7-2aca16f49c48" providerId="ADAL" clId="{9979B35F-C166-4C08-890A-F466840D5787}" dt="2024-11-08T18:42:40.807" v="792"/>
        <pc:sldMkLst>
          <pc:docMk/>
          <pc:sldMk cId="1081100022" sldId="321"/>
        </pc:sldMkLst>
      </pc:sldChg>
      <pc:sldChg chg="modSp mod">
        <pc:chgData name="Hryekewicz, Jonathan" userId="6af237d4-e7e8-487a-b9c7-2aca16f49c48" providerId="ADAL" clId="{9979B35F-C166-4C08-890A-F466840D5787}" dt="2024-11-08T18:27:46.548" v="496" actId="962"/>
        <pc:sldMkLst>
          <pc:docMk/>
          <pc:sldMk cId="4153138201" sldId="322"/>
        </pc:sldMkLst>
      </pc:sldChg>
      <pc:sldChg chg="modSp mod">
        <pc:chgData name="Hryekewicz, Jonathan" userId="6af237d4-e7e8-487a-b9c7-2aca16f49c48" providerId="ADAL" clId="{9979B35F-C166-4C08-890A-F466840D5787}" dt="2024-11-08T18:43:45.187" v="803" actId="962"/>
        <pc:sldMkLst>
          <pc:docMk/>
          <pc:sldMk cId="3932903322" sldId="325"/>
        </pc:sldMkLst>
      </pc:sldChg>
      <pc:sldChg chg="modSp mod">
        <pc:chgData name="Hryekewicz, Jonathan" userId="6af237d4-e7e8-487a-b9c7-2aca16f49c48" providerId="ADAL" clId="{9979B35F-C166-4C08-890A-F466840D5787}" dt="2024-11-08T18:44:02.612" v="807" actId="962"/>
        <pc:sldMkLst>
          <pc:docMk/>
          <pc:sldMk cId="3605274684" sldId="326"/>
        </pc:sldMkLst>
      </pc:sldChg>
      <pc:sldChg chg="modSp mod">
        <pc:chgData name="Hryekewicz, Jonathan" userId="6af237d4-e7e8-487a-b9c7-2aca16f49c48" providerId="ADAL" clId="{9979B35F-C166-4C08-890A-F466840D5787}" dt="2024-11-08T18:44:24.784" v="813"/>
        <pc:sldMkLst>
          <pc:docMk/>
          <pc:sldMk cId="1290277636" sldId="327"/>
        </pc:sldMkLst>
      </pc:sldChg>
      <pc:sldChg chg="modSp mod">
        <pc:chgData name="Hryekewicz, Jonathan" userId="6af237d4-e7e8-487a-b9c7-2aca16f49c48" providerId="ADAL" clId="{9979B35F-C166-4C08-890A-F466840D5787}" dt="2024-11-08T19:00:16.933" v="860"/>
        <pc:sldMkLst>
          <pc:docMk/>
          <pc:sldMk cId="0" sldId="682"/>
        </pc:sldMkLst>
      </pc:sldChg>
      <pc:sldChg chg="modSp mod">
        <pc:chgData name="Hryekewicz, Jonathan" userId="6af237d4-e7e8-487a-b9c7-2aca16f49c48" providerId="ADAL" clId="{9979B35F-C166-4C08-890A-F466840D5787}" dt="2024-11-08T19:00:24.418" v="861"/>
        <pc:sldMkLst>
          <pc:docMk/>
          <pc:sldMk cId="1263944941" sldId="683"/>
        </pc:sldMkLst>
      </pc:sldChg>
      <pc:sldChg chg="modSp mod">
        <pc:chgData name="Hryekewicz, Jonathan" userId="6af237d4-e7e8-487a-b9c7-2aca16f49c48" providerId="ADAL" clId="{9979B35F-C166-4C08-890A-F466840D5787}" dt="2024-11-08T19:00:30.800" v="862"/>
        <pc:sldMkLst>
          <pc:docMk/>
          <pc:sldMk cId="1265479672" sldId="684"/>
        </pc:sldMkLst>
      </pc:sldChg>
      <pc:sldChg chg="modSp mod">
        <pc:chgData name="Hryekewicz, Jonathan" userId="6af237d4-e7e8-487a-b9c7-2aca16f49c48" providerId="ADAL" clId="{9979B35F-C166-4C08-890A-F466840D5787}" dt="2024-11-08T19:01:25.870" v="864"/>
        <pc:sldMkLst>
          <pc:docMk/>
          <pc:sldMk cId="2981971174" sldId="687"/>
        </pc:sldMkLst>
      </pc:sldChg>
      <pc:sldChg chg="modSp">
        <pc:chgData name="Hryekewicz, Jonathan" userId="6af237d4-e7e8-487a-b9c7-2aca16f49c48" providerId="ADAL" clId="{9979B35F-C166-4C08-890A-F466840D5787}" dt="2024-11-08T18:45:59.247" v="829"/>
        <pc:sldMkLst>
          <pc:docMk/>
          <pc:sldMk cId="2948946284" sldId="732"/>
        </pc:sldMkLst>
      </pc:sldChg>
      <pc:sldChg chg="modSp mod">
        <pc:chgData name="Hryekewicz, Jonathan" userId="6af237d4-e7e8-487a-b9c7-2aca16f49c48" providerId="ADAL" clId="{9979B35F-C166-4C08-890A-F466840D5787}" dt="2024-11-08T18:45:43.819" v="824"/>
        <pc:sldMkLst>
          <pc:docMk/>
          <pc:sldMk cId="3406385365" sldId="737"/>
        </pc:sldMkLst>
      </pc:sldChg>
      <pc:sldChg chg="modSp mod">
        <pc:chgData name="Hryekewicz, Jonathan" userId="6af237d4-e7e8-487a-b9c7-2aca16f49c48" providerId="ADAL" clId="{9979B35F-C166-4C08-890A-F466840D5787}" dt="2024-11-08T18:20:32.051" v="430" actId="962"/>
        <pc:sldMkLst>
          <pc:docMk/>
          <pc:sldMk cId="3103657937" sldId="749"/>
        </pc:sldMkLst>
      </pc:sldChg>
      <pc:sldChg chg="modSp mod">
        <pc:chgData name="Hryekewicz, Jonathan" userId="6af237d4-e7e8-487a-b9c7-2aca16f49c48" providerId="ADAL" clId="{9979B35F-C166-4C08-890A-F466840D5787}" dt="2024-11-08T18:20:38.949" v="432" actId="962"/>
        <pc:sldMkLst>
          <pc:docMk/>
          <pc:sldMk cId="3418055569" sldId="750"/>
        </pc:sldMkLst>
      </pc:sldChg>
      <pc:sldChg chg="modSp">
        <pc:chgData name="Hryekewicz, Jonathan" userId="6af237d4-e7e8-487a-b9c7-2aca16f49c48" providerId="ADAL" clId="{9979B35F-C166-4C08-890A-F466840D5787}" dt="2024-11-08T19:06:47.947" v="993"/>
        <pc:sldMkLst>
          <pc:docMk/>
          <pc:sldMk cId="1993021641" sldId="764"/>
        </pc:sldMkLst>
      </pc:sldChg>
      <pc:sldChg chg="modSp mod">
        <pc:chgData name="Hryekewicz, Jonathan" userId="6af237d4-e7e8-487a-b9c7-2aca16f49c48" providerId="ADAL" clId="{9979B35F-C166-4C08-890A-F466840D5787}" dt="2024-11-08T18:20:06.789" v="424" actId="962"/>
        <pc:sldMkLst>
          <pc:docMk/>
          <pc:sldMk cId="2703035290" sldId="786"/>
        </pc:sldMkLst>
      </pc:sldChg>
      <pc:sldChg chg="modSp mod">
        <pc:chgData name="Hryekewicz, Jonathan" userId="6af237d4-e7e8-487a-b9c7-2aca16f49c48" providerId="ADAL" clId="{9979B35F-C166-4C08-890A-F466840D5787}" dt="2024-11-08T18:20:15.809" v="426" actId="962"/>
        <pc:sldMkLst>
          <pc:docMk/>
          <pc:sldMk cId="2958210033" sldId="787"/>
        </pc:sldMkLst>
      </pc:sldChg>
      <pc:sldChg chg="modSp mod">
        <pc:chgData name="Hryekewicz, Jonathan" userId="6af237d4-e7e8-487a-b9c7-2aca16f49c48" providerId="ADAL" clId="{9979B35F-C166-4C08-890A-F466840D5787}" dt="2024-11-08T18:20:23.414" v="428" actId="962"/>
        <pc:sldMkLst>
          <pc:docMk/>
          <pc:sldMk cId="176935759" sldId="788"/>
        </pc:sldMkLst>
      </pc:sldChg>
      <pc:sldChg chg="modSp mod">
        <pc:chgData name="Hryekewicz, Jonathan" userId="6af237d4-e7e8-487a-b9c7-2aca16f49c48" providerId="ADAL" clId="{9979B35F-C166-4C08-890A-F466840D5787}" dt="2024-11-08T18:59:12.033" v="857"/>
        <pc:sldMkLst>
          <pc:docMk/>
          <pc:sldMk cId="4068170692" sldId="799"/>
        </pc:sldMkLst>
      </pc:sldChg>
      <pc:sldChg chg="modSp mod">
        <pc:chgData name="Hryekewicz, Jonathan" userId="6af237d4-e7e8-487a-b9c7-2aca16f49c48" providerId="ADAL" clId="{9979B35F-C166-4C08-890A-F466840D5787}" dt="2024-11-08T18:35:38.101" v="583" actId="33553"/>
        <pc:sldMkLst>
          <pc:docMk/>
          <pc:sldMk cId="250651376" sldId="800"/>
        </pc:sldMkLst>
      </pc:sldChg>
      <pc:sldChg chg="modSp mod">
        <pc:chgData name="Hryekewicz, Jonathan" userId="6af237d4-e7e8-487a-b9c7-2aca16f49c48" providerId="ADAL" clId="{9979B35F-C166-4C08-890A-F466840D5787}" dt="2024-11-08T18:35:45.363" v="584" actId="33553"/>
        <pc:sldMkLst>
          <pc:docMk/>
          <pc:sldMk cId="2375647556" sldId="801"/>
        </pc:sldMkLst>
      </pc:sldChg>
      <pc:sldChg chg="modSp mod">
        <pc:chgData name="Hryekewicz, Jonathan" userId="6af237d4-e7e8-487a-b9c7-2aca16f49c48" providerId="ADAL" clId="{9979B35F-C166-4C08-890A-F466840D5787}" dt="2024-11-08T18:35:53.923" v="585" actId="33553"/>
        <pc:sldMkLst>
          <pc:docMk/>
          <pc:sldMk cId="463724174" sldId="802"/>
        </pc:sldMkLst>
      </pc:sldChg>
      <pc:sldChg chg="modSp">
        <pc:chgData name="Hryekewicz, Jonathan" userId="6af237d4-e7e8-487a-b9c7-2aca16f49c48" providerId="ADAL" clId="{9979B35F-C166-4C08-890A-F466840D5787}" dt="2024-11-08T19:04:28.130" v="944"/>
        <pc:sldMkLst>
          <pc:docMk/>
          <pc:sldMk cId="2647292800" sldId="815"/>
        </pc:sldMkLst>
      </pc:sldChg>
      <pc:sldChg chg="modSp mod">
        <pc:chgData name="Hryekewicz, Jonathan" userId="6af237d4-e7e8-487a-b9c7-2aca16f49c48" providerId="ADAL" clId="{9979B35F-C166-4C08-890A-F466840D5787}" dt="2024-11-08T18:44:50.086" v="816"/>
        <pc:sldMkLst>
          <pc:docMk/>
          <pc:sldMk cId="3178075495" sldId="821"/>
        </pc:sldMkLst>
      </pc:sldChg>
      <pc:sldChg chg="modSp mod">
        <pc:chgData name="Hryekewicz, Jonathan" userId="6af237d4-e7e8-487a-b9c7-2aca16f49c48" providerId="ADAL" clId="{9979B35F-C166-4C08-890A-F466840D5787}" dt="2024-11-08T18:45:07.613" v="819" actId="962"/>
        <pc:sldMkLst>
          <pc:docMk/>
          <pc:sldMk cId="915559183" sldId="822"/>
        </pc:sldMkLst>
      </pc:sldChg>
      <pc:sldChg chg="modSp">
        <pc:chgData name="Hryekewicz, Jonathan" userId="6af237d4-e7e8-487a-b9c7-2aca16f49c48" providerId="ADAL" clId="{9979B35F-C166-4C08-890A-F466840D5787}" dt="2024-11-08T18:45:19.237" v="821"/>
        <pc:sldMkLst>
          <pc:docMk/>
          <pc:sldMk cId="2489899218" sldId="823"/>
        </pc:sldMkLst>
      </pc:sldChg>
      <pc:sldChg chg="modSp mod">
        <pc:chgData name="Hryekewicz, Jonathan" userId="6af237d4-e7e8-487a-b9c7-2aca16f49c48" providerId="ADAL" clId="{9979B35F-C166-4C08-890A-F466840D5787}" dt="2024-11-08T18:45:24.446" v="822"/>
        <pc:sldMkLst>
          <pc:docMk/>
          <pc:sldMk cId="1916562214" sldId="824"/>
        </pc:sldMkLst>
      </pc:sldChg>
      <pc:sldChg chg="modSp">
        <pc:chgData name="Hryekewicz, Jonathan" userId="6af237d4-e7e8-487a-b9c7-2aca16f49c48" providerId="ADAL" clId="{9979B35F-C166-4C08-890A-F466840D5787}" dt="2024-11-08T18:45:30.584" v="823"/>
        <pc:sldMkLst>
          <pc:docMk/>
          <pc:sldMk cId="1353659099" sldId="825"/>
        </pc:sldMkLst>
      </pc:sldChg>
      <pc:sldChg chg="modSp mod">
        <pc:chgData name="Hryekewicz, Jonathan" userId="6af237d4-e7e8-487a-b9c7-2aca16f49c48" providerId="ADAL" clId="{9979B35F-C166-4C08-890A-F466840D5787}" dt="2024-11-08T18:58:19.231" v="830"/>
        <pc:sldMkLst>
          <pc:docMk/>
          <pc:sldMk cId="2426622690" sldId="826"/>
        </pc:sldMkLst>
      </pc:sldChg>
      <pc:sldChg chg="modSp">
        <pc:chgData name="Hryekewicz, Jonathan" userId="6af237d4-e7e8-487a-b9c7-2aca16f49c48" providerId="ADAL" clId="{9979B35F-C166-4C08-890A-F466840D5787}" dt="2024-11-08T18:59:54.336" v="858"/>
        <pc:sldMkLst>
          <pc:docMk/>
          <pc:sldMk cId="2068821439" sldId="827"/>
        </pc:sldMkLst>
      </pc:sldChg>
      <pc:sldChg chg="modSp mod">
        <pc:chgData name="Hryekewicz, Jonathan" userId="6af237d4-e7e8-487a-b9c7-2aca16f49c48" providerId="ADAL" clId="{9979B35F-C166-4C08-890A-F466840D5787}" dt="2024-11-08T19:00:37.040" v="863"/>
        <pc:sldMkLst>
          <pc:docMk/>
          <pc:sldMk cId="1979669316" sldId="828"/>
        </pc:sldMkLst>
      </pc:sldChg>
      <pc:sldChg chg="modSp mod">
        <pc:chgData name="Hryekewicz, Jonathan" userId="6af237d4-e7e8-487a-b9c7-2aca16f49c48" providerId="ADAL" clId="{9979B35F-C166-4C08-890A-F466840D5787}" dt="2024-11-08T18:19:29.120" v="418" actId="962"/>
        <pc:sldMkLst>
          <pc:docMk/>
          <pc:sldMk cId="2365744759" sldId="829"/>
        </pc:sldMkLst>
      </pc:sldChg>
      <pc:sldChg chg="modSp mod">
        <pc:chgData name="Hryekewicz, Jonathan" userId="6af237d4-e7e8-487a-b9c7-2aca16f49c48" providerId="ADAL" clId="{9979B35F-C166-4C08-890A-F466840D5787}" dt="2024-11-08T18:19:56.896" v="422" actId="962"/>
        <pc:sldMkLst>
          <pc:docMk/>
          <pc:sldMk cId="2311859336" sldId="830"/>
        </pc:sldMkLst>
      </pc:sldChg>
      <pc:sldChg chg="modSp mod">
        <pc:chgData name="Hryekewicz, Jonathan" userId="6af237d4-e7e8-487a-b9c7-2aca16f49c48" providerId="ADAL" clId="{9979B35F-C166-4C08-890A-F466840D5787}" dt="2024-11-08T19:01:33.036" v="865"/>
        <pc:sldMkLst>
          <pc:docMk/>
          <pc:sldMk cId="3889998180" sldId="831"/>
        </pc:sldMkLst>
      </pc:sldChg>
      <pc:sldChg chg="modSp mod">
        <pc:chgData name="Hryekewicz, Jonathan" userId="6af237d4-e7e8-487a-b9c7-2aca16f49c48" providerId="ADAL" clId="{9979B35F-C166-4C08-890A-F466840D5787}" dt="2024-11-08T19:01:45.451" v="866"/>
        <pc:sldMkLst>
          <pc:docMk/>
          <pc:sldMk cId="2078204131" sldId="833"/>
        </pc:sldMkLst>
      </pc:sldChg>
      <pc:sldChg chg="modSp mod">
        <pc:chgData name="Hryekewicz, Jonathan" userId="6af237d4-e7e8-487a-b9c7-2aca16f49c48" providerId="ADAL" clId="{9979B35F-C166-4C08-890A-F466840D5787}" dt="2024-11-08T19:01:59.440" v="872"/>
        <pc:sldMkLst>
          <pc:docMk/>
          <pc:sldMk cId="3413936303" sldId="834"/>
        </pc:sldMkLst>
      </pc:sldChg>
      <pc:sldChg chg="modSp mod">
        <pc:chgData name="Hryekewicz, Jonathan" userId="6af237d4-e7e8-487a-b9c7-2aca16f49c48" providerId="ADAL" clId="{9979B35F-C166-4C08-890A-F466840D5787}" dt="2024-11-08T18:21:56.044" v="446" actId="962"/>
        <pc:sldMkLst>
          <pc:docMk/>
          <pc:sldMk cId="4033461514" sldId="835"/>
        </pc:sldMkLst>
      </pc:sldChg>
      <pc:sldChg chg="modSp mod">
        <pc:chgData name="Hryekewicz, Jonathan" userId="6af237d4-e7e8-487a-b9c7-2aca16f49c48" providerId="ADAL" clId="{9979B35F-C166-4C08-890A-F466840D5787}" dt="2024-11-08T19:03:55.518" v="932"/>
        <pc:sldMkLst>
          <pc:docMk/>
          <pc:sldMk cId="2417035107" sldId="838"/>
        </pc:sldMkLst>
      </pc:sldChg>
      <pc:sldChg chg="addSp modSp mod">
        <pc:chgData name="Hryekewicz, Jonathan" userId="6af237d4-e7e8-487a-b9c7-2aca16f49c48" providerId="ADAL" clId="{9979B35F-C166-4C08-890A-F466840D5787}" dt="2024-11-08T18:37:16.990" v="645" actId="962"/>
        <pc:sldMkLst>
          <pc:docMk/>
          <pc:sldMk cId="523808273" sldId="839"/>
        </pc:sldMkLst>
      </pc:sldChg>
      <pc:sldChg chg="addSp modSp mod">
        <pc:chgData name="Hryekewicz, Jonathan" userId="6af237d4-e7e8-487a-b9c7-2aca16f49c48" providerId="ADAL" clId="{9979B35F-C166-4C08-890A-F466840D5787}" dt="2024-11-08T18:37:34.384" v="648"/>
        <pc:sldMkLst>
          <pc:docMk/>
          <pc:sldMk cId="32810653" sldId="840"/>
        </pc:sldMkLst>
      </pc:sldChg>
      <pc:sldChg chg="addSp modSp mod">
        <pc:chgData name="Hryekewicz, Jonathan" userId="6af237d4-e7e8-487a-b9c7-2aca16f49c48" providerId="ADAL" clId="{9979B35F-C166-4C08-890A-F466840D5787}" dt="2024-11-08T18:37:46.599" v="649" actId="962"/>
        <pc:sldMkLst>
          <pc:docMk/>
          <pc:sldMk cId="2790224440" sldId="841"/>
        </pc:sldMkLst>
      </pc:sldChg>
      <pc:sldChg chg="addSp modSp mod">
        <pc:chgData name="Hryekewicz, Jonathan" userId="6af237d4-e7e8-487a-b9c7-2aca16f49c48" providerId="ADAL" clId="{9979B35F-C166-4C08-890A-F466840D5787}" dt="2024-11-08T18:38:00.171" v="650" actId="962"/>
        <pc:sldMkLst>
          <pc:docMk/>
          <pc:sldMk cId="2849029079" sldId="842"/>
        </pc:sldMkLst>
      </pc:sldChg>
      <pc:sldChg chg="modSp mod">
        <pc:chgData name="Hryekewicz, Jonathan" userId="6af237d4-e7e8-487a-b9c7-2aca16f49c48" providerId="ADAL" clId="{9979B35F-C166-4C08-890A-F466840D5787}" dt="2024-11-08T18:34:56.420" v="578" actId="33553"/>
        <pc:sldMkLst>
          <pc:docMk/>
          <pc:sldMk cId="4182813124" sldId="1470"/>
        </pc:sldMkLst>
      </pc:sldChg>
      <pc:sldChg chg="modSp mod">
        <pc:chgData name="Hryekewicz, Jonathan" userId="6af237d4-e7e8-487a-b9c7-2aca16f49c48" providerId="ADAL" clId="{9979B35F-C166-4C08-890A-F466840D5787}" dt="2024-11-08T18:38:15.654" v="653"/>
        <pc:sldMkLst>
          <pc:docMk/>
          <pc:sldMk cId="3326813563" sldId="4232"/>
        </pc:sldMkLst>
      </pc:sldChg>
      <pc:sldChg chg="modSp mod">
        <pc:chgData name="Hryekewicz, Jonathan" userId="6af237d4-e7e8-487a-b9c7-2aca16f49c48" providerId="ADAL" clId="{9979B35F-C166-4C08-890A-F466840D5787}" dt="2024-11-08T18:39:57.150" v="710"/>
        <pc:sldMkLst>
          <pc:docMk/>
          <pc:sldMk cId="273425265" sldId="4233"/>
        </pc:sldMkLst>
      </pc:sldChg>
      <pc:sldChg chg="modSp mod">
        <pc:chgData name="Hryekewicz, Jonathan" userId="6af237d4-e7e8-487a-b9c7-2aca16f49c48" providerId="ADAL" clId="{9979B35F-C166-4C08-890A-F466840D5787}" dt="2024-11-08T18:41:18.626" v="787"/>
        <pc:sldMkLst>
          <pc:docMk/>
          <pc:sldMk cId="869642808" sldId="4234"/>
        </pc:sldMkLst>
      </pc:sldChg>
      <pc:sldChg chg="modSp mod">
        <pc:chgData name="Hryekewicz, Jonathan" userId="6af237d4-e7e8-487a-b9c7-2aca16f49c48" providerId="ADAL" clId="{9979B35F-C166-4C08-890A-F466840D5787}" dt="2024-11-08T18:43:18.620" v="799"/>
        <pc:sldMkLst>
          <pc:docMk/>
          <pc:sldMk cId="3618007796" sldId="4235"/>
        </pc:sldMkLst>
      </pc:sldChg>
      <pc:sldChg chg="modSp mod">
        <pc:chgData name="Hryekewicz, Jonathan" userId="6af237d4-e7e8-487a-b9c7-2aca16f49c48" providerId="ADAL" clId="{9979B35F-C166-4C08-890A-F466840D5787}" dt="2024-11-08T18:35:11.612" v="579" actId="33553"/>
        <pc:sldMkLst>
          <pc:docMk/>
          <pc:sldMk cId="3169450246" sldId="4237"/>
        </pc:sldMkLst>
      </pc:sldChg>
      <pc:sldChg chg="modSp mod">
        <pc:chgData name="Hryekewicz, Jonathan" userId="6af237d4-e7e8-487a-b9c7-2aca16f49c48" providerId="ADAL" clId="{9979B35F-C166-4C08-890A-F466840D5787}" dt="2024-11-08T19:03:42.297" v="931"/>
        <pc:sldMkLst>
          <pc:docMk/>
          <pc:sldMk cId="2998505132" sldId="4238"/>
        </pc:sldMkLst>
      </pc:sldChg>
      <pc:sldChg chg="modSp">
        <pc:chgData name="Hryekewicz, Jonathan" userId="6af237d4-e7e8-487a-b9c7-2aca16f49c48" providerId="ADAL" clId="{9979B35F-C166-4C08-890A-F466840D5787}" dt="2024-11-08T19:05:01.590" v="956"/>
        <pc:sldMkLst>
          <pc:docMk/>
          <pc:sldMk cId="2163915759" sldId="4239"/>
        </pc:sldMkLst>
      </pc:sldChg>
      <pc:sldChg chg="modSp">
        <pc:chgData name="Hryekewicz, Jonathan" userId="6af237d4-e7e8-487a-b9c7-2aca16f49c48" providerId="ADAL" clId="{9979B35F-C166-4C08-890A-F466840D5787}" dt="2024-11-08T19:05:37.547" v="968"/>
        <pc:sldMkLst>
          <pc:docMk/>
          <pc:sldMk cId="3380653267" sldId="4240"/>
        </pc:sldMkLst>
      </pc:sldChg>
      <pc:sldChg chg="modSp">
        <pc:chgData name="Hryekewicz, Jonathan" userId="6af237d4-e7e8-487a-b9c7-2aca16f49c48" providerId="ADAL" clId="{9979B35F-C166-4C08-890A-F466840D5787}" dt="2024-11-08T19:06:07.758" v="980"/>
        <pc:sldMkLst>
          <pc:docMk/>
          <pc:sldMk cId="962144616" sldId="4241"/>
        </pc:sldMkLst>
      </pc:sldChg>
      <pc:sldChg chg="modSp">
        <pc:chgData name="Hryekewicz, Jonathan" userId="6af237d4-e7e8-487a-b9c7-2aca16f49c48" providerId="ADAL" clId="{9979B35F-C166-4C08-890A-F466840D5787}" dt="2024-11-08T19:06:32.545" v="992"/>
        <pc:sldMkLst>
          <pc:docMk/>
          <pc:sldMk cId="2327177110" sldId="4242"/>
        </pc:sldMkLst>
      </pc:sldChg>
    </pc:docChg>
  </pc:docChgLst>
  <pc:docChgLst>
    <pc:chgData name="Mittman,Tamara" userId="0f46816e-7ae8-4e16-8780-444bfd476f5f" providerId="ADAL" clId="{ADC7909F-1A94-4B94-9D43-2B9899FEA83A}"/>
    <pc:docChg chg="">
      <pc:chgData name="Mittman,Tamara" userId="0f46816e-7ae8-4e16-8780-444bfd476f5f" providerId="ADAL" clId="{ADC7909F-1A94-4B94-9D43-2B9899FEA83A}" dt="2024-11-25T14:18:56.444" v="0"/>
      <pc:docMkLst>
        <pc:docMk/>
      </pc:docMkLst>
      <pc:sldChg chg="modCm">
        <pc:chgData name="Mittman,Tamara" userId="0f46816e-7ae8-4e16-8780-444bfd476f5f" providerId="ADAL" clId="{ADC7909F-1A94-4B94-9D43-2B9899FEA83A}" dt="2024-11-25T14:18:56.444" v="0"/>
        <pc:sldMkLst>
          <pc:docMk/>
          <pc:sldMk cId="2647292800" sldId="815"/>
        </pc:sldMkLst>
        <pc:extLst>
          <p:ext xmlns:p="http://schemas.openxmlformats.org/presentationml/2006/main" uri="{D6D511B9-2390-475A-947B-AFAB55BFBCF1}">
            <pc226:cmChg xmlns:pc226="http://schemas.microsoft.com/office/powerpoint/2022/06/main/command" chg="mod">
              <pc226:chgData name="Mittman,Tamara" userId="0f46816e-7ae8-4e16-8780-444bfd476f5f" providerId="ADAL" clId="{ADC7909F-1A94-4B94-9D43-2B9899FEA83A}" dt="2024-11-25T14:18:56.444" v="0"/>
              <pc2:cmMkLst xmlns:pc2="http://schemas.microsoft.com/office/powerpoint/2019/9/main/command">
                <pc:docMk/>
                <pc:sldMk cId="2647292800" sldId="815"/>
                <pc2:cmMk id="{8CCEC3E2-3693-40FA-8794-8E73DAFB0934}"/>
              </pc2:cmMkLst>
            </pc226:cmChg>
          </p:ext>
        </pc:extLst>
      </pc:sldChg>
    </pc:docChg>
  </pc:docChgLst>
</pc:chgInfo>
</file>

<file path=ppt/comments/modernComment_109B_322561B0.xml><?xml version="1.0" encoding="utf-8"?>
<p188:cmLst xmlns:a="http://schemas.openxmlformats.org/drawingml/2006/main" xmlns:r="http://schemas.openxmlformats.org/officeDocument/2006/relationships" xmlns:p188="http://schemas.microsoft.com/office/powerpoint/2018/8/main">
  <p188:cm id="{C6BB78C0-B0CC-4C7C-862D-EE30F2BD19F2}" authorId="{9ACFC1DA-B0CA-7D8B-615D-3FA4A5002396}" created="2025-05-05T23:50:04.177">
    <ac:deMkLst xmlns:ac="http://schemas.microsoft.com/office/drawing/2013/main/command">
      <pc:docMk xmlns:pc="http://schemas.microsoft.com/office/powerpoint/2013/main/command"/>
      <pc:sldMk xmlns:pc="http://schemas.microsoft.com/office/powerpoint/2013/main/command" cId="841310640" sldId="4251"/>
      <ac:picMk id="4" creationId="{F7005825-82D6-A064-CB4D-F213E04D5681}"/>
    </ac:deMkLst>
    <p188:txBody>
      <a:bodyPr/>
      <a:lstStyle/>
      <a:p>
        <a:r>
          <a:rPr lang="en-US"/>
          <a:t>Need updated dashboard from cerc with initial firm date</a:t>
        </a:r>
      </a:p>
    </p188:txBody>
  </p188:cm>
</p188:cmLst>
</file>

<file path=ppt/comments/modernComment_109E_939D8DF5.xml><?xml version="1.0" encoding="utf-8"?>
<p188:cmLst xmlns:a="http://schemas.openxmlformats.org/drawingml/2006/main" xmlns:r="http://schemas.openxmlformats.org/officeDocument/2006/relationships" xmlns:p188="http://schemas.microsoft.com/office/powerpoint/2018/8/main">
  <p188:cm id="{75684A52-0932-4302-AC42-2F47CCCB77B7}" authorId="{17D1A419-076E-2398-28A2-100EF13C3F9D}" created="2025-05-02T17:18:32.193">
    <ac:txMkLst xmlns:ac="http://schemas.microsoft.com/office/drawing/2013/main/command">
      <pc:docMk xmlns:pc="http://schemas.microsoft.com/office/powerpoint/2013/main/command"/>
      <pc:sldMk xmlns:pc="http://schemas.microsoft.com/office/powerpoint/2013/main/command" cId="2476576245" sldId="4254"/>
      <ac:spMk id="2" creationId="{1F32FF96-3DE7-4294-FE35-DA567AD3417F}"/>
      <ac:txMk cp="0" len="27">
        <ac:context len="28" hash="1395423475"/>
      </ac:txMk>
    </ac:txMkLst>
    <p188:pos x="4386942" y="391885"/>
    <p188:replyLst>
      <p188:reply id="{E7663445-B292-4942-9FD6-656F7772C5DF}" authorId="{9ACFC1DA-B0CA-7D8B-615D-3FA4A5002396}" created="2025-05-05T23:40:01.230">
        <p188:txBody>
          <a:bodyPr/>
          <a:lstStyle/>
          <a:p>
            <a:r>
              <a:rPr lang="en-US"/>
              <a:t>Links still need to be updated for morgan</a:t>
            </a:r>
          </a:p>
        </p188:txBody>
      </p188:reply>
    </p188:replyLst>
    <p188:txBody>
      <a:bodyPr/>
      <a:lstStyle/>
      <a:p>
        <a:r>
          <a:rPr lang="en-US"/>
          <a:t>Update for Morgan</a:t>
        </a:r>
      </a:p>
    </p188:txBody>
  </p188:cm>
</p188:cmLst>
</file>

<file path=ppt/comments/modernComment_109F_3853D464.xml><?xml version="1.0" encoding="utf-8"?>
<p188:cmLst xmlns:a="http://schemas.openxmlformats.org/drawingml/2006/main" xmlns:r="http://schemas.openxmlformats.org/officeDocument/2006/relationships" xmlns:p188="http://schemas.microsoft.com/office/powerpoint/2018/8/main">
  <p188:cm id="{175C0892-EFB1-4130-8ED7-7220218AC4CD}" authorId="{17D1A419-076E-2398-28A2-100EF13C3F9D}" created="2025-05-02T17:19:56.196">
    <ac:txMkLst xmlns:ac="http://schemas.microsoft.com/office/drawing/2013/main/command">
      <pc:docMk xmlns:pc="http://schemas.microsoft.com/office/powerpoint/2013/main/command"/>
      <pc:sldMk xmlns:pc="http://schemas.microsoft.com/office/powerpoint/2013/main/command" cId="945017956" sldId="4255"/>
      <ac:spMk id="3" creationId="{3188258C-F85C-F0BE-9BDD-954103052043}"/>
      <ac:txMk cp="0" len="24">
        <ac:context len="25" hash="4174522909"/>
      </ac:txMk>
    </ac:txMkLst>
    <p188:pos x="3494314" y="391885"/>
    <p188:txBody>
      <a:bodyPr/>
      <a:lstStyle/>
      <a:p>
        <a:r>
          <a:rPr lang="en-US"/>
          <a:t>Update for Morgan</a:t>
        </a:r>
      </a:p>
    </p188:txBody>
  </p188:cm>
</p188:cmLst>
</file>

<file path=ppt/comments/modernComment_10A1_D6513C17.xml><?xml version="1.0" encoding="utf-8"?>
<p188:cmLst xmlns:a="http://schemas.openxmlformats.org/drawingml/2006/main" xmlns:r="http://schemas.openxmlformats.org/officeDocument/2006/relationships" xmlns:p188="http://schemas.microsoft.com/office/powerpoint/2018/8/main">
  <p188:cm id="{2BB5391F-1C5E-45F4-912E-F9AE85D8898C}" authorId="{17D1A419-076E-2398-28A2-100EF13C3F9D}" created="2025-05-02T17:18:42.787">
    <ac:txMkLst xmlns:ac="http://schemas.microsoft.com/office/drawing/2013/main/command">
      <pc:docMk xmlns:pc="http://schemas.microsoft.com/office/powerpoint/2013/main/command"/>
      <pc:sldMk xmlns:pc="http://schemas.microsoft.com/office/powerpoint/2013/main/command" cId="3595648023" sldId="4257"/>
      <ac:spMk id="2" creationId="{A7D2B7FD-A5E7-73D7-14E4-EF2DFDD02474}"/>
      <ac:txMk cp="0" len="27">
        <ac:context len="28" hash="1395423475"/>
      </ac:txMk>
    </ac:txMkLst>
    <p188:pos x="4386942" y="391885"/>
    <p188:txBody>
      <a:bodyPr/>
      <a:lstStyle/>
      <a:p>
        <a:r>
          <a:rPr lang="en-US"/>
          <a:t>Update for Morgan</a:t>
        </a:r>
      </a:p>
    </p188:txBody>
  </p188:cm>
</p188:cmLst>
</file>

<file path=ppt/comments/modernComment_2AC_4B6DAFF8.xml><?xml version="1.0" encoding="utf-8"?>
<p188:cmLst xmlns:a="http://schemas.openxmlformats.org/drawingml/2006/main" xmlns:r="http://schemas.openxmlformats.org/officeDocument/2006/relationships" xmlns:p188="http://schemas.microsoft.com/office/powerpoint/2018/8/main">
  <p188:cm id="{350542F8-ED38-4DB1-A385-1B1FE1522FF1}" authorId="{17D1A419-076E-2398-28A2-100EF13C3F9D}" status="resolved" created="2025-05-02T17:18:59.366" complete="100000">
    <ac:deMkLst xmlns:ac="http://schemas.microsoft.com/office/drawing/2013/main/command">
      <pc:docMk xmlns:pc="http://schemas.microsoft.com/office/powerpoint/2013/main/command"/>
      <pc:sldMk xmlns:pc="http://schemas.microsoft.com/office/powerpoint/2013/main/command" cId="1265479672" sldId="684"/>
      <ac:picMk id="6" creationId="{AA8EC28A-FE1F-DC73-67B5-3AFE5B644D7F}"/>
    </ac:deMkLst>
    <p188:txBody>
      <a:bodyPr/>
      <a:lstStyle/>
      <a:p>
        <a:r>
          <a:rPr lang="en-US"/>
          <a:t>Update for Morgan</a:t>
        </a:r>
      </a:p>
    </p188:txBody>
  </p188:cm>
</p188:cmLst>
</file>

<file path=ppt/comments/modernComment_2AF_B1BD44E6.xml><?xml version="1.0" encoding="utf-8"?>
<p188:cmLst xmlns:a="http://schemas.openxmlformats.org/drawingml/2006/main" xmlns:r="http://schemas.openxmlformats.org/officeDocument/2006/relationships" xmlns:p188="http://schemas.microsoft.com/office/powerpoint/2018/8/main">
  <p188:cm id="{36A7D59F-7C5F-44E0-8080-14AAA11FC7C2}" authorId="{17D1A419-076E-2398-28A2-100EF13C3F9D}" created="2025-05-02T17:17:58.989">
    <ac:txMkLst xmlns:ac="http://schemas.microsoft.com/office/drawing/2013/main/command">
      <pc:docMk xmlns:pc="http://schemas.microsoft.com/office/powerpoint/2013/main/command"/>
      <pc:sldMk xmlns:pc="http://schemas.microsoft.com/office/powerpoint/2013/main/command" cId="2981971174" sldId="687"/>
      <ac:spMk id="56" creationId="{3BF82FC2-5830-4A51-84E6-BA659CE77B48}"/>
      <ac:txMk cp="0" len="31">
        <ac:context len="32" hash="2382238888"/>
      </ac:txMk>
    </ac:txMkLst>
    <p188:pos x="1230085" y="478971"/>
    <p188:txBody>
      <a:bodyPr/>
      <a:lstStyle/>
      <a:p>
        <a:r>
          <a:rPr lang="en-US"/>
          <a:t>Update for Morgan</a:t>
        </a:r>
      </a:p>
    </p188:txBody>
  </p188:cm>
</p188:cmLst>
</file>

<file path=ppt/comments/modernComment_31F_F27B5BC4.xml><?xml version="1.0" encoding="utf-8"?>
<p188:cmLst xmlns:a="http://schemas.openxmlformats.org/drawingml/2006/main" xmlns:r="http://schemas.openxmlformats.org/officeDocument/2006/relationships" xmlns:p188="http://schemas.microsoft.com/office/powerpoint/2018/8/main">
  <p188:cm id="{2C8092D0-6AA6-485F-9CC7-21949B62FA11}" authorId="{17D1A419-076E-2398-28A2-100EF13C3F9D}" status="resolved" created="2025-05-02T17:17:04.300" complete="100000">
    <ac:txMkLst xmlns:ac="http://schemas.microsoft.com/office/drawing/2013/main/command">
      <pc:docMk xmlns:pc="http://schemas.microsoft.com/office/powerpoint/2013/main/command"/>
      <pc:sldMk xmlns:pc="http://schemas.microsoft.com/office/powerpoint/2013/main/command" cId="4068170692" sldId="799"/>
      <ac:spMk id="17" creationId="{315C526C-EC15-393F-2C9D-C7A9329AE119}"/>
      <ac:txMk cp="0" len="20">
        <ac:context len="21" hash="87225474"/>
      </ac:txMk>
    </ac:txMkLst>
    <p188:pos x="3385457" y="402771"/>
    <p188:txBody>
      <a:bodyPr/>
      <a:lstStyle/>
      <a:p>
        <a:r>
          <a:rPr lang="en-US"/>
          <a:t>Update with CERC dashboards</a:t>
        </a:r>
      </a:p>
    </p188:txBody>
  </p188:cm>
</p188:cmLst>
</file>

<file path=ppt/comments/modernComment_322_1BA3DE8E.xml><?xml version="1.0" encoding="utf-8"?>
<p188:cmLst xmlns:a="http://schemas.openxmlformats.org/drawingml/2006/main" xmlns:r="http://schemas.openxmlformats.org/officeDocument/2006/relationships" xmlns:p188="http://schemas.microsoft.com/office/powerpoint/2018/8/main">
  <p188:cm id="{A0A93DD2-E83C-493C-B7A8-3056F0601ED9}" authorId="{9ACFC1DA-B0CA-7D8B-615D-3FA4A5002396}" created="2025-05-05T23:47:06.791">
    <ac:deMkLst xmlns:ac="http://schemas.microsoft.com/office/drawing/2013/main/command">
      <pc:docMk xmlns:pc="http://schemas.microsoft.com/office/powerpoint/2013/main/command"/>
      <pc:sldMk xmlns:pc="http://schemas.microsoft.com/office/powerpoint/2013/main/command" cId="463724174" sldId="802"/>
      <ac:picMk id="3" creationId="{4F74206C-D76A-FAE9-1FCD-AF8F4BB24880}"/>
    </ac:deMkLst>
    <p188:txBody>
      <a:bodyPr/>
      <a:lstStyle/>
      <a:p>
        <a:r>
          <a:rPr lang="en-US"/>
          <a:t>Need updated page, prelim projected for fall/winter 2025</a:t>
        </a:r>
      </a:p>
    </p188:txBody>
  </p188:cm>
</p188:cmLst>
</file>

<file path=ppt/comments/modernComment_33A_90A352E2.xml><?xml version="1.0" encoding="utf-8"?>
<p188:cmLst xmlns:a="http://schemas.openxmlformats.org/drawingml/2006/main" xmlns:r="http://schemas.openxmlformats.org/officeDocument/2006/relationships" xmlns:p188="http://schemas.microsoft.com/office/powerpoint/2018/8/main">
  <p188:cm id="{0B7F3B64-5A88-457B-B0C7-10B08954485B}" authorId="{17D1A419-076E-2398-28A2-100EF13C3F9D}" status="resolved" created="2025-05-02T17:16:52.081" complete="100000">
    <ac:txMkLst xmlns:ac="http://schemas.microsoft.com/office/drawing/2013/main/command">
      <pc:docMk xmlns:pc="http://schemas.microsoft.com/office/powerpoint/2013/main/command"/>
      <pc:sldMk xmlns:pc="http://schemas.microsoft.com/office/powerpoint/2013/main/command" cId="2426622690" sldId="826"/>
      <ac:spMk id="3" creationId="{958642F5-3482-317B-2F2E-013DB4224325}"/>
      <ac:txMk cp="0" len="28">
        <ac:context len="29" hash="1863509860"/>
      </ac:txMk>
    </ac:txMkLst>
    <p188:pos x="4680857" y="391885"/>
    <p188:replyLst>
      <p188:reply id="{BA19F86C-0D13-45C3-BD6C-503845C9F01F}" authorId="{9ACFC1DA-B0CA-7D8B-615D-3FA4A5002396}" created="2025-05-05T23:10:13.468">
        <p188:txBody>
          <a:bodyPr/>
          <a:lstStyle/>
          <a:p>
            <a:r>
              <a:rPr lang="en-US"/>
              <a:t>Updated</a:t>
            </a:r>
          </a:p>
        </p188:txBody>
      </p188:reply>
    </p188:replyLst>
    <p188:txBody>
      <a:bodyPr/>
      <a:lstStyle/>
      <a:p>
        <a:r>
          <a:rPr lang="en-US"/>
          <a:t>Update with CERC impact assessment?</a:t>
        </a:r>
      </a:p>
    </p188:txBody>
  </p188:cm>
  <p188:cm id="{247BB442-77BD-4085-97EE-85D888B05F30}" authorId="{9ACFC1DA-B0CA-7D8B-615D-3FA4A5002396}" created="2025-05-05T23:10:04.582">
    <ac:txMkLst xmlns:ac="http://schemas.microsoft.com/office/drawing/2013/main/command">
      <pc:docMk xmlns:pc="http://schemas.microsoft.com/office/powerpoint/2013/main/command"/>
      <pc:sldMk xmlns:pc="http://schemas.microsoft.com/office/powerpoint/2013/main/command" cId="2426622690" sldId="826"/>
      <ac:spMk id="4" creationId="{E406D907-32F7-83D6-9090-45065E1169EE}"/>
      <ac:txMk cp="0" len="43">
        <ac:context len="44" hash="2684809982"/>
      </ac:txMk>
    </ac:txMkLst>
    <p188:pos x="4166624" y="263732"/>
    <p188:txBody>
      <a:bodyPr/>
      <a:lstStyle/>
      <a:p>
        <a:r>
          <a:rPr lang="en-US"/>
          <a:t>Update with WV Flood tool info</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6FCA97C3-C405-524D-9CBE-0BC0D8901EF2}" type="datetimeFigureOut">
              <a:rPr lang="en-US" smtClean="0"/>
              <a:t>5/5/2025</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34E3284D-1414-D044-813C-490EC2E121A8}" type="slidenum">
              <a:rPr lang="en-US" smtClean="0"/>
              <a:t>‹#›</a:t>
            </a:fld>
            <a:endParaRPr lang="en-US"/>
          </a:p>
        </p:txBody>
      </p:sp>
    </p:spTree>
    <p:extLst>
      <p:ext uri="{BB962C8B-B14F-4D97-AF65-F5344CB8AC3E}">
        <p14:creationId xmlns:p14="http://schemas.microsoft.com/office/powerpoint/2010/main" val="426534934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9111BCE4-DA71-794C-BB20-C7FCCBD5454E}" type="datetimeFigureOut">
              <a:rPr lang="en-US" smtClean="0"/>
              <a:t>5/5/2025</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4BAF53EF-993C-FF42-8B62-CEF57763A78D}" type="slidenum">
              <a:rPr lang="en-US" smtClean="0"/>
              <a:t>‹#›</a:t>
            </a:fld>
            <a:endParaRPr lang="en-US"/>
          </a:p>
        </p:txBody>
      </p:sp>
    </p:spTree>
    <p:extLst>
      <p:ext uri="{BB962C8B-B14F-4D97-AF65-F5344CB8AC3E}">
        <p14:creationId xmlns:p14="http://schemas.microsoft.com/office/powerpoint/2010/main" val="223717316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AF53EF-993C-FF42-8B62-CEF57763A78D}" type="slidenum">
              <a:rPr lang="en-US" smtClean="0"/>
              <a:t>1</a:t>
            </a:fld>
            <a:endParaRPr lang="en-US"/>
          </a:p>
        </p:txBody>
      </p:sp>
    </p:spTree>
    <p:extLst>
      <p:ext uri="{BB962C8B-B14F-4D97-AF65-F5344CB8AC3E}">
        <p14:creationId xmlns:p14="http://schemas.microsoft.com/office/powerpoint/2010/main" val="19407052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a:solidFill>
                  <a:srgbClr val="002060"/>
                </a:solidFill>
                <a:effectLst/>
                <a:latin typeface="Arial" panose="020B0604020202020204" pitchFamily="34" charset="0"/>
                <a:ea typeface="Times New Roman" panose="02020603050405020304" pitchFamily="18" charset="0"/>
                <a:cs typeface="Arial" panose="020B0604020202020204" pitchFamily="34" charset="0"/>
              </a:rPr>
              <a:t>The study used updated hydrologic analyses to estimate </a:t>
            </a:r>
            <a:r>
              <a:rPr lang="en-US" sz="1200" b="1">
                <a:solidFill>
                  <a:srgbClr val="002060"/>
                </a:solidFill>
                <a:effectLst/>
                <a:latin typeface="Arial" panose="020B0604020202020204" pitchFamily="34" charset="0"/>
                <a:ea typeface="Times New Roman" panose="02020603050405020304" pitchFamily="18" charset="0"/>
                <a:cs typeface="Arial" panose="020B0604020202020204" pitchFamily="34" charset="0"/>
              </a:rPr>
              <a:t>1-percent-annual-chance flow rates</a:t>
            </a:r>
            <a:r>
              <a:rPr lang="en-US" sz="1200">
                <a:solidFill>
                  <a:srgbClr val="002060"/>
                </a:solidFill>
                <a:effectLst/>
                <a:latin typeface="Arial" panose="020B0604020202020204" pitchFamily="34" charset="0"/>
                <a:ea typeface="Times New Roman" panose="02020603050405020304" pitchFamily="18" charset="0"/>
                <a:cs typeface="Arial" panose="020B0604020202020204" pitchFamily="34" charset="0"/>
              </a:rPr>
              <a:t>.</a:t>
            </a:r>
          </a:p>
          <a:p>
            <a:endParaRPr lang="en-US"/>
          </a:p>
        </p:txBody>
      </p:sp>
      <p:sp>
        <p:nvSpPr>
          <p:cNvPr id="4" name="Slide Number Placeholder 3"/>
          <p:cNvSpPr>
            <a:spLocks noGrp="1"/>
          </p:cNvSpPr>
          <p:nvPr>
            <p:ph type="sldNum" sz="quarter" idx="5"/>
          </p:nvPr>
        </p:nvSpPr>
        <p:spPr/>
        <p:txBody>
          <a:bodyPr/>
          <a:lstStyle/>
          <a:p>
            <a:fld id="{4BAF53EF-993C-FF42-8B62-CEF57763A78D}" type="slidenum">
              <a:rPr lang="en-US" smtClean="0"/>
              <a:t>17</a:t>
            </a:fld>
            <a:endParaRPr lang="en-US"/>
          </a:p>
        </p:txBody>
      </p:sp>
    </p:spTree>
    <p:extLst>
      <p:ext uri="{BB962C8B-B14F-4D97-AF65-F5344CB8AC3E}">
        <p14:creationId xmlns:p14="http://schemas.microsoft.com/office/powerpoint/2010/main" val="8567958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effectLst/>
                <a:latin typeface="Segoe UI" panose="020B0502040204020203" pitchFamily="34" charset="0"/>
              </a:rPr>
              <a:t>Messaging - how are you going to message to your community about these new maps.</a:t>
            </a:r>
            <a:endParaRPr lang="en-US"/>
          </a:p>
          <a:p>
            <a:endParaRPr lang="en-US"/>
          </a:p>
        </p:txBody>
      </p:sp>
      <p:sp>
        <p:nvSpPr>
          <p:cNvPr id="4" name="Slide Number Placeholder 3"/>
          <p:cNvSpPr>
            <a:spLocks noGrp="1"/>
          </p:cNvSpPr>
          <p:nvPr>
            <p:ph type="sldNum" sz="quarter" idx="5"/>
          </p:nvPr>
        </p:nvSpPr>
        <p:spPr/>
        <p:txBody>
          <a:bodyPr/>
          <a:lstStyle/>
          <a:p>
            <a:fld id="{4BAF53EF-993C-FF42-8B62-CEF57763A78D}" type="slidenum">
              <a:rPr lang="en-US" smtClean="0"/>
              <a:t>24</a:t>
            </a:fld>
            <a:endParaRPr lang="en-US"/>
          </a:p>
        </p:txBody>
      </p:sp>
    </p:spTree>
    <p:extLst>
      <p:ext uri="{BB962C8B-B14F-4D97-AF65-F5344CB8AC3E}">
        <p14:creationId xmlns:p14="http://schemas.microsoft.com/office/powerpoint/2010/main" val="23240155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the second page of the jurisdictional dashboard. </a:t>
            </a:r>
          </a:p>
        </p:txBody>
      </p:sp>
      <p:sp>
        <p:nvSpPr>
          <p:cNvPr id="4" name="Slide Number Placeholder 3"/>
          <p:cNvSpPr>
            <a:spLocks noGrp="1"/>
          </p:cNvSpPr>
          <p:nvPr>
            <p:ph type="sldNum" sz="quarter" idx="5"/>
          </p:nvPr>
        </p:nvSpPr>
        <p:spPr/>
        <p:txBody>
          <a:bodyPr/>
          <a:lstStyle/>
          <a:p>
            <a:fld id="{4BAF53EF-993C-FF42-8B62-CEF57763A78D}" type="slidenum">
              <a:rPr lang="en-US" smtClean="0"/>
              <a:t>25</a:t>
            </a:fld>
            <a:endParaRPr lang="en-US"/>
          </a:p>
        </p:txBody>
      </p:sp>
    </p:spTree>
    <p:extLst>
      <p:ext uri="{BB962C8B-B14F-4D97-AF65-F5344CB8AC3E}">
        <p14:creationId xmlns:p14="http://schemas.microsoft.com/office/powerpoint/2010/main" val="36890555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50EC8B-7075-C36B-2B32-FA5F7E859F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C30107-344F-81A8-5C10-070F8EA1CE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8605A2-6821-8518-B900-7D6FFB7B3AB8}"/>
              </a:ext>
            </a:extLst>
          </p:cNvPr>
          <p:cNvSpPr>
            <a:spLocks noGrp="1"/>
          </p:cNvSpPr>
          <p:nvPr>
            <p:ph type="body" idx="1"/>
          </p:nvPr>
        </p:nvSpPr>
        <p:spPr/>
        <p:txBody>
          <a:bodyPr/>
          <a:lstStyle/>
          <a:p>
            <a:r>
              <a:rPr lang="en-US" sz="1200">
                <a:effectLst/>
                <a:latin typeface="Segoe UI" panose="020B0502040204020203" pitchFamily="34" charset="0"/>
              </a:rPr>
              <a:t>Messaging - how are you going to message to your community about these new maps.</a:t>
            </a:r>
            <a:endParaRPr lang="en-US"/>
          </a:p>
          <a:p>
            <a:endParaRPr lang="en-US"/>
          </a:p>
        </p:txBody>
      </p:sp>
      <p:sp>
        <p:nvSpPr>
          <p:cNvPr id="4" name="Slide Number Placeholder 3">
            <a:extLst>
              <a:ext uri="{FF2B5EF4-FFF2-40B4-BE49-F238E27FC236}">
                <a16:creationId xmlns:a16="http://schemas.microsoft.com/office/drawing/2014/main" id="{96FFC0C5-291F-9F47-BC33-1C9CF269B0B9}"/>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AF53EF-993C-FF42-8B62-CEF57763A7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994619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407C48-B341-8EAB-3EB6-A6B3B7DE30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5CFA59-F6B1-AAAF-B284-C23DB4D2B3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F73E27-DB4D-2F7B-9423-9470378B07FB}"/>
              </a:ext>
            </a:extLst>
          </p:cNvPr>
          <p:cNvSpPr>
            <a:spLocks noGrp="1"/>
          </p:cNvSpPr>
          <p:nvPr>
            <p:ph type="body" idx="1"/>
          </p:nvPr>
        </p:nvSpPr>
        <p:spPr/>
        <p:txBody>
          <a:bodyPr/>
          <a:lstStyle/>
          <a:p>
            <a:r>
              <a:rPr lang="en-US" sz="1200">
                <a:effectLst/>
                <a:latin typeface="Segoe UI" panose="020B0502040204020203" pitchFamily="34" charset="0"/>
              </a:rPr>
              <a:t>Messaging - how are you going to message to your community about these new maps.</a:t>
            </a:r>
            <a:endParaRPr lang="en-US"/>
          </a:p>
          <a:p>
            <a:endParaRPr lang="en-US"/>
          </a:p>
        </p:txBody>
      </p:sp>
      <p:sp>
        <p:nvSpPr>
          <p:cNvPr id="4" name="Slide Number Placeholder 3">
            <a:extLst>
              <a:ext uri="{FF2B5EF4-FFF2-40B4-BE49-F238E27FC236}">
                <a16:creationId xmlns:a16="http://schemas.microsoft.com/office/drawing/2014/main" id="{1E2EDB14-D0D9-E8D6-C284-E11218C329D9}"/>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AF53EF-993C-FF42-8B62-CEF57763A7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835813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996937-BB89-8FB3-F907-7B8B8333F5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9A1255-3F30-BB80-26CA-FB700AD1BC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903B34-D193-CB42-DDE5-955114B341E6}"/>
              </a:ext>
            </a:extLst>
          </p:cNvPr>
          <p:cNvSpPr>
            <a:spLocks noGrp="1"/>
          </p:cNvSpPr>
          <p:nvPr>
            <p:ph type="body" idx="1"/>
          </p:nvPr>
        </p:nvSpPr>
        <p:spPr/>
        <p:txBody>
          <a:bodyPr/>
          <a:lstStyle/>
          <a:p>
            <a:r>
              <a:rPr lang="en-US" sz="1200">
                <a:effectLst/>
                <a:latin typeface="Segoe UI" panose="020B0502040204020203" pitchFamily="34" charset="0"/>
              </a:rPr>
              <a:t>Messaging - how are you going to message to your community about these new maps.</a:t>
            </a:r>
            <a:endParaRPr lang="en-US"/>
          </a:p>
          <a:p>
            <a:endParaRPr lang="en-US"/>
          </a:p>
        </p:txBody>
      </p:sp>
      <p:sp>
        <p:nvSpPr>
          <p:cNvPr id="4" name="Slide Number Placeholder 3">
            <a:extLst>
              <a:ext uri="{FF2B5EF4-FFF2-40B4-BE49-F238E27FC236}">
                <a16:creationId xmlns:a16="http://schemas.microsoft.com/office/drawing/2014/main" id="{73103909-798E-EE2A-BADA-AA3E432F9B0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AF53EF-993C-FF42-8B62-CEF57763A78D}"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953039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AF53EF-993C-FF42-8B62-CEF57763A78D}" type="slidenum">
              <a:rPr lang="en-US" smtClean="0"/>
              <a:t>29</a:t>
            </a:fld>
            <a:endParaRPr lang="en-US"/>
          </a:p>
        </p:txBody>
      </p:sp>
    </p:spTree>
    <p:extLst>
      <p:ext uri="{BB962C8B-B14F-4D97-AF65-F5344CB8AC3E}">
        <p14:creationId xmlns:p14="http://schemas.microsoft.com/office/powerpoint/2010/main" val="979342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t>It is not too early to plan ahead.</a:t>
            </a:r>
          </a:p>
          <a:p>
            <a:endParaRPr lang="en-US"/>
          </a:p>
        </p:txBody>
      </p:sp>
      <p:sp>
        <p:nvSpPr>
          <p:cNvPr id="4" name="Slide Number Placeholder 3"/>
          <p:cNvSpPr>
            <a:spLocks noGrp="1"/>
          </p:cNvSpPr>
          <p:nvPr>
            <p:ph type="sldNum" sz="quarter" idx="5"/>
          </p:nvPr>
        </p:nvSpPr>
        <p:spPr/>
        <p:txBody>
          <a:bodyPr/>
          <a:lstStyle/>
          <a:p>
            <a:fld id="{4BAF53EF-993C-FF42-8B62-CEF57763A78D}" type="slidenum">
              <a:rPr lang="en-US" smtClean="0"/>
              <a:t>46</a:t>
            </a:fld>
            <a:endParaRPr lang="en-US"/>
          </a:p>
        </p:txBody>
      </p:sp>
    </p:spTree>
    <p:extLst>
      <p:ext uri="{BB962C8B-B14F-4D97-AF65-F5344CB8AC3E}">
        <p14:creationId xmlns:p14="http://schemas.microsoft.com/office/powerpoint/2010/main" val="2366902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spcBef>
                <a:spcPts val="600"/>
              </a:spcBef>
              <a:buFont typeface="Arial" panose="020B0604020202020204" pitchFamily="34" charset="0"/>
              <a:buChar char="•"/>
            </a:pPr>
            <a:r>
              <a:rPr lang="en-US" sz="1800"/>
              <a:t>Where it rains it can flood - </a:t>
            </a:r>
            <a:r>
              <a:rPr lang="en-US"/>
              <a:t>A significant number of NFIP claims are outside the SFHA</a:t>
            </a:r>
          </a:p>
          <a:p>
            <a:pPr marL="285750" indent="-285750">
              <a:spcBef>
                <a:spcPts val="600"/>
              </a:spcBef>
              <a:buFont typeface="Arial" panose="020B0604020202020204" pitchFamily="34" charset="0"/>
              <a:buChar char="•"/>
            </a:pPr>
            <a:r>
              <a:rPr lang="en-US" sz="1800"/>
              <a:t>Flood risk changes</a:t>
            </a:r>
          </a:p>
          <a:p>
            <a:pPr marL="628650" lvl="1" indent="-171450">
              <a:spcBef>
                <a:spcPts val="600"/>
              </a:spcBef>
              <a:buFont typeface="Wingdings" panose="05000000000000000000" pitchFamily="2" charset="2"/>
              <a:buChar char="§"/>
            </a:pPr>
            <a:r>
              <a:rPr lang="en-US"/>
              <a:t>FRR draft maps represent change for you community</a:t>
            </a:r>
          </a:p>
          <a:p>
            <a:pPr marL="628650" lvl="1" indent="-171450">
              <a:spcBef>
                <a:spcPts val="600"/>
              </a:spcBef>
              <a:buFont typeface="Wingdings" panose="05000000000000000000" pitchFamily="2" charset="2"/>
              <a:buChar char="§"/>
            </a:pPr>
            <a:r>
              <a:rPr lang="en-US"/>
              <a:t>Climate change could further increase flood risk in your community</a:t>
            </a:r>
          </a:p>
          <a:p>
            <a:endParaRPr lang="en-US"/>
          </a:p>
        </p:txBody>
      </p:sp>
      <p:sp>
        <p:nvSpPr>
          <p:cNvPr id="4" name="Slide Number Placeholder 3"/>
          <p:cNvSpPr>
            <a:spLocks noGrp="1"/>
          </p:cNvSpPr>
          <p:nvPr>
            <p:ph type="sldNum" sz="quarter" idx="5"/>
          </p:nvPr>
        </p:nvSpPr>
        <p:spPr/>
        <p:txBody>
          <a:bodyPr/>
          <a:lstStyle/>
          <a:p>
            <a:fld id="{4BAF53EF-993C-FF42-8B62-CEF57763A78D}" type="slidenum">
              <a:rPr lang="en-US" smtClean="0"/>
              <a:t>47</a:t>
            </a:fld>
            <a:endParaRPr lang="en-US"/>
          </a:p>
        </p:txBody>
      </p:sp>
    </p:spTree>
    <p:extLst>
      <p:ext uri="{BB962C8B-B14F-4D97-AF65-F5344CB8AC3E}">
        <p14:creationId xmlns:p14="http://schemas.microsoft.com/office/powerpoint/2010/main" val="4268257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298C9-6156-B9A7-D7EE-53E8472F06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B29E92-6CC9-7765-86CD-9A691E0591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27592C-68E8-CDC3-9ECD-9ECE0E0C91B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C5CA0B8-E91A-EBBB-46D6-88B4DE3C4C36}"/>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AF53EF-993C-FF42-8B62-CEF57763A78D}" type="slidenum">
              <a:rPr kumimoji="0" lang="en-US" sz="1200" b="0" i="0" u="none" strike="noStrike" kern="1200" cap="none" spc="0" normalizeH="0" baseline="0" noProof="0" smtClean="0">
                <a:ln>
                  <a:noFill/>
                </a:ln>
                <a:solidFill>
                  <a:prstClr val="black"/>
                </a:solidFill>
                <a:effectLst/>
                <a:uLnTx/>
                <a:uFillTx/>
                <a:latin typeface="ITC Franklin Gothic Std Book" panose="020B0504030503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ITC Franklin Gothic Std Book" panose="020B0504030503020204" pitchFamily="34" charset="0"/>
              <a:ea typeface="+mn-ea"/>
              <a:cs typeface="+mn-cs"/>
            </a:endParaRPr>
          </a:p>
        </p:txBody>
      </p:sp>
    </p:spTree>
    <p:extLst>
      <p:ext uri="{BB962C8B-B14F-4D97-AF65-F5344CB8AC3E}">
        <p14:creationId xmlns:p14="http://schemas.microsoft.com/office/powerpoint/2010/main" val="4189870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AF53EF-993C-FF42-8B62-CEF57763A78D}" type="slidenum">
              <a:rPr lang="en-US" smtClean="0"/>
              <a:t>2</a:t>
            </a:fld>
            <a:endParaRPr lang="en-US"/>
          </a:p>
        </p:txBody>
      </p:sp>
    </p:spTree>
    <p:extLst>
      <p:ext uri="{BB962C8B-B14F-4D97-AF65-F5344CB8AC3E}">
        <p14:creationId xmlns:p14="http://schemas.microsoft.com/office/powerpoint/2010/main" val="41762621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lang="en-US" baseline="0"/>
          </a:p>
        </p:txBody>
      </p:sp>
      <p:sp>
        <p:nvSpPr>
          <p:cNvPr id="4" name="Slide Number Placeholder 3"/>
          <p:cNvSpPr>
            <a:spLocks noGrp="1"/>
          </p:cNvSpPr>
          <p:nvPr>
            <p:ph type="sldNum" sz="quarter" idx="10"/>
          </p:nvPr>
        </p:nvSpPr>
        <p:spPr/>
        <p:txBody>
          <a:bodyPr/>
          <a:lstStyle/>
          <a:p>
            <a:pPr>
              <a:defRPr/>
            </a:pPr>
            <a:fld id="{EE34F559-D91A-464B-A8D7-CAFFD6DD775B}" type="slidenum">
              <a:rPr lang="en-US" smtClean="0"/>
              <a:pPr>
                <a:defRPr/>
              </a:pPr>
              <a:t>3</a:t>
            </a:fld>
            <a:endParaRPr lang="en-US"/>
          </a:p>
        </p:txBody>
      </p:sp>
    </p:spTree>
    <p:extLst>
      <p:ext uri="{BB962C8B-B14F-4D97-AF65-F5344CB8AC3E}">
        <p14:creationId xmlns:p14="http://schemas.microsoft.com/office/powerpoint/2010/main" val="16411422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AF53EF-993C-FF42-8B62-CEF57763A78D}" type="slidenum">
              <a:rPr kumimoji="0" lang="en-US" sz="1200" b="0" i="0" u="none" strike="noStrike" kern="1200" cap="none" spc="0" normalizeH="0" baseline="0" noProof="0" smtClean="0">
                <a:ln>
                  <a:noFill/>
                </a:ln>
                <a:solidFill>
                  <a:prstClr val="black"/>
                </a:solidFill>
                <a:effectLst/>
                <a:uLnTx/>
                <a:uFillTx/>
                <a:latin typeface="ITC Franklin Gothic Std Book" panose="020B0504030503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ITC Franklin Gothic Std Book" panose="020B0504030503020204" pitchFamily="34" charset="0"/>
              <a:ea typeface="+mn-ea"/>
              <a:cs typeface="+mn-cs"/>
            </a:endParaRPr>
          </a:p>
        </p:txBody>
      </p:sp>
    </p:spTree>
    <p:extLst>
      <p:ext uri="{BB962C8B-B14F-4D97-AF65-F5344CB8AC3E}">
        <p14:creationId xmlns:p14="http://schemas.microsoft.com/office/powerpoint/2010/main" val="33130620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AF53EF-993C-FF42-8B62-CEF57763A78D}" type="slidenum">
              <a:rPr kumimoji="0" lang="en-US" sz="1200" b="0" i="0" u="none" strike="noStrike" kern="1200" cap="none" spc="0" normalizeH="0" baseline="0" noProof="0" smtClean="0">
                <a:ln>
                  <a:noFill/>
                </a:ln>
                <a:solidFill>
                  <a:prstClr val="black"/>
                </a:solidFill>
                <a:effectLst/>
                <a:uLnTx/>
                <a:uFillTx/>
                <a:latin typeface="ITC Franklin Gothic Std Book" panose="020B0504030503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ITC Franklin Gothic Std Book" panose="020B0504030503020204" pitchFamily="34" charset="0"/>
              <a:ea typeface="+mn-ea"/>
              <a:cs typeface="+mn-cs"/>
            </a:endParaRPr>
          </a:p>
        </p:txBody>
      </p:sp>
    </p:spTree>
    <p:extLst>
      <p:ext uri="{BB962C8B-B14F-4D97-AF65-F5344CB8AC3E}">
        <p14:creationId xmlns:p14="http://schemas.microsoft.com/office/powerpoint/2010/main" val="3931245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Discuss 1% floodplain and 0.2% floodplain, floodway, cross sections, and BFEs</a:t>
            </a:r>
          </a:p>
          <a:p>
            <a:r>
              <a:rPr lang="en-US"/>
              <a:t>“Cross sections now show water surface elevations.”</a:t>
            </a:r>
          </a:p>
          <a:p>
            <a:r>
              <a:rPr lang="en-US"/>
              <a:t>“Transparent fills over aerial photography”</a:t>
            </a:r>
          </a:p>
          <a:p>
            <a:r>
              <a:rPr lang="en-US"/>
              <a:t>“new maps will look different”</a:t>
            </a:r>
          </a:p>
          <a:p>
            <a:endParaRPr lang="en-US"/>
          </a:p>
        </p:txBody>
      </p:sp>
      <p:sp>
        <p:nvSpPr>
          <p:cNvPr id="4" name="Slide Number Placeholder 3"/>
          <p:cNvSpPr>
            <a:spLocks noGrp="1"/>
          </p:cNvSpPr>
          <p:nvPr>
            <p:ph type="sldNum" sz="quarter" idx="5"/>
          </p:nvPr>
        </p:nvSpPr>
        <p:spPr/>
        <p:txBody>
          <a:bodyPr/>
          <a:lstStyle/>
          <a:p>
            <a:fld id="{4BAF53EF-993C-FF42-8B62-CEF57763A78D}" type="slidenum">
              <a:rPr lang="en-US" smtClean="0"/>
              <a:t>11</a:t>
            </a:fld>
            <a:endParaRPr lang="en-US"/>
          </a:p>
        </p:txBody>
      </p:sp>
    </p:spTree>
    <p:extLst>
      <p:ext uri="{BB962C8B-B14F-4D97-AF65-F5344CB8AC3E}">
        <p14:creationId xmlns:p14="http://schemas.microsoft.com/office/powerpoint/2010/main" val="28225589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Font typeface="Symbol" panose="05050102010706020507" pitchFamily="18" charset="2"/>
              <a:buNone/>
            </a:pPr>
            <a:r>
              <a:rPr lang="en-US" sz="1800">
                <a:effectLst/>
                <a:latin typeface="Calibri" panose="020F0502020204030204" pitchFamily="34" charset="0"/>
                <a:ea typeface="Times New Roman" panose="02020603050405020304" pitchFamily="18" charset="0"/>
              </a:rPr>
              <a:t>It is highly recommended that owners get flood insurance in areas of moderate risk even though it is not required</a:t>
            </a:r>
            <a:endParaRPr lang="en-US" sz="1800">
              <a:effectLst/>
              <a:latin typeface="Calibri" panose="020F0502020204030204" pitchFamily="34" charset="0"/>
              <a:ea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4BAF53EF-993C-FF42-8B62-CEF57763A78D}" type="slidenum">
              <a:rPr lang="en-US" smtClean="0"/>
              <a:t>12</a:t>
            </a:fld>
            <a:endParaRPr lang="en-US"/>
          </a:p>
        </p:txBody>
      </p:sp>
    </p:spTree>
    <p:extLst>
      <p:ext uri="{BB962C8B-B14F-4D97-AF65-F5344CB8AC3E}">
        <p14:creationId xmlns:p14="http://schemas.microsoft.com/office/powerpoint/2010/main" val="28344460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AF53EF-993C-FF42-8B62-CEF57763A78D}" type="slidenum">
              <a:rPr kumimoji="0" lang="en-US" sz="1200" b="0" i="0" u="none" strike="noStrike" kern="1200" cap="none" spc="0" normalizeH="0" baseline="0" noProof="0" smtClean="0">
                <a:ln>
                  <a:noFill/>
                </a:ln>
                <a:solidFill>
                  <a:prstClr val="black"/>
                </a:solidFill>
                <a:effectLst/>
                <a:uLnTx/>
                <a:uFillTx/>
                <a:latin typeface="ITC Franklin Gothic Std Book" panose="020B0504030503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ITC Franklin Gothic Std Book" panose="020B0504030503020204" pitchFamily="34" charset="0"/>
              <a:ea typeface="+mn-ea"/>
              <a:cs typeface="+mn-cs"/>
            </a:endParaRPr>
          </a:p>
        </p:txBody>
      </p:sp>
    </p:spTree>
    <p:extLst>
      <p:ext uri="{BB962C8B-B14F-4D97-AF65-F5344CB8AC3E}">
        <p14:creationId xmlns:p14="http://schemas.microsoft.com/office/powerpoint/2010/main" val="36874749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Calibri" panose="020F0502020204030204" pitchFamily="34" charset="0"/>
                <a:ea typeface="Times New Roman" panose="02020603050405020304" pitchFamily="18" charset="0"/>
              </a:rPr>
              <a:t>Presenter should define LOMC, LOMA, LOMR, and talk about reasons why some LOMCs might be revalidated, incorporated, or superseded.</a:t>
            </a:r>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AF53EF-993C-FF42-8B62-CEF57763A78D}" type="slidenum">
              <a:rPr kumimoji="0" lang="en-US" sz="1200" b="0" i="0" u="none" strike="noStrike" kern="1200" cap="none" spc="0" normalizeH="0" baseline="0" noProof="0" smtClean="0">
                <a:ln>
                  <a:noFill/>
                </a:ln>
                <a:solidFill>
                  <a:prstClr val="black"/>
                </a:solidFill>
                <a:effectLst/>
                <a:uLnTx/>
                <a:uFillTx/>
                <a:latin typeface="ITC Franklin Gothic Std Book" panose="020B0504030503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ITC Franklin Gothic Std Book" panose="020B0504030503020204" pitchFamily="34" charset="0"/>
              <a:ea typeface="+mn-ea"/>
              <a:cs typeface="+mn-cs"/>
            </a:endParaRPr>
          </a:p>
        </p:txBody>
      </p:sp>
    </p:spTree>
    <p:extLst>
      <p:ext uri="{BB962C8B-B14F-4D97-AF65-F5344CB8AC3E}">
        <p14:creationId xmlns:p14="http://schemas.microsoft.com/office/powerpoint/2010/main" val="27236675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low ink)">
    <p:spTree>
      <p:nvGrpSpPr>
        <p:cNvPr id="1" name=""/>
        <p:cNvGrpSpPr/>
        <p:nvPr/>
      </p:nvGrpSpPr>
      <p:grpSpPr>
        <a:xfrm>
          <a:off x="0" y="0"/>
          <a:ext cx="0" cy="0"/>
          <a:chOff x="0" y="0"/>
          <a:chExt cx="0" cy="0"/>
        </a:xfrm>
      </p:grpSpPr>
      <p:sp>
        <p:nvSpPr>
          <p:cNvPr id="3" name="Title 2"/>
          <p:cNvSpPr>
            <a:spLocks noGrp="1"/>
          </p:cNvSpPr>
          <p:nvPr>
            <p:ph type="title"/>
          </p:nvPr>
        </p:nvSpPr>
        <p:spPr>
          <a:xfrm>
            <a:off x="738189" y="2164956"/>
            <a:ext cx="10715627" cy="743347"/>
          </a:xfrm>
        </p:spPr>
        <p:txBody>
          <a:bodyPr>
            <a:normAutofit/>
          </a:bodyPr>
          <a:lstStyle>
            <a:lvl1pPr>
              <a:defRPr sz="4000" b="0">
                <a:solidFill>
                  <a:srgbClr val="005288"/>
                </a:solidFill>
                <a:latin typeface="+mj-lt"/>
                <a:cs typeface="Arial"/>
              </a:defRPr>
            </a:lvl1pPr>
          </a:lstStyle>
          <a:p>
            <a:r>
              <a:rPr lang="en-US"/>
              <a:t>Click to edit Master title style</a:t>
            </a:r>
          </a:p>
        </p:txBody>
      </p:sp>
      <p:sp>
        <p:nvSpPr>
          <p:cNvPr id="6" name="Text Placeholder 5"/>
          <p:cNvSpPr>
            <a:spLocks noGrp="1"/>
          </p:cNvSpPr>
          <p:nvPr>
            <p:ph type="body" sz="quarter" idx="10"/>
          </p:nvPr>
        </p:nvSpPr>
        <p:spPr>
          <a:xfrm>
            <a:off x="738184" y="2895600"/>
            <a:ext cx="10715631" cy="410936"/>
          </a:xfrm>
        </p:spPr>
        <p:txBody>
          <a:bodyPr>
            <a:normAutofit/>
          </a:bodyPr>
          <a:lstStyle>
            <a:lvl1pPr marL="0" indent="0">
              <a:buNone/>
              <a:defRPr sz="1600">
                <a:solidFill>
                  <a:srgbClr val="43484E"/>
                </a:solidFill>
                <a:latin typeface="+mj-lt"/>
                <a:cs typeface="Arial"/>
              </a:defRPr>
            </a:lvl1pPr>
          </a:lstStyle>
          <a:p>
            <a:pPr lvl="0"/>
            <a:r>
              <a:rPr lang="en-US"/>
              <a:t>Click to edit Master text styles</a:t>
            </a:r>
          </a:p>
        </p:txBody>
      </p:sp>
      <p:pic>
        <p:nvPicPr>
          <p:cNvPr id="5" name="Picture 4">
            <a:extLst>
              <a:ext uri="{FF2B5EF4-FFF2-40B4-BE49-F238E27FC236}">
                <a16:creationId xmlns:a16="http://schemas.microsoft.com/office/drawing/2014/main" id="{C8007AB3-9044-9E49-80A1-0B6479D03B88}"/>
              </a:ext>
            </a:extLst>
          </p:cNvPr>
          <p:cNvPicPr>
            <a:picLocks noChangeAspect="1"/>
          </p:cNvPicPr>
          <p:nvPr userDrawn="1"/>
        </p:nvPicPr>
        <p:blipFill>
          <a:blip r:embed="rId2"/>
          <a:stretch>
            <a:fillRect/>
          </a:stretch>
        </p:blipFill>
        <p:spPr>
          <a:xfrm>
            <a:off x="738185" y="3792666"/>
            <a:ext cx="3276604" cy="1165157"/>
          </a:xfrm>
          <a:prstGeom prst="rect">
            <a:avLst/>
          </a:prstGeom>
        </p:spPr>
      </p:pic>
    </p:spTree>
    <p:extLst>
      <p:ext uri="{BB962C8B-B14F-4D97-AF65-F5344CB8AC3E}">
        <p14:creationId xmlns:p14="http://schemas.microsoft.com/office/powerpoint/2010/main" val="9494401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ext Placeholder 2"/>
          <p:cNvSpPr>
            <a:spLocks noGrp="1"/>
          </p:cNvSpPr>
          <p:nvPr>
            <p:ph idx="1"/>
          </p:nvPr>
        </p:nvSpPr>
        <p:spPr>
          <a:xfrm>
            <a:off x="738189" y="1010655"/>
            <a:ext cx="10715627" cy="41064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13" name="Title 12">
            <a:extLst>
              <a:ext uri="{FF2B5EF4-FFF2-40B4-BE49-F238E27FC236}">
                <a16:creationId xmlns:a16="http://schemas.microsoft.com/office/drawing/2014/main" id="{C5415B20-894C-9F4F-8C45-42C9CA8DDC43}"/>
              </a:ext>
            </a:extLst>
          </p:cNvPr>
          <p:cNvSpPr>
            <a:spLocks noGrp="1"/>
          </p:cNvSpPr>
          <p:nvPr>
            <p:ph type="title"/>
          </p:nvPr>
        </p:nvSpPr>
        <p:spPr>
          <a:xfrm>
            <a:off x="738189" y="182880"/>
            <a:ext cx="10715627" cy="731520"/>
          </a:xfrm>
        </p:spPr>
        <p:txBody>
          <a:bodyPr tIns="45720">
            <a:noAutofit/>
          </a:bodyPr>
          <a:lstStyle>
            <a:lvl1pPr>
              <a:defRPr sz="2800">
                <a:solidFill>
                  <a:srgbClr val="005288"/>
                </a:solidFill>
              </a:defRPr>
            </a:lvl1pPr>
          </a:lstStyle>
          <a:p>
            <a:r>
              <a:rPr lang="en-US"/>
              <a:t>Click to edit Master title style</a:t>
            </a:r>
          </a:p>
        </p:txBody>
      </p:sp>
      <p:pic>
        <p:nvPicPr>
          <p:cNvPr id="3" name="Picture 2">
            <a:extLst>
              <a:ext uri="{FF2B5EF4-FFF2-40B4-BE49-F238E27FC236}">
                <a16:creationId xmlns:a16="http://schemas.microsoft.com/office/drawing/2014/main" id="{818619E4-EB49-D04C-9F79-4BB3758FD4C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8184" y="5958625"/>
            <a:ext cx="1792740" cy="638839"/>
          </a:xfrm>
          <a:prstGeom prst="rect">
            <a:avLst/>
          </a:prstGeom>
        </p:spPr>
      </p:pic>
      <p:sp>
        <p:nvSpPr>
          <p:cNvPr id="4" name="Footer Placeholder 10">
            <a:extLst>
              <a:ext uri="{FF2B5EF4-FFF2-40B4-BE49-F238E27FC236}">
                <a16:creationId xmlns:a16="http://schemas.microsoft.com/office/drawing/2014/main" id="{5F9C9E98-6EC9-EF67-3FC2-405D205275B0}"/>
              </a:ext>
            </a:extLst>
          </p:cNvPr>
          <p:cNvSpPr txBox="1">
            <a:spLocks/>
          </p:cNvSpPr>
          <p:nvPr userDrawn="1"/>
        </p:nvSpPr>
        <p:spPr>
          <a:xfrm>
            <a:off x="7486650" y="6095481"/>
            <a:ext cx="396716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5A5B5D"/>
                </a:solidFill>
              </a:rPr>
              <a:t>Federal Emergency Management Agency	 </a:t>
            </a:r>
            <a:fld id="{8FCC257D-A786-9244-9E17-CE618C8B9275}" type="slidenum">
              <a:rPr lang="en-US" smtClean="0">
                <a:solidFill>
                  <a:srgbClr val="5A5B5D"/>
                </a:solidFill>
              </a:rPr>
              <a:pPr/>
              <a:t>‹#›</a:t>
            </a:fld>
            <a:endParaRPr lang="en-US">
              <a:solidFill>
                <a:srgbClr val="5A5B5D"/>
              </a:solidFill>
            </a:endParaRPr>
          </a:p>
        </p:txBody>
      </p:sp>
    </p:spTree>
    <p:extLst>
      <p:ext uri="{BB962C8B-B14F-4D97-AF65-F5344CB8AC3E}">
        <p14:creationId xmlns:p14="http://schemas.microsoft.com/office/powerpoint/2010/main" val="3113974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1" name="Title 1"/>
          <p:cNvSpPr>
            <a:spLocks noGrp="1"/>
          </p:cNvSpPr>
          <p:nvPr>
            <p:ph type="ctrTitle" hasCustomPrompt="1"/>
          </p:nvPr>
        </p:nvSpPr>
        <p:spPr>
          <a:xfrm>
            <a:off x="1204149" y="2300174"/>
            <a:ext cx="9746075" cy="880064"/>
          </a:xfrm>
          <a:prstGeom prst="rect">
            <a:avLst/>
          </a:prstGeom>
        </p:spPr>
        <p:txBody>
          <a:bodyPr lIns="64251" tIns="32125" rIns="64251" bIns="32125"/>
          <a:lstStyle>
            <a:lvl1pPr algn="l">
              <a:lnSpc>
                <a:spcPts val="5000"/>
              </a:lnSpc>
              <a:spcBef>
                <a:spcPts val="7500"/>
              </a:spcBef>
              <a:spcAft>
                <a:spcPts val="0"/>
              </a:spcAft>
              <a:defRPr sz="4600" baseline="0">
                <a:solidFill>
                  <a:srgbClr val="005288"/>
                </a:solidFill>
              </a:defRPr>
            </a:lvl1pPr>
          </a:lstStyle>
          <a:p>
            <a:r>
              <a:rPr lang="en-US"/>
              <a:t>Click to add text</a:t>
            </a:r>
          </a:p>
        </p:txBody>
      </p:sp>
      <p:sp>
        <p:nvSpPr>
          <p:cNvPr id="22" name="Subtitle 2"/>
          <p:cNvSpPr>
            <a:spLocks noGrp="1"/>
          </p:cNvSpPr>
          <p:nvPr>
            <p:ph type="subTitle" idx="1" hasCustomPrompt="1"/>
          </p:nvPr>
        </p:nvSpPr>
        <p:spPr>
          <a:xfrm>
            <a:off x="1204152" y="3202727"/>
            <a:ext cx="9746073" cy="717193"/>
          </a:xfrm>
          <a:prstGeom prst="rect">
            <a:avLst/>
          </a:prstGeom>
        </p:spPr>
        <p:txBody>
          <a:bodyPr wrap="square" lIns="64251" tIns="32125" rIns="64251" bIns="32125">
            <a:spAutoFit/>
          </a:bodyPr>
          <a:lstStyle>
            <a:lvl1pPr marL="0" indent="0" algn="l">
              <a:lnSpc>
                <a:spcPts val="5000"/>
              </a:lnSpc>
              <a:spcBef>
                <a:spcPts val="2109"/>
              </a:spcBef>
              <a:buClr>
                <a:schemeClr val="tx2"/>
              </a:buClr>
              <a:buSzPct val="100000"/>
              <a:buFontTx/>
              <a:buNone/>
              <a:defRPr sz="4600" cap="none" baseline="0">
                <a:solidFill>
                  <a:srgbClr val="5A5B5D"/>
                </a:solidFill>
              </a:defRPr>
            </a:lvl1pPr>
            <a:lvl2pPr marL="321258" indent="0" algn="ctr">
              <a:buNone/>
              <a:defRPr>
                <a:solidFill>
                  <a:schemeClr val="tx1">
                    <a:tint val="75000"/>
                  </a:schemeClr>
                </a:solidFill>
              </a:defRPr>
            </a:lvl2pPr>
            <a:lvl3pPr marL="642519" indent="0" algn="ctr">
              <a:buNone/>
              <a:defRPr>
                <a:solidFill>
                  <a:schemeClr val="tx1">
                    <a:tint val="75000"/>
                  </a:schemeClr>
                </a:solidFill>
              </a:defRPr>
            </a:lvl3pPr>
            <a:lvl4pPr marL="963776" indent="0" algn="ctr">
              <a:buNone/>
              <a:defRPr>
                <a:solidFill>
                  <a:schemeClr val="tx1">
                    <a:tint val="75000"/>
                  </a:schemeClr>
                </a:solidFill>
              </a:defRPr>
            </a:lvl4pPr>
            <a:lvl5pPr marL="1285039" indent="0" algn="ctr">
              <a:buNone/>
              <a:defRPr>
                <a:solidFill>
                  <a:schemeClr val="tx1">
                    <a:tint val="75000"/>
                  </a:schemeClr>
                </a:solidFill>
              </a:defRPr>
            </a:lvl5pPr>
            <a:lvl6pPr marL="1606299" indent="0" algn="ctr">
              <a:buNone/>
              <a:defRPr>
                <a:solidFill>
                  <a:schemeClr val="tx1">
                    <a:tint val="75000"/>
                  </a:schemeClr>
                </a:solidFill>
              </a:defRPr>
            </a:lvl6pPr>
            <a:lvl7pPr marL="1927559" indent="0" algn="ctr">
              <a:buNone/>
              <a:defRPr>
                <a:solidFill>
                  <a:schemeClr val="tx1">
                    <a:tint val="75000"/>
                  </a:schemeClr>
                </a:solidFill>
              </a:defRPr>
            </a:lvl7pPr>
            <a:lvl8pPr marL="2248821" indent="0" algn="ctr">
              <a:buNone/>
              <a:defRPr>
                <a:solidFill>
                  <a:schemeClr val="tx1">
                    <a:tint val="75000"/>
                  </a:schemeClr>
                </a:solidFill>
              </a:defRPr>
            </a:lvl8pPr>
            <a:lvl9pPr marL="2570081" indent="0" algn="ctr">
              <a:buNone/>
              <a:defRPr>
                <a:solidFill>
                  <a:schemeClr val="tx1">
                    <a:tint val="75000"/>
                  </a:schemeClr>
                </a:solidFill>
              </a:defRPr>
            </a:lvl9pPr>
          </a:lstStyle>
          <a:p>
            <a:r>
              <a:rPr lang="en-US"/>
              <a:t>Click to add text</a:t>
            </a:r>
          </a:p>
        </p:txBody>
      </p:sp>
      <p:pic>
        <p:nvPicPr>
          <p:cNvPr id="12" name="Picture 11">
            <a:extLst>
              <a:ext uri="{FF2B5EF4-FFF2-40B4-BE49-F238E27FC236}">
                <a16:creationId xmlns:a16="http://schemas.microsoft.com/office/drawing/2014/main" id="{FF7D7758-34DB-E3F1-BC9C-F10C6CF6873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8184" y="5958625"/>
            <a:ext cx="1792740" cy="638839"/>
          </a:xfrm>
          <a:prstGeom prst="rect">
            <a:avLst/>
          </a:prstGeom>
        </p:spPr>
      </p:pic>
      <p:sp>
        <p:nvSpPr>
          <p:cNvPr id="16" name="Footer Placeholder 10">
            <a:extLst>
              <a:ext uri="{FF2B5EF4-FFF2-40B4-BE49-F238E27FC236}">
                <a16:creationId xmlns:a16="http://schemas.microsoft.com/office/drawing/2014/main" id="{B001C7B3-A7EB-375C-E0D1-8051F6CB4D08}"/>
              </a:ext>
            </a:extLst>
          </p:cNvPr>
          <p:cNvSpPr txBox="1">
            <a:spLocks/>
          </p:cNvSpPr>
          <p:nvPr userDrawn="1"/>
        </p:nvSpPr>
        <p:spPr>
          <a:xfrm>
            <a:off x="7486650" y="6095481"/>
            <a:ext cx="396716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5A5B5D"/>
                </a:solidFill>
              </a:rPr>
              <a:t>Federal Emergency Management Agency	 </a:t>
            </a:r>
            <a:fld id="{8FCC257D-A786-9244-9E17-CE618C8B9275}" type="slidenum">
              <a:rPr lang="en-US" smtClean="0">
                <a:solidFill>
                  <a:srgbClr val="5A5B5D"/>
                </a:solidFill>
              </a:rPr>
              <a:pPr/>
              <a:t>‹#›</a:t>
            </a:fld>
            <a:endParaRPr lang="en-US">
              <a:solidFill>
                <a:srgbClr val="5A5B5D"/>
              </a:solidFill>
            </a:endParaRPr>
          </a:p>
        </p:txBody>
      </p:sp>
    </p:spTree>
    <p:extLst>
      <p:ext uri="{BB962C8B-B14F-4D97-AF65-F5344CB8AC3E}">
        <p14:creationId xmlns:p14="http://schemas.microsoft.com/office/powerpoint/2010/main" val="1518821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4_Two Conten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E3FC85-6BF3-D94D-B8FE-FD0C2A5B203B}"/>
              </a:ext>
            </a:extLst>
          </p:cNvPr>
          <p:cNvSpPr/>
          <p:nvPr userDrawn="1"/>
        </p:nvSpPr>
        <p:spPr>
          <a:xfrm>
            <a:off x="6096000" y="-8166"/>
            <a:ext cx="6096000" cy="6858000"/>
          </a:xfrm>
          <a:prstGeom prst="rect">
            <a:avLst/>
          </a:prstGeom>
          <a:solidFill>
            <a:srgbClr val="005188"/>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9" name="Content Placeholder 3">
            <a:extLst>
              <a:ext uri="{FF2B5EF4-FFF2-40B4-BE49-F238E27FC236}">
                <a16:creationId xmlns:a16="http://schemas.microsoft.com/office/drawing/2014/main" id="{018C88F9-061D-C641-A335-28618704B8E0}"/>
              </a:ext>
            </a:extLst>
          </p:cNvPr>
          <p:cNvSpPr>
            <a:spLocks noGrp="1"/>
          </p:cNvSpPr>
          <p:nvPr>
            <p:ph sz="half" idx="2" hasCustomPrompt="1"/>
          </p:nvPr>
        </p:nvSpPr>
        <p:spPr>
          <a:xfrm>
            <a:off x="616297" y="1610331"/>
            <a:ext cx="5129793" cy="3923693"/>
          </a:xfrm>
          <a:prstGeom prst="rect">
            <a:avLst/>
          </a:prstGeom>
        </p:spPr>
        <p:txBody>
          <a:bodyPr/>
          <a:lstStyle>
            <a:lvl1pPr>
              <a:lnSpc>
                <a:spcPts val="2400"/>
              </a:lnSpc>
              <a:spcBef>
                <a:spcPts val="1000"/>
              </a:spcBef>
              <a:defRPr sz="2000" baseline="0"/>
            </a:lvl1pPr>
            <a:lvl2pPr>
              <a:spcBef>
                <a:spcPts val="1000"/>
              </a:spcBef>
              <a:defRPr sz="1800" baseline="0"/>
            </a:lvl2pPr>
            <a:lvl3pPr>
              <a:spcBef>
                <a:spcPts val="1000"/>
              </a:spcBef>
              <a:defRPr sz="1800"/>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10" name="Title Placeholder 1">
            <a:extLst>
              <a:ext uri="{FF2B5EF4-FFF2-40B4-BE49-F238E27FC236}">
                <a16:creationId xmlns:a16="http://schemas.microsoft.com/office/drawing/2014/main" id="{5D75EF01-B7F2-F84B-B493-D6438400FF4B}"/>
              </a:ext>
            </a:extLst>
          </p:cNvPr>
          <p:cNvSpPr>
            <a:spLocks noGrp="1"/>
          </p:cNvSpPr>
          <p:nvPr>
            <p:ph type="title"/>
          </p:nvPr>
        </p:nvSpPr>
        <p:spPr>
          <a:xfrm>
            <a:off x="619124" y="692681"/>
            <a:ext cx="5117441"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11" name="Content Placeholder 3">
            <a:extLst>
              <a:ext uri="{FF2B5EF4-FFF2-40B4-BE49-F238E27FC236}">
                <a16:creationId xmlns:a16="http://schemas.microsoft.com/office/drawing/2014/main" id="{69BDD282-AEF1-FF4D-A786-616931069BA0}"/>
              </a:ext>
            </a:extLst>
          </p:cNvPr>
          <p:cNvSpPr>
            <a:spLocks noGrp="1"/>
          </p:cNvSpPr>
          <p:nvPr>
            <p:ph sz="half" idx="13"/>
          </p:nvPr>
        </p:nvSpPr>
        <p:spPr>
          <a:xfrm>
            <a:off x="6722076" y="1379318"/>
            <a:ext cx="4860325" cy="3764177"/>
          </a:xfrm>
          <a:prstGeom prst="rect">
            <a:avLst/>
          </a:prstGeom>
        </p:spPr>
        <p:txBody>
          <a:bodyPr/>
          <a:lstStyle>
            <a:lvl1pPr marL="0" indent="0">
              <a:buNone/>
              <a:defRPr sz="2000">
                <a:solidFill>
                  <a:schemeClr val="bg1"/>
                </a:solidFill>
              </a:defRPr>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endParaRPr lang="en-US"/>
          </a:p>
        </p:txBody>
      </p:sp>
      <p:pic>
        <p:nvPicPr>
          <p:cNvPr id="5" name="Picture 4">
            <a:extLst>
              <a:ext uri="{FF2B5EF4-FFF2-40B4-BE49-F238E27FC236}">
                <a16:creationId xmlns:a16="http://schemas.microsoft.com/office/drawing/2014/main" id="{980BF7B7-9286-36AB-BA0A-99C01791966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8184" y="5958625"/>
            <a:ext cx="1792740" cy="638839"/>
          </a:xfrm>
          <a:prstGeom prst="rect">
            <a:avLst/>
          </a:prstGeom>
        </p:spPr>
      </p:pic>
      <p:sp>
        <p:nvSpPr>
          <p:cNvPr id="6" name="Footer Placeholder 10">
            <a:extLst>
              <a:ext uri="{FF2B5EF4-FFF2-40B4-BE49-F238E27FC236}">
                <a16:creationId xmlns:a16="http://schemas.microsoft.com/office/drawing/2014/main" id="{8928534B-1CB8-DD24-F29E-44F4D95D3FF3}"/>
              </a:ext>
            </a:extLst>
          </p:cNvPr>
          <p:cNvSpPr txBox="1">
            <a:spLocks/>
          </p:cNvSpPr>
          <p:nvPr userDrawn="1"/>
        </p:nvSpPr>
        <p:spPr>
          <a:xfrm>
            <a:off x="7486650" y="6095481"/>
            <a:ext cx="396716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chemeClr val="bg1"/>
                </a:solidFill>
              </a:rPr>
              <a:t>Federal Emergency Management Agency	 </a:t>
            </a:r>
            <a:fld id="{8FCC257D-A786-9244-9E17-CE618C8B9275}"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40336411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726018" y="1000754"/>
            <a:ext cx="5268383" cy="3994150"/>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4" name="Content Placeholder 3"/>
          <p:cNvSpPr>
            <a:spLocks noGrp="1"/>
          </p:cNvSpPr>
          <p:nvPr>
            <p:ph sz="half" idx="2" hasCustomPrompt="1"/>
          </p:nvPr>
        </p:nvSpPr>
        <p:spPr>
          <a:xfrm>
            <a:off x="6314018" y="1000754"/>
            <a:ext cx="5268383" cy="3994150"/>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8" name="Title Placeholder 1"/>
          <p:cNvSpPr>
            <a:spLocks noGrp="1"/>
          </p:cNvSpPr>
          <p:nvPr>
            <p:ph type="title"/>
          </p:nvPr>
        </p:nvSpPr>
        <p:spPr>
          <a:xfrm>
            <a:off x="738189" y="182880"/>
            <a:ext cx="10715627" cy="731520"/>
          </a:xfrm>
          <a:prstGeom prst="rect">
            <a:avLst/>
          </a:prstGeom>
        </p:spPr>
        <p:txBody>
          <a:bodyPr vert="horz" lIns="91440" tIns="45720" rIns="91440" bIns="45720" rtlCol="0" anchor="ctr">
            <a:noAutofit/>
          </a:bodyPr>
          <a:lstStyle>
            <a:lvl1pPr>
              <a:defRPr sz="2800">
                <a:solidFill>
                  <a:srgbClr val="005288"/>
                </a:solidFill>
              </a:defRPr>
            </a:lvl1pPr>
          </a:lstStyle>
          <a:p>
            <a:r>
              <a:rPr lang="en-US"/>
              <a:t>Click to edit master title style</a:t>
            </a:r>
          </a:p>
        </p:txBody>
      </p:sp>
      <p:pic>
        <p:nvPicPr>
          <p:cNvPr id="6" name="Picture 5">
            <a:extLst>
              <a:ext uri="{FF2B5EF4-FFF2-40B4-BE49-F238E27FC236}">
                <a16:creationId xmlns:a16="http://schemas.microsoft.com/office/drawing/2014/main" id="{B8FF4EC7-5AD6-077C-DCE5-20A08368A35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8184" y="5958625"/>
            <a:ext cx="1792740" cy="638839"/>
          </a:xfrm>
          <a:prstGeom prst="rect">
            <a:avLst/>
          </a:prstGeom>
        </p:spPr>
      </p:pic>
      <p:sp>
        <p:nvSpPr>
          <p:cNvPr id="7" name="Footer Placeholder 10">
            <a:extLst>
              <a:ext uri="{FF2B5EF4-FFF2-40B4-BE49-F238E27FC236}">
                <a16:creationId xmlns:a16="http://schemas.microsoft.com/office/drawing/2014/main" id="{3D4360EA-2E53-1F97-8194-73AA40BB23DD}"/>
              </a:ext>
            </a:extLst>
          </p:cNvPr>
          <p:cNvSpPr txBox="1">
            <a:spLocks/>
          </p:cNvSpPr>
          <p:nvPr userDrawn="1"/>
        </p:nvSpPr>
        <p:spPr>
          <a:xfrm>
            <a:off x="7486650" y="6095481"/>
            <a:ext cx="396716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5A5B5D"/>
                </a:solidFill>
              </a:rPr>
              <a:t>Federal Emergency Management Agency	 </a:t>
            </a:r>
            <a:fld id="{8FCC257D-A786-9244-9E17-CE618C8B9275}" type="slidenum">
              <a:rPr lang="en-US" smtClean="0">
                <a:solidFill>
                  <a:srgbClr val="5A5B5D"/>
                </a:solidFill>
              </a:rPr>
              <a:pPr/>
              <a:t>‹#›</a:t>
            </a:fld>
            <a:endParaRPr lang="en-US">
              <a:solidFill>
                <a:srgbClr val="5A5B5D"/>
              </a:solidFill>
            </a:endParaRPr>
          </a:p>
        </p:txBody>
      </p:sp>
    </p:spTree>
    <p:extLst>
      <p:ext uri="{BB962C8B-B14F-4D97-AF65-F5344CB8AC3E}">
        <p14:creationId xmlns:p14="http://schemas.microsoft.com/office/powerpoint/2010/main" val="18919410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bg>
      <p:bgPr>
        <a:solidFill>
          <a:schemeClr val="bg1"/>
        </a:solidFill>
        <a:effectLst/>
      </p:bgPr>
    </p:bg>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1E151971-39DB-E14F-AAE8-B45F52A8581F}"/>
              </a:ext>
            </a:extLst>
          </p:cNvPr>
          <p:cNvSpPr>
            <a:spLocks noGrp="1"/>
          </p:cNvSpPr>
          <p:nvPr>
            <p:ph sz="half" idx="1" hasCustomPrompt="1"/>
          </p:nvPr>
        </p:nvSpPr>
        <p:spPr>
          <a:xfrm>
            <a:off x="6457849" y="1463675"/>
            <a:ext cx="5124552" cy="4165600"/>
          </a:xfrm>
          <a:prstGeom prst="rect">
            <a:avLst/>
          </a:prstGeom>
        </p:spPr>
        <p:txBody>
          <a:bodyPr/>
          <a:lstStyle>
            <a:lvl1pPr>
              <a:defRPr sz="2000"/>
            </a:lvl1pPr>
            <a:lvl2pPr>
              <a:spcBef>
                <a:spcPts val="1000"/>
              </a:spcBef>
              <a:defRPr sz="1800"/>
            </a:lvl2pPr>
            <a:lvl3pPr>
              <a:spcBef>
                <a:spcPts val="1000"/>
              </a:spcBef>
              <a:defRPr sz="1600"/>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13" name="Title Placeholder 1">
            <a:extLst>
              <a:ext uri="{FF2B5EF4-FFF2-40B4-BE49-F238E27FC236}">
                <a16:creationId xmlns:a16="http://schemas.microsoft.com/office/drawing/2014/main" id="{B1AB2F0A-0ABE-3048-8BA0-117F0FE1189A}"/>
              </a:ext>
            </a:extLst>
          </p:cNvPr>
          <p:cNvSpPr>
            <a:spLocks noGrp="1"/>
          </p:cNvSpPr>
          <p:nvPr>
            <p:ph type="title"/>
          </p:nvPr>
        </p:nvSpPr>
        <p:spPr>
          <a:xfrm>
            <a:off x="6457849" y="691884"/>
            <a:ext cx="5124552"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10" name="Date Placeholder 9">
            <a:extLst>
              <a:ext uri="{FF2B5EF4-FFF2-40B4-BE49-F238E27FC236}">
                <a16:creationId xmlns:a16="http://schemas.microsoft.com/office/drawing/2014/main" id="{7B1C80DA-BDD6-89FB-0C86-E91468794A89}"/>
              </a:ext>
            </a:extLst>
          </p:cNvPr>
          <p:cNvSpPr>
            <a:spLocks noGrp="1"/>
          </p:cNvSpPr>
          <p:nvPr>
            <p:ph type="dt" sz="half" idx="10"/>
          </p:nvPr>
        </p:nvSpPr>
        <p:spPr>
          <a:xfrm>
            <a:off x="3251200" y="6173791"/>
            <a:ext cx="2844800" cy="365125"/>
          </a:xfrm>
          <a:prstGeom prst="rect">
            <a:avLst/>
          </a:prstGeom>
        </p:spPr>
        <p:txBody>
          <a:bodyPr/>
          <a:lstStyle/>
          <a:p>
            <a:fld id="{08CCC229-AB65-5F40-B719-1933DA0A7CB3}" type="datetime1">
              <a:rPr lang="en-US" smtClean="0"/>
              <a:t>5/5/2025</a:t>
            </a:fld>
            <a:endParaRPr lang="en-US"/>
          </a:p>
        </p:txBody>
      </p:sp>
      <p:sp>
        <p:nvSpPr>
          <p:cNvPr id="15" name="Footer Placeholder 10">
            <a:extLst>
              <a:ext uri="{FF2B5EF4-FFF2-40B4-BE49-F238E27FC236}">
                <a16:creationId xmlns:a16="http://schemas.microsoft.com/office/drawing/2014/main" id="{011EFF9B-03F3-D55F-12EF-15C293A69AFE}"/>
              </a:ext>
            </a:extLst>
          </p:cNvPr>
          <p:cNvSpPr txBox="1">
            <a:spLocks/>
          </p:cNvSpPr>
          <p:nvPr userDrawn="1"/>
        </p:nvSpPr>
        <p:spPr>
          <a:xfrm>
            <a:off x="7486650" y="6095481"/>
            <a:ext cx="396716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5A5B5D"/>
                </a:solidFill>
              </a:rPr>
              <a:t>Federal Emergency Management Agency	 </a:t>
            </a:r>
            <a:fld id="{8FCC257D-A786-9244-9E17-CE618C8B9275}" type="slidenum">
              <a:rPr lang="en-US" smtClean="0">
                <a:solidFill>
                  <a:srgbClr val="5A5B5D"/>
                </a:solidFill>
              </a:rPr>
              <a:pPr/>
              <a:t>‹#›</a:t>
            </a:fld>
            <a:endParaRPr lang="en-US">
              <a:solidFill>
                <a:srgbClr val="5A5B5D"/>
              </a:solidFill>
            </a:endParaRPr>
          </a:p>
        </p:txBody>
      </p:sp>
    </p:spTree>
    <p:extLst>
      <p:ext uri="{BB962C8B-B14F-4D97-AF65-F5344CB8AC3E}">
        <p14:creationId xmlns:p14="http://schemas.microsoft.com/office/powerpoint/2010/main" val="17720713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 name="Content Placeholder 3"/>
          <p:cNvSpPr>
            <a:spLocks noGrp="1"/>
          </p:cNvSpPr>
          <p:nvPr>
            <p:ph sz="half" idx="2" hasCustomPrompt="1"/>
          </p:nvPr>
        </p:nvSpPr>
        <p:spPr>
          <a:xfrm>
            <a:off x="738194" y="1524080"/>
            <a:ext cx="5129793" cy="3473276"/>
          </a:xfrm>
          <a:prstGeom prst="rect">
            <a:avLst/>
          </a:prstGeom>
        </p:spPr>
        <p:txBody>
          <a:bodyPr/>
          <a:lstStyle>
            <a:lvl1pPr>
              <a:lnSpc>
                <a:spcPts val="2400"/>
              </a:lnSpc>
              <a:spcBef>
                <a:spcPts val="1000"/>
              </a:spcBef>
              <a:defRPr sz="2000" baseline="0"/>
            </a:lvl1pPr>
            <a:lvl2pPr>
              <a:spcBef>
                <a:spcPts val="1000"/>
              </a:spcBef>
              <a:defRPr sz="1800" baseline="0"/>
            </a:lvl2pPr>
            <a:lvl3pPr>
              <a:spcBef>
                <a:spcPts val="1000"/>
              </a:spcBef>
              <a:defRPr sz="1800"/>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5" name="Text Placeholder 4"/>
          <p:cNvSpPr>
            <a:spLocks noGrp="1"/>
          </p:cNvSpPr>
          <p:nvPr>
            <p:ph type="body" sz="quarter" idx="3" hasCustomPrompt="1"/>
          </p:nvPr>
        </p:nvSpPr>
        <p:spPr>
          <a:xfrm>
            <a:off x="6322005" y="1004329"/>
            <a:ext cx="5131808" cy="371679"/>
          </a:xfrm>
          <a:prstGeom prst="rect">
            <a:avLst/>
          </a:prstGeom>
        </p:spPr>
        <p:txBody>
          <a:bodyPr anchor="b">
            <a:noAutofit/>
          </a:bodyPr>
          <a:lstStyle>
            <a:lvl1pPr marL="0" indent="0">
              <a:buNone/>
              <a:defRPr sz="2000" b="1">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6" name="Content Placeholder 5"/>
          <p:cNvSpPr>
            <a:spLocks noGrp="1"/>
          </p:cNvSpPr>
          <p:nvPr>
            <p:ph sz="quarter" idx="4" hasCustomPrompt="1"/>
          </p:nvPr>
        </p:nvSpPr>
        <p:spPr>
          <a:xfrm>
            <a:off x="6322005" y="1524080"/>
            <a:ext cx="5131808" cy="3473276"/>
          </a:xfrm>
          <a:prstGeom prst="rect">
            <a:avLst/>
          </a:prstGeom>
        </p:spPr>
        <p:txBody>
          <a:bodyPr/>
          <a:lstStyle>
            <a:lvl1pPr>
              <a:lnSpc>
                <a:spcPts val="2400"/>
              </a:lnSpc>
              <a:spcBef>
                <a:spcPts val="1000"/>
              </a:spcBef>
              <a:defRPr sz="2000" baseline="0"/>
            </a:lvl1pPr>
            <a:lvl2pPr>
              <a:spcBef>
                <a:spcPts val="1000"/>
              </a:spcBef>
              <a:defRPr sz="1800"/>
            </a:lvl2pPr>
            <a:lvl3pPr>
              <a:spcBef>
                <a:spcPts val="1000"/>
              </a:spcBef>
              <a:defRPr sz="1600"/>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19" name="Text Placeholder 4"/>
          <p:cNvSpPr>
            <a:spLocks noGrp="1"/>
          </p:cNvSpPr>
          <p:nvPr>
            <p:ph type="body" sz="quarter" idx="12" hasCustomPrompt="1"/>
          </p:nvPr>
        </p:nvSpPr>
        <p:spPr>
          <a:xfrm>
            <a:off x="738194" y="1004329"/>
            <a:ext cx="5104814" cy="371679"/>
          </a:xfrm>
          <a:prstGeom prst="rect">
            <a:avLst/>
          </a:prstGeom>
        </p:spPr>
        <p:txBody>
          <a:bodyPr anchor="b">
            <a:noAutofit/>
          </a:bodyPr>
          <a:lstStyle>
            <a:lvl1pPr marL="0" indent="0">
              <a:buNone/>
              <a:defRPr sz="2000" b="1">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10" name="Title Placeholder 1"/>
          <p:cNvSpPr>
            <a:spLocks noGrp="1"/>
          </p:cNvSpPr>
          <p:nvPr>
            <p:ph type="title"/>
          </p:nvPr>
        </p:nvSpPr>
        <p:spPr>
          <a:xfrm>
            <a:off x="738189" y="461149"/>
            <a:ext cx="10715627" cy="226829"/>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sp>
        <p:nvSpPr>
          <p:cNvPr id="3" name="Footer Placeholder 10">
            <a:extLst>
              <a:ext uri="{FF2B5EF4-FFF2-40B4-BE49-F238E27FC236}">
                <a16:creationId xmlns:a16="http://schemas.microsoft.com/office/drawing/2014/main" id="{8126FD04-1A0A-358E-A8B6-5FF82E5A05A4}"/>
              </a:ext>
            </a:extLst>
          </p:cNvPr>
          <p:cNvSpPr txBox="1">
            <a:spLocks/>
          </p:cNvSpPr>
          <p:nvPr userDrawn="1"/>
        </p:nvSpPr>
        <p:spPr>
          <a:xfrm>
            <a:off x="7486650" y="6095481"/>
            <a:ext cx="396716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5A5B5D"/>
                </a:solidFill>
              </a:rPr>
              <a:t>Federal Emergency Management Agency	 </a:t>
            </a:r>
            <a:fld id="{8FCC257D-A786-9244-9E17-CE618C8B9275}" type="slidenum">
              <a:rPr lang="en-US" smtClean="0">
                <a:solidFill>
                  <a:srgbClr val="5A5B5D"/>
                </a:solidFill>
              </a:rPr>
              <a:pPr/>
              <a:t>‹#›</a:t>
            </a:fld>
            <a:endParaRPr lang="en-US">
              <a:solidFill>
                <a:srgbClr val="5A5B5D"/>
              </a:solidFill>
            </a:endParaRPr>
          </a:p>
        </p:txBody>
      </p:sp>
      <p:pic>
        <p:nvPicPr>
          <p:cNvPr id="7" name="Picture 6">
            <a:extLst>
              <a:ext uri="{FF2B5EF4-FFF2-40B4-BE49-F238E27FC236}">
                <a16:creationId xmlns:a16="http://schemas.microsoft.com/office/drawing/2014/main" id="{301DD2CE-BDF9-2AD1-04F3-6D95853FE37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8184" y="5958625"/>
            <a:ext cx="1792740" cy="638839"/>
          </a:xfrm>
          <a:prstGeom prst="rect">
            <a:avLst/>
          </a:prstGeom>
        </p:spPr>
      </p:pic>
    </p:spTree>
    <p:extLst>
      <p:ext uri="{BB962C8B-B14F-4D97-AF65-F5344CB8AC3E}">
        <p14:creationId xmlns:p14="http://schemas.microsoft.com/office/powerpoint/2010/main" val="14606171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wo Content">
    <p:bg>
      <p:bgPr>
        <a:solidFill>
          <a:schemeClr val="tx1"/>
        </a:solidFill>
        <a:effectLst/>
      </p:bgPr>
    </p:bg>
    <p:spTree>
      <p:nvGrpSpPr>
        <p:cNvPr id="1" name=""/>
        <p:cNvGrpSpPr/>
        <p:nvPr/>
      </p:nvGrpSpPr>
      <p:grpSpPr>
        <a:xfrm>
          <a:off x="0" y="0"/>
          <a:ext cx="0" cy="0"/>
          <a:chOff x="0" y="0"/>
          <a:chExt cx="0" cy="0"/>
        </a:xfrm>
      </p:grpSpPr>
      <p:pic>
        <p:nvPicPr>
          <p:cNvPr id="3" name="Picture 2" descr="A picture containing person, person, boy, child&#10;&#10;Description automatically generated">
            <a:extLst>
              <a:ext uri="{FF2B5EF4-FFF2-40B4-BE49-F238E27FC236}">
                <a16:creationId xmlns:a16="http://schemas.microsoft.com/office/drawing/2014/main" id="{50ABA285-B143-4443-A825-3738EAF52CB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C9B86FCD-6BA9-694B-A64A-36883B42361C}"/>
              </a:ext>
            </a:extLst>
          </p:cNvPr>
          <p:cNvSpPr/>
          <p:nvPr userDrawn="1"/>
        </p:nvSpPr>
        <p:spPr>
          <a:xfrm>
            <a:off x="6096000" y="0"/>
            <a:ext cx="6096000" cy="6858000"/>
          </a:xfrm>
          <a:prstGeom prst="rect">
            <a:avLst/>
          </a:prstGeom>
          <a:solidFill>
            <a:srgbClr val="5A5B5D">
              <a:alpha val="72941"/>
            </a:srgbClr>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 name="Rectangle 12">
            <a:extLst>
              <a:ext uri="{FF2B5EF4-FFF2-40B4-BE49-F238E27FC236}">
                <a16:creationId xmlns:a16="http://schemas.microsoft.com/office/drawing/2014/main" id="{7A81BF64-81BE-3944-A21C-CA7BB5AC4A9D}"/>
              </a:ext>
            </a:extLst>
          </p:cNvPr>
          <p:cNvSpPr/>
          <p:nvPr userDrawn="1"/>
        </p:nvSpPr>
        <p:spPr>
          <a:xfrm>
            <a:off x="0" y="0"/>
            <a:ext cx="6096000" cy="6858000"/>
          </a:xfrm>
          <a:prstGeom prst="rect">
            <a:avLst/>
          </a:prstGeom>
          <a:solidFill>
            <a:srgbClr val="005188">
              <a:alpha val="72941"/>
            </a:srgbClr>
          </a:solidFill>
          <a:ln>
            <a:noFill/>
          </a:ln>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0" name="Content Placeholder 3">
            <a:extLst>
              <a:ext uri="{FF2B5EF4-FFF2-40B4-BE49-F238E27FC236}">
                <a16:creationId xmlns:a16="http://schemas.microsoft.com/office/drawing/2014/main" id="{7E2ECF73-45E0-0843-9F3F-68C69CE41040}"/>
              </a:ext>
            </a:extLst>
          </p:cNvPr>
          <p:cNvSpPr>
            <a:spLocks noGrp="1"/>
          </p:cNvSpPr>
          <p:nvPr>
            <p:ph sz="half" idx="13" hasCustomPrompt="1"/>
          </p:nvPr>
        </p:nvSpPr>
        <p:spPr>
          <a:xfrm>
            <a:off x="688767" y="2154312"/>
            <a:ext cx="5129793" cy="3473276"/>
          </a:xfrm>
          <a:prstGeom prst="rect">
            <a:avLst/>
          </a:prstGeom>
        </p:spPr>
        <p:txBody>
          <a:bodyPr/>
          <a:lstStyle>
            <a:lvl1pPr>
              <a:lnSpc>
                <a:spcPts val="2400"/>
              </a:lnSpc>
              <a:spcBef>
                <a:spcPts val="1000"/>
              </a:spcBef>
              <a:defRPr sz="2000" baseline="0">
                <a:solidFill>
                  <a:schemeClr val="bg1"/>
                </a:solidFill>
              </a:defRPr>
            </a:lvl1pPr>
            <a:lvl2pPr>
              <a:spcBef>
                <a:spcPts val="1000"/>
              </a:spcBef>
              <a:defRPr sz="1800" baseline="0">
                <a:solidFill>
                  <a:schemeClr val="bg1"/>
                </a:solidFill>
              </a:defRPr>
            </a:lvl2pPr>
            <a:lvl3pPr>
              <a:spcBef>
                <a:spcPts val="1000"/>
              </a:spcBef>
              <a:defRPr sz="1800">
                <a:solidFill>
                  <a:schemeClr val="bg1"/>
                </a:solidFill>
              </a:defRPr>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11" name="Text Placeholder 4">
            <a:extLst>
              <a:ext uri="{FF2B5EF4-FFF2-40B4-BE49-F238E27FC236}">
                <a16:creationId xmlns:a16="http://schemas.microsoft.com/office/drawing/2014/main" id="{A98E5884-686F-1C45-A0EF-76C8A0A2373C}"/>
              </a:ext>
            </a:extLst>
          </p:cNvPr>
          <p:cNvSpPr>
            <a:spLocks noGrp="1"/>
          </p:cNvSpPr>
          <p:nvPr>
            <p:ph type="body" sz="quarter" idx="14" hasCustomPrompt="1"/>
          </p:nvPr>
        </p:nvSpPr>
        <p:spPr>
          <a:xfrm>
            <a:off x="661773" y="1634561"/>
            <a:ext cx="5131808" cy="371679"/>
          </a:xfrm>
          <a:prstGeom prst="rect">
            <a:avLst/>
          </a:prstGeom>
        </p:spPr>
        <p:txBody>
          <a:bodyPr anchor="b">
            <a:noAutofit/>
          </a:bodyPr>
          <a:lstStyle>
            <a:lvl1pPr marL="0" indent="0">
              <a:buNone/>
              <a:defRPr sz="2800" b="1">
                <a:solidFill>
                  <a:schemeClr val="bg1"/>
                </a:solidFill>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18" name="Content Placeholder 3">
            <a:extLst>
              <a:ext uri="{FF2B5EF4-FFF2-40B4-BE49-F238E27FC236}">
                <a16:creationId xmlns:a16="http://schemas.microsoft.com/office/drawing/2014/main" id="{57EDE04E-08FC-3448-A184-27468B3BF063}"/>
              </a:ext>
            </a:extLst>
          </p:cNvPr>
          <p:cNvSpPr>
            <a:spLocks noGrp="1"/>
          </p:cNvSpPr>
          <p:nvPr>
            <p:ph sz="half" idx="15" hasCustomPrompt="1"/>
          </p:nvPr>
        </p:nvSpPr>
        <p:spPr>
          <a:xfrm>
            <a:off x="6479111" y="2207696"/>
            <a:ext cx="5129793" cy="3473276"/>
          </a:xfrm>
          <a:prstGeom prst="rect">
            <a:avLst/>
          </a:prstGeom>
        </p:spPr>
        <p:txBody>
          <a:bodyPr/>
          <a:lstStyle>
            <a:lvl1pPr>
              <a:lnSpc>
                <a:spcPts val="2400"/>
              </a:lnSpc>
              <a:spcBef>
                <a:spcPts val="1000"/>
              </a:spcBef>
              <a:defRPr sz="2000" baseline="0">
                <a:solidFill>
                  <a:schemeClr val="bg1"/>
                </a:solidFill>
              </a:defRPr>
            </a:lvl1pPr>
            <a:lvl2pPr>
              <a:spcBef>
                <a:spcPts val="1000"/>
              </a:spcBef>
              <a:defRPr sz="1800" baseline="0">
                <a:solidFill>
                  <a:schemeClr val="bg1"/>
                </a:solidFill>
              </a:defRPr>
            </a:lvl2pPr>
            <a:lvl3pPr>
              <a:spcBef>
                <a:spcPts val="1000"/>
              </a:spcBef>
              <a:defRPr sz="1800">
                <a:solidFill>
                  <a:schemeClr val="bg1"/>
                </a:solidFill>
              </a:defRPr>
            </a:lvl3pPr>
            <a:lvl4pPr>
              <a:defRPr sz="1600"/>
            </a:lvl4pPr>
            <a:lvl5pPr>
              <a:defRPr sz="1600"/>
            </a:lvl5pPr>
            <a:lvl6pPr>
              <a:defRPr sz="1600"/>
            </a:lvl6pPr>
            <a:lvl7pPr>
              <a:defRPr sz="1600"/>
            </a:lvl7pPr>
            <a:lvl8pPr>
              <a:defRPr sz="1600"/>
            </a:lvl8pPr>
            <a:lvl9pPr>
              <a:defRPr sz="1600"/>
            </a:lvl9pPr>
          </a:lstStyle>
          <a:p>
            <a:pPr lvl="0"/>
            <a:r>
              <a:rPr lang="en-US"/>
              <a:t>Click to add text</a:t>
            </a:r>
          </a:p>
          <a:p>
            <a:pPr lvl="1"/>
            <a:r>
              <a:rPr lang="en-US"/>
              <a:t>Second level</a:t>
            </a:r>
          </a:p>
          <a:p>
            <a:pPr lvl="2"/>
            <a:r>
              <a:rPr lang="en-US"/>
              <a:t>Third level</a:t>
            </a:r>
          </a:p>
        </p:txBody>
      </p:sp>
      <p:sp>
        <p:nvSpPr>
          <p:cNvPr id="19" name="Text Placeholder 4">
            <a:extLst>
              <a:ext uri="{FF2B5EF4-FFF2-40B4-BE49-F238E27FC236}">
                <a16:creationId xmlns:a16="http://schemas.microsoft.com/office/drawing/2014/main" id="{826B8427-E58C-1441-B60A-E7E51621D610}"/>
              </a:ext>
            </a:extLst>
          </p:cNvPr>
          <p:cNvSpPr>
            <a:spLocks noGrp="1"/>
          </p:cNvSpPr>
          <p:nvPr>
            <p:ph type="body" sz="quarter" idx="16" hasCustomPrompt="1"/>
          </p:nvPr>
        </p:nvSpPr>
        <p:spPr>
          <a:xfrm>
            <a:off x="6452117" y="1687945"/>
            <a:ext cx="5131808" cy="371679"/>
          </a:xfrm>
          <a:prstGeom prst="rect">
            <a:avLst/>
          </a:prstGeom>
        </p:spPr>
        <p:txBody>
          <a:bodyPr anchor="b">
            <a:noAutofit/>
          </a:bodyPr>
          <a:lstStyle>
            <a:lvl1pPr marL="0" indent="0">
              <a:buNone/>
              <a:defRPr sz="2800" b="1">
                <a:solidFill>
                  <a:schemeClr val="bg1"/>
                </a:solidFill>
                <a:latin typeface="+mj-lt"/>
                <a:cs typeface="Georgi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text</a:t>
            </a:r>
          </a:p>
        </p:txBody>
      </p:sp>
      <p:sp>
        <p:nvSpPr>
          <p:cNvPr id="6" name="Footer Placeholder 10">
            <a:extLst>
              <a:ext uri="{FF2B5EF4-FFF2-40B4-BE49-F238E27FC236}">
                <a16:creationId xmlns:a16="http://schemas.microsoft.com/office/drawing/2014/main" id="{83E3B04E-B55B-76EC-2FD2-61531E9F9A39}"/>
              </a:ext>
            </a:extLst>
          </p:cNvPr>
          <p:cNvSpPr txBox="1">
            <a:spLocks/>
          </p:cNvSpPr>
          <p:nvPr userDrawn="1"/>
        </p:nvSpPr>
        <p:spPr>
          <a:xfrm>
            <a:off x="7486650" y="6095481"/>
            <a:ext cx="396716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chemeClr val="bg1"/>
                </a:solidFill>
              </a:rPr>
              <a:t>Federal Emergency Management Agency	 </a:t>
            </a:r>
            <a:fld id="{8FCC257D-A786-9244-9E17-CE618C8B9275}"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30328220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738189" y="182880"/>
            <a:ext cx="10715627" cy="731520"/>
          </a:xfrm>
          <a:prstGeom prst="rect">
            <a:avLst/>
          </a:prstGeom>
        </p:spPr>
        <p:txBody>
          <a:bodyPr vert="horz" lIns="91440" tIns="45720" rIns="91440" bIns="45720" rtlCol="0" anchor="ctr">
            <a:noAutofit/>
          </a:bodyPr>
          <a:lstStyle>
            <a:lvl1pPr>
              <a:defRPr sz="2800">
                <a:solidFill>
                  <a:srgbClr val="005288"/>
                </a:solidFill>
              </a:defRPr>
            </a:lvl1pPr>
          </a:lstStyle>
          <a:p>
            <a:r>
              <a:rPr lang="en-US"/>
              <a:t>Click to edit master title style</a:t>
            </a:r>
          </a:p>
        </p:txBody>
      </p:sp>
      <p:pic>
        <p:nvPicPr>
          <p:cNvPr id="4" name="Picture 3">
            <a:extLst>
              <a:ext uri="{FF2B5EF4-FFF2-40B4-BE49-F238E27FC236}">
                <a16:creationId xmlns:a16="http://schemas.microsoft.com/office/drawing/2014/main" id="{2BE564A2-0BDB-6508-9377-CD4B4F77E06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8184" y="5958625"/>
            <a:ext cx="1792740" cy="638839"/>
          </a:xfrm>
          <a:prstGeom prst="rect">
            <a:avLst/>
          </a:prstGeom>
        </p:spPr>
      </p:pic>
      <p:sp>
        <p:nvSpPr>
          <p:cNvPr id="5" name="Footer Placeholder 10">
            <a:extLst>
              <a:ext uri="{FF2B5EF4-FFF2-40B4-BE49-F238E27FC236}">
                <a16:creationId xmlns:a16="http://schemas.microsoft.com/office/drawing/2014/main" id="{F6954497-62B3-198E-40D1-FABE5D8A04F3}"/>
              </a:ext>
            </a:extLst>
          </p:cNvPr>
          <p:cNvSpPr txBox="1">
            <a:spLocks/>
          </p:cNvSpPr>
          <p:nvPr userDrawn="1"/>
        </p:nvSpPr>
        <p:spPr>
          <a:xfrm>
            <a:off x="7486650" y="6095481"/>
            <a:ext cx="396716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5A5B5D"/>
                </a:solidFill>
              </a:rPr>
              <a:t>Federal Emergency Management Agency	 </a:t>
            </a:r>
            <a:fld id="{8FCC257D-A786-9244-9E17-CE618C8B9275}" type="slidenum">
              <a:rPr lang="en-US" smtClean="0">
                <a:solidFill>
                  <a:srgbClr val="5A5B5D"/>
                </a:solidFill>
              </a:rPr>
              <a:pPr/>
              <a:t>‹#›</a:t>
            </a:fld>
            <a:endParaRPr lang="en-US">
              <a:solidFill>
                <a:srgbClr val="5A5B5D"/>
              </a:solidFill>
            </a:endParaRPr>
          </a:p>
        </p:txBody>
      </p:sp>
    </p:spTree>
    <p:extLst>
      <p:ext uri="{BB962C8B-B14F-4D97-AF65-F5344CB8AC3E}">
        <p14:creationId xmlns:p14="http://schemas.microsoft.com/office/powerpoint/2010/main" val="31994211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Numbered list">
    <p:spTree>
      <p:nvGrpSpPr>
        <p:cNvPr id="1" name=""/>
        <p:cNvGrpSpPr/>
        <p:nvPr/>
      </p:nvGrpSpPr>
      <p:grpSpPr>
        <a:xfrm>
          <a:off x="0" y="0"/>
          <a:ext cx="0" cy="0"/>
          <a:chOff x="0" y="0"/>
          <a:chExt cx="0" cy="0"/>
        </a:xfrm>
      </p:grpSpPr>
      <p:sp>
        <p:nvSpPr>
          <p:cNvPr id="24" name="Content Placeholder 2"/>
          <p:cNvSpPr>
            <a:spLocks noGrp="1"/>
          </p:cNvSpPr>
          <p:nvPr>
            <p:ph sz="half" idx="1" hasCustomPrompt="1"/>
          </p:nvPr>
        </p:nvSpPr>
        <p:spPr>
          <a:xfrm>
            <a:off x="738193" y="1000754"/>
            <a:ext cx="10715625" cy="4022725"/>
          </a:xfrm>
          <a:prstGeom prst="rect">
            <a:avLst/>
          </a:prstGeom>
        </p:spPr>
        <p:txBody>
          <a:bodyPr/>
          <a:lstStyle>
            <a:lvl1pPr marL="452628" indent="-457200">
              <a:buClr>
                <a:srgbClr val="101820"/>
              </a:buClr>
              <a:buFont typeface="+mj-lt"/>
              <a:buAutoNum type="arabicPeriod"/>
              <a:defRPr sz="2000">
                <a:solidFill>
                  <a:srgbClr val="101820"/>
                </a:solidFill>
              </a:defRPr>
            </a:lvl1pPr>
            <a:lvl2pPr marL="800100" indent="-342900">
              <a:spcBef>
                <a:spcPts val="1000"/>
              </a:spcBef>
              <a:buClr>
                <a:srgbClr val="101820"/>
              </a:buClr>
              <a:buSzPct val="100000"/>
              <a:buFont typeface="+mj-lt"/>
              <a:buAutoNum type="alphaLcPeriod"/>
              <a:defRPr sz="1800">
                <a:solidFill>
                  <a:srgbClr val="101820"/>
                </a:solidFill>
              </a:defRPr>
            </a:lvl2pPr>
            <a:lvl3pPr marL="1143000" indent="-228600">
              <a:spcBef>
                <a:spcPts val="1000"/>
              </a:spcBef>
              <a:buFont typeface="Wingdings" charset="2"/>
              <a:buChar char="§"/>
              <a:defRPr sz="1600">
                <a:solidFill>
                  <a:srgbClr val="101820"/>
                </a:solidFill>
              </a:defRPr>
            </a:lvl3pPr>
            <a:lvl4pPr>
              <a:defRPr sz="1800"/>
            </a:lvl4pPr>
            <a:lvl5pPr>
              <a:defRPr sz="1800"/>
            </a:lvl5pPr>
            <a:lvl6pPr>
              <a:defRPr sz="1800"/>
            </a:lvl6pPr>
            <a:lvl7pPr>
              <a:defRPr sz="1800"/>
            </a:lvl7pPr>
            <a:lvl8pPr>
              <a:defRPr sz="1800"/>
            </a:lvl8pPr>
            <a:lvl9pPr>
              <a:defRPr sz="1800"/>
            </a:lvl9pPr>
          </a:lstStyle>
          <a:p>
            <a:pPr lvl="0"/>
            <a:r>
              <a:rPr lang="en-US"/>
              <a:t>Click to add text</a:t>
            </a:r>
          </a:p>
          <a:p>
            <a:pPr lvl="1"/>
            <a:r>
              <a:rPr lang="en-US"/>
              <a:t>Second level</a:t>
            </a:r>
          </a:p>
          <a:p>
            <a:pPr lvl="2"/>
            <a:r>
              <a:rPr lang="en-US"/>
              <a:t>Third level</a:t>
            </a:r>
          </a:p>
        </p:txBody>
      </p:sp>
      <p:sp>
        <p:nvSpPr>
          <p:cNvPr id="7" name="Title Placeholder 1"/>
          <p:cNvSpPr>
            <a:spLocks noGrp="1"/>
          </p:cNvSpPr>
          <p:nvPr>
            <p:ph type="title"/>
          </p:nvPr>
        </p:nvSpPr>
        <p:spPr>
          <a:xfrm>
            <a:off x="738185" y="452440"/>
            <a:ext cx="10715632" cy="23553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pic>
        <p:nvPicPr>
          <p:cNvPr id="4" name="Picture 3">
            <a:extLst>
              <a:ext uri="{FF2B5EF4-FFF2-40B4-BE49-F238E27FC236}">
                <a16:creationId xmlns:a16="http://schemas.microsoft.com/office/drawing/2014/main" id="{9E48B6E0-CF4B-1618-090C-525E345B212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8184" y="5958625"/>
            <a:ext cx="1792740" cy="638839"/>
          </a:xfrm>
          <a:prstGeom prst="rect">
            <a:avLst/>
          </a:prstGeom>
        </p:spPr>
      </p:pic>
      <p:sp>
        <p:nvSpPr>
          <p:cNvPr id="5" name="Footer Placeholder 10">
            <a:extLst>
              <a:ext uri="{FF2B5EF4-FFF2-40B4-BE49-F238E27FC236}">
                <a16:creationId xmlns:a16="http://schemas.microsoft.com/office/drawing/2014/main" id="{1B813468-B685-D2BF-19AF-2EDE51DB72A2}"/>
              </a:ext>
            </a:extLst>
          </p:cNvPr>
          <p:cNvSpPr txBox="1">
            <a:spLocks/>
          </p:cNvSpPr>
          <p:nvPr userDrawn="1"/>
        </p:nvSpPr>
        <p:spPr>
          <a:xfrm>
            <a:off x="7486650" y="6095481"/>
            <a:ext cx="396716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5A5B5D"/>
                </a:solidFill>
              </a:rPr>
              <a:t>Federal Emergency Management Agency	 </a:t>
            </a:r>
            <a:fld id="{8FCC257D-A786-9244-9E17-CE618C8B9275}" type="slidenum">
              <a:rPr lang="en-US" smtClean="0">
                <a:solidFill>
                  <a:srgbClr val="5A5B5D"/>
                </a:solidFill>
              </a:rPr>
              <a:pPr/>
              <a:t>‹#›</a:t>
            </a:fld>
            <a:endParaRPr lang="en-US">
              <a:solidFill>
                <a:srgbClr val="5A5B5D"/>
              </a:solidFill>
            </a:endParaRPr>
          </a:p>
        </p:txBody>
      </p:sp>
    </p:spTree>
    <p:extLst>
      <p:ext uri="{BB962C8B-B14F-4D97-AF65-F5344CB8AC3E}">
        <p14:creationId xmlns:p14="http://schemas.microsoft.com/office/powerpoint/2010/main" val="31778963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rt with caption ">
    <p:spTree>
      <p:nvGrpSpPr>
        <p:cNvPr id="1" name=""/>
        <p:cNvGrpSpPr/>
        <p:nvPr/>
      </p:nvGrpSpPr>
      <p:grpSpPr>
        <a:xfrm>
          <a:off x="0" y="0"/>
          <a:ext cx="0" cy="0"/>
          <a:chOff x="0" y="0"/>
          <a:chExt cx="0" cy="0"/>
        </a:xfrm>
      </p:grpSpPr>
      <p:sp>
        <p:nvSpPr>
          <p:cNvPr id="16" name="Text Placeholder 3"/>
          <p:cNvSpPr>
            <a:spLocks noGrp="1"/>
          </p:cNvSpPr>
          <p:nvPr>
            <p:ph type="body" sz="half" idx="10" hasCustomPrompt="1"/>
          </p:nvPr>
        </p:nvSpPr>
        <p:spPr>
          <a:xfrm>
            <a:off x="7219366" y="1000767"/>
            <a:ext cx="4234455" cy="3880720"/>
          </a:xfrm>
          <a:prstGeom prst="rect">
            <a:avLst/>
          </a:prstGeom>
        </p:spPr>
        <p:txBody>
          <a:bodyPr>
            <a:normAutofit/>
          </a:bodyPr>
          <a:lstStyle>
            <a:lvl1pPr marL="0" indent="0">
              <a:lnSpc>
                <a:spcPts val="2200"/>
              </a:lnSpc>
              <a:spcBef>
                <a:spcPts val="1500"/>
              </a:spcBef>
              <a:buNone/>
              <a:defRPr sz="1600" baseline="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descriptive text</a:t>
            </a:r>
          </a:p>
        </p:txBody>
      </p:sp>
      <p:sp>
        <p:nvSpPr>
          <p:cNvPr id="20" name="Content Placeholder 18"/>
          <p:cNvSpPr>
            <a:spLocks noGrp="1"/>
          </p:cNvSpPr>
          <p:nvPr>
            <p:ph sz="quarter" idx="11" hasCustomPrompt="1"/>
          </p:nvPr>
        </p:nvSpPr>
        <p:spPr>
          <a:xfrm>
            <a:off x="763008" y="1000768"/>
            <a:ext cx="6023847" cy="3880719"/>
          </a:xfrm>
        </p:spPr>
        <p:txBody>
          <a:bodyPr/>
          <a:lstStyle>
            <a:lvl1pPr marL="0" indent="0">
              <a:buNone/>
              <a:defRPr/>
            </a:lvl1pPr>
          </a:lstStyle>
          <a:p>
            <a:pPr lvl="0"/>
            <a:r>
              <a:rPr lang="en-US"/>
              <a:t>Insert chart here</a:t>
            </a:r>
          </a:p>
        </p:txBody>
      </p:sp>
      <p:sp>
        <p:nvSpPr>
          <p:cNvPr id="8" name="Title Placeholder 1"/>
          <p:cNvSpPr>
            <a:spLocks noGrp="1"/>
          </p:cNvSpPr>
          <p:nvPr>
            <p:ph type="title"/>
          </p:nvPr>
        </p:nvSpPr>
        <p:spPr>
          <a:xfrm>
            <a:off x="738189" y="443731"/>
            <a:ext cx="10715627" cy="23553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pic>
        <p:nvPicPr>
          <p:cNvPr id="4" name="Picture 3">
            <a:extLst>
              <a:ext uri="{FF2B5EF4-FFF2-40B4-BE49-F238E27FC236}">
                <a16:creationId xmlns:a16="http://schemas.microsoft.com/office/drawing/2014/main" id="{40DCBEED-11DF-0A45-E575-B82FA5C3028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8184" y="5958625"/>
            <a:ext cx="1792740" cy="638839"/>
          </a:xfrm>
          <a:prstGeom prst="rect">
            <a:avLst/>
          </a:prstGeom>
        </p:spPr>
      </p:pic>
      <p:sp>
        <p:nvSpPr>
          <p:cNvPr id="5" name="Footer Placeholder 10">
            <a:extLst>
              <a:ext uri="{FF2B5EF4-FFF2-40B4-BE49-F238E27FC236}">
                <a16:creationId xmlns:a16="http://schemas.microsoft.com/office/drawing/2014/main" id="{A1F59142-25BA-331D-DBE0-F4903206DFF4}"/>
              </a:ext>
            </a:extLst>
          </p:cNvPr>
          <p:cNvSpPr txBox="1">
            <a:spLocks/>
          </p:cNvSpPr>
          <p:nvPr userDrawn="1"/>
        </p:nvSpPr>
        <p:spPr>
          <a:xfrm>
            <a:off x="7486650" y="6095481"/>
            <a:ext cx="396716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5A5B5D"/>
                </a:solidFill>
              </a:rPr>
              <a:t>Federal Emergency Management Agency	 </a:t>
            </a:r>
            <a:fld id="{8FCC257D-A786-9244-9E17-CE618C8B9275}" type="slidenum">
              <a:rPr lang="en-US" smtClean="0">
                <a:solidFill>
                  <a:srgbClr val="5A5B5D"/>
                </a:solidFill>
              </a:rPr>
              <a:pPr/>
              <a:t>‹#›</a:t>
            </a:fld>
            <a:endParaRPr lang="en-US">
              <a:solidFill>
                <a:srgbClr val="5A5B5D"/>
              </a:solidFill>
            </a:endParaRPr>
          </a:p>
        </p:txBody>
      </p:sp>
    </p:spTree>
    <p:extLst>
      <p:ext uri="{BB962C8B-B14F-4D97-AF65-F5344CB8AC3E}">
        <p14:creationId xmlns:p14="http://schemas.microsoft.com/office/powerpoint/2010/main" val="34415247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low ink)">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D061912-18C8-41D6-8A7B-B688E67B5E5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12188563" cy="6858000"/>
          </a:xfrm>
          <a:prstGeom prst="rect">
            <a:avLst/>
          </a:prstGeom>
        </p:spPr>
      </p:pic>
      <p:sp>
        <p:nvSpPr>
          <p:cNvPr id="2" name="Rectangle 1">
            <a:extLst>
              <a:ext uri="{FF2B5EF4-FFF2-40B4-BE49-F238E27FC236}">
                <a16:creationId xmlns:a16="http://schemas.microsoft.com/office/drawing/2014/main" id="{7719D287-29F9-DE44-9F1C-D54D423E2DB4}"/>
              </a:ext>
            </a:extLst>
          </p:cNvPr>
          <p:cNvSpPr/>
          <p:nvPr userDrawn="1"/>
        </p:nvSpPr>
        <p:spPr>
          <a:xfrm>
            <a:off x="-3438" y="-2"/>
            <a:ext cx="12192000" cy="6858002"/>
          </a:xfrm>
          <a:prstGeom prst="rect">
            <a:avLst/>
          </a:prstGeom>
          <a:solidFill>
            <a:srgbClr val="005288">
              <a:alpha val="30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9" name="Title 2">
            <a:extLst>
              <a:ext uri="{FF2B5EF4-FFF2-40B4-BE49-F238E27FC236}">
                <a16:creationId xmlns:a16="http://schemas.microsoft.com/office/drawing/2014/main" id="{725A2850-52BB-81ED-890C-DD762F25E87E}"/>
              </a:ext>
            </a:extLst>
          </p:cNvPr>
          <p:cNvSpPr>
            <a:spLocks noGrp="1"/>
          </p:cNvSpPr>
          <p:nvPr>
            <p:ph type="title"/>
          </p:nvPr>
        </p:nvSpPr>
        <p:spPr>
          <a:xfrm>
            <a:off x="738189" y="2164956"/>
            <a:ext cx="10715627" cy="743347"/>
          </a:xfrm>
        </p:spPr>
        <p:txBody>
          <a:bodyPr>
            <a:normAutofit/>
          </a:bodyPr>
          <a:lstStyle>
            <a:lvl1pPr>
              <a:defRPr sz="4000" b="0">
                <a:solidFill>
                  <a:schemeClr val="bg1"/>
                </a:solidFill>
                <a:latin typeface="+mj-lt"/>
                <a:cs typeface="Arial"/>
              </a:defRPr>
            </a:lvl1pPr>
          </a:lstStyle>
          <a:p>
            <a:r>
              <a:rPr lang="en-US"/>
              <a:t>Click to edit Master title style</a:t>
            </a:r>
          </a:p>
        </p:txBody>
      </p:sp>
      <p:sp>
        <p:nvSpPr>
          <p:cNvPr id="11" name="Text Placeholder 5">
            <a:extLst>
              <a:ext uri="{FF2B5EF4-FFF2-40B4-BE49-F238E27FC236}">
                <a16:creationId xmlns:a16="http://schemas.microsoft.com/office/drawing/2014/main" id="{142E9A10-C261-AC17-40D3-568668A5F77E}"/>
              </a:ext>
            </a:extLst>
          </p:cNvPr>
          <p:cNvSpPr>
            <a:spLocks noGrp="1"/>
          </p:cNvSpPr>
          <p:nvPr>
            <p:ph type="body" sz="quarter" idx="10"/>
          </p:nvPr>
        </p:nvSpPr>
        <p:spPr>
          <a:xfrm>
            <a:off x="745067" y="2895600"/>
            <a:ext cx="10708748" cy="410936"/>
          </a:xfrm>
        </p:spPr>
        <p:txBody>
          <a:bodyPr>
            <a:normAutofit/>
          </a:bodyPr>
          <a:lstStyle>
            <a:lvl1pPr marL="0" indent="0">
              <a:buNone/>
              <a:defRPr sz="1600">
                <a:solidFill>
                  <a:schemeClr val="bg1"/>
                </a:solidFill>
                <a:latin typeface="+mj-lt"/>
                <a:cs typeface="Arial"/>
              </a:defRPr>
            </a:lvl1pPr>
          </a:lstStyle>
          <a:p>
            <a:pPr lvl="0"/>
            <a:r>
              <a:rPr lang="en-US"/>
              <a:t>Click to edit Master text styles</a:t>
            </a:r>
          </a:p>
        </p:txBody>
      </p:sp>
    </p:spTree>
    <p:extLst>
      <p:ext uri="{BB962C8B-B14F-4D97-AF65-F5344CB8AC3E}">
        <p14:creationId xmlns:p14="http://schemas.microsoft.com/office/powerpoint/2010/main" val="3109640269"/>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Chart with title (3)">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DA3A79E-9B57-822F-8392-42A901D7FD8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8184" y="5958625"/>
            <a:ext cx="1792740" cy="638839"/>
          </a:xfrm>
          <a:prstGeom prst="rect">
            <a:avLst/>
          </a:prstGeom>
        </p:spPr>
      </p:pic>
      <p:sp>
        <p:nvSpPr>
          <p:cNvPr id="5" name="Footer Placeholder 10">
            <a:extLst>
              <a:ext uri="{FF2B5EF4-FFF2-40B4-BE49-F238E27FC236}">
                <a16:creationId xmlns:a16="http://schemas.microsoft.com/office/drawing/2014/main" id="{D9476E5F-4380-FDDD-181E-1C4A90581583}"/>
              </a:ext>
            </a:extLst>
          </p:cNvPr>
          <p:cNvSpPr txBox="1">
            <a:spLocks/>
          </p:cNvSpPr>
          <p:nvPr userDrawn="1"/>
        </p:nvSpPr>
        <p:spPr>
          <a:xfrm>
            <a:off x="7486650" y="6095481"/>
            <a:ext cx="396716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5A5B5D"/>
                </a:solidFill>
              </a:rPr>
              <a:t>Federal Emergency Management Agency	 </a:t>
            </a:r>
            <a:fld id="{8FCC257D-A786-9244-9E17-CE618C8B9275}" type="slidenum">
              <a:rPr lang="en-US" smtClean="0">
                <a:solidFill>
                  <a:srgbClr val="5A5B5D"/>
                </a:solidFill>
              </a:rPr>
              <a:pPr/>
              <a:t>‹#›</a:t>
            </a:fld>
            <a:endParaRPr lang="en-US">
              <a:solidFill>
                <a:srgbClr val="5A5B5D"/>
              </a:solidFill>
            </a:endParaRPr>
          </a:p>
        </p:txBody>
      </p:sp>
    </p:spTree>
    <p:extLst>
      <p:ext uri="{BB962C8B-B14F-4D97-AF65-F5344CB8AC3E}">
        <p14:creationId xmlns:p14="http://schemas.microsoft.com/office/powerpoint/2010/main" val="41015292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sp>
        <p:nvSpPr>
          <p:cNvPr id="13" name="Subtitle 2"/>
          <p:cNvSpPr>
            <a:spLocks noGrp="1"/>
          </p:cNvSpPr>
          <p:nvPr>
            <p:ph type="subTitle" idx="1"/>
          </p:nvPr>
        </p:nvSpPr>
        <p:spPr>
          <a:xfrm>
            <a:off x="1204148" y="2996623"/>
            <a:ext cx="9746073" cy="447452"/>
          </a:xfrm>
          <a:prstGeom prst="rect">
            <a:avLst/>
          </a:prstGeom>
        </p:spPr>
        <p:txBody>
          <a:bodyPr wrap="square" lIns="64284" tIns="32142" rIns="64284" bIns="32142">
            <a:spAutoFit/>
          </a:bodyPr>
          <a:lstStyle>
            <a:lvl1pPr marL="0" marR="0" indent="0" algn="l" defTabSz="642915" rtl="0" eaLnBrk="1" fontAlgn="base" latinLnBrk="0" hangingPunct="1">
              <a:lnSpc>
                <a:spcPct val="140000"/>
              </a:lnSpc>
              <a:spcBef>
                <a:spcPts val="2109"/>
              </a:spcBef>
              <a:spcAft>
                <a:spcPts val="2000"/>
              </a:spcAft>
              <a:buClr>
                <a:schemeClr val="tx2"/>
              </a:buClr>
              <a:buSzPct val="100000"/>
              <a:buFont typeface="Wingdings" charset="2"/>
              <a:buNone/>
              <a:tabLst/>
              <a:defRPr sz="2000" cap="none" baseline="0">
                <a:solidFill>
                  <a:srgbClr val="050606"/>
                </a:solidFill>
              </a:defRPr>
            </a:lvl1pPr>
            <a:lvl2pPr marL="321424" indent="0" algn="ctr">
              <a:buNone/>
              <a:defRPr>
                <a:solidFill>
                  <a:schemeClr val="tx1">
                    <a:tint val="75000"/>
                  </a:schemeClr>
                </a:solidFill>
              </a:defRPr>
            </a:lvl2pPr>
            <a:lvl3pPr marL="642849" indent="0" algn="ctr">
              <a:buNone/>
              <a:defRPr>
                <a:solidFill>
                  <a:schemeClr val="tx1">
                    <a:tint val="75000"/>
                  </a:schemeClr>
                </a:solidFill>
              </a:defRPr>
            </a:lvl3pPr>
            <a:lvl4pPr marL="964274" indent="0" algn="ctr">
              <a:buNone/>
              <a:defRPr>
                <a:solidFill>
                  <a:schemeClr val="tx1">
                    <a:tint val="75000"/>
                  </a:schemeClr>
                </a:solidFill>
              </a:defRPr>
            </a:lvl4pPr>
            <a:lvl5pPr marL="1285697" indent="0" algn="ctr">
              <a:buNone/>
              <a:defRPr>
                <a:solidFill>
                  <a:schemeClr val="tx1">
                    <a:tint val="75000"/>
                  </a:schemeClr>
                </a:solidFill>
              </a:defRPr>
            </a:lvl5pPr>
            <a:lvl6pPr marL="1607123" indent="0" algn="ctr">
              <a:buNone/>
              <a:defRPr>
                <a:solidFill>
                  <a:schemeClr val="tx1">
                    <a:tint val="75000"/>
                  </a:schemeClr>
                </a:solidFill>
              </a:defRPr>
            </a:lvl6pPr>
            <a:lvl7pPr marL="1928546" indent="0" algn="ctr">
              <a:buNone/>
              <a:defRPr>
                <a:solidFill>
                  <a:schemeClr val="tx1">
                    <a:tint val="75000"/>
                  </a:schemeClr>
                </a:solidFill>
              </a:defRPr>
            </a:lvl7pPr>
            <a:lvl8pPr marL="2249971" indent="0" algn="ctr">
              <a:buNone/>
              <a:defRPr>
                <a:solidFill>
                  <a:schemeClr val="tx1">
                    <a:tint val="75000"/>
                  </a:schemeClr>
                </a:solidFill>
              </a:defRPr>
            </a:lvl8pPr>
            <a:lvl9pPr marL="2571396" indent="0" algn="ctr">
              <a:buNone/>
              <a:defRPr>
                <a:solidFill>
                  <a:schemeClr val="tx1">
                    <a:tint val="75000"/>
                  </a:schemeClr>
                </a:solidFill>
              </a:defRPr>
            </a:lvl9pPr>
          </a:lstStyle>
          <a:p>
            <a:pPr eaLnBrk="1" hangingPunct="1">
              <a:lnSpc>
                <a:spcPct val="140000"/>
              </a:lnSpc>
              <a:spcAft>
                <a:spcPts val="2000"/>
              </a:spcAft>
              <a:defRPr/>
            </a:pPr>
            <a:endParaRPr lang="en-US"/>
          </a:p>
        </p:txBody>
      </p:sp>
      <p:sp>
        <p:nvSpPr>
          <p:cNvPr id="10" name="Title Placeholder 1"/>
          <p:cNvSpPr>
            <a:spLocks noGrp="1"/>
          </p:cNvSpPr>
          <p:nvPr>
            <p:ph type="title"/>
          </p:nvPr>
        </p:nvSpPr>
        <p:spPr>
          <a:xfrm>
            <a:off x="1150313" y="2345635"/>
            <a:ext cx="10715627" cy="743347"/>
          </a:xfrm>
          <a:prstGeom prst="rect">
            <a:avLst/>
          </a:prstGeom>
        </p:spPr>
        <p:txBody>
          <a:bodyPr vert="horz" lIns="91440" tIns="45720" rIns="91440" bIns="45720" rtlCol="0" anchor="ctr">
            <a:normAutofit/>
          </a:bodyPr>
          <a:lstStyle>
            <a:lvl1pPr>
              <a:defRPr>
                <a:solidFill>
                  <a:srgbClr val="005288"/>
                </a:solidFill>
              </a:defRPr>
            </a:lvl1pPr>
          </a:lstStyle>
          <a:p>
            <a:r>
              <a:rPr lang="en-US"/>
              <a:t>Click to edit master title style</a:t>
            </a:r>
          </a:p>
        </p:txBody>
      </p:sp>
      <p:pic>
        <p:nvPicPr>
          <p:cNvPr id="4" name="Picture 3">
            <a:extLst>
              <a:ext uri="{FF2B5EF4-FFF2-40B4-BE49-F238E27FC236}">
                <a16:creationId xmlns:a16="http://schemas.microsoft.com/office/drawing/2014/main" id="{19066C02-708D-8BF4-6F79-ECC191E2750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8184" y="5958625"/>
            <a:ext cx="1792740" cy="638839"/>
          </a:xfrm>
          <a:prstGeom prst="rect">
            <a:avLst/>
          </a:prstGeom>
        </p:spPr>
      </p:pic>
      <p:sp>
        <p:nvSpPr>
          <p:cNvPr id="5" name="Footer Placeholder 10">
            <a:extLst>
              <a:ext uri="{FF2B5EF4-FFF2-40B4-BE49-F238E27FC236}">
                <a16:creationId xmlns:a16="http://schemas.microsoft.com/office/drawing/2014/main" id="{93736E4E-C7F2-6EDB-8F56-94242926064A}"/>
              </a:ext>
            </a:extLst>
          </p:cNvPr>
          <p:cNvSpPr txBox="1">
            <a:spLocks/>
          </p:cNvSpPr>
          <p:nvPr userDrawn="1"/>
        </p:nvSpPr>
        <p:spPr>
          <a:xfrm>
            <a:off x="7486650" y="6095481"/>
            <a:ext cx="396716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5A5B5D"/>
                </a:solidFill>
              </a:rPr>
              <a:t>Federal Emergency Management Agency	 </a:t>
            </a:r>
            <a:fld id="{8FCC257D-A786-9244-9E17-CE618C8B9275}" type="slidenum">
              <a:rPr lang="en-US" smtClean="0">
                <a:solidFill>
                  <a:srgbClr val="5A5B5D"/>
                </a:solidFill>
              </a:rPr>
              <a:pPr/>
              <a:t>‹#›</a:t>
            </a:fld>
            <a:endParaRPr lang="en-US">
              <a:solidFill>
                <a:srgbClr val="5A5B5D"/>
              </a:solidFill>
            </a:endParaRPr>
          </a:p>
        </p:txBody>
      </p:sp>
    </p:spTree>
    <p:extLst>
      <p:ext uri="{BB962C8B-B14F-4D97-AF65-F5344CB8AC3E}">
        <p14:creationId xmlns:p14="http://schemas.microsoft.com/office/powerpoint/2010/main" val="27891562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Slide (low ink)">
    <p:spTree>
      <p:nvGrpSpPr>
        <p:cNvPr id="1" name=""/>
        <p:cNvGrpSpPr/>
        <p:nvPr/>
      </p:nvGrpSpPr>
      <p:grpSpPr>
        <a:xfrm>
          <a:off x="0" y="0"/>
          <a:ext cx="0" cy="0"/>
          <a:chOff x="0" y="0"/>
          <a:chExt cx="0" cy="0"/>
        </a:xfrm>
      </p:grpSpPr>
      <p:sp>
        <p:nvSpPr>
          <p:cNvPr id="3" name="Title 2"/>
          <p:cNvSpPr>
            <a:spLocks noGrp="1"/>
          </p:cNvSpPr>
          <p:nvPr>
            <p:ph type="title"/>
          </p:nvPr>
        </p:nvSpPr>
        <p:spPr>
          <a:xfrm>
            <a:off x="738189" y="2164956"/>
            <a:ext cx="10715627" cy="743347"/>
          </a:xfrm>
          <a:prstGeom prst="rect">
            <a:avLst/>
          </a:prstGeom>
        </p:spPr>
        <p:txBody>
          <a:bodyPr>
            <a:normAutofit/>
          </a:bodyPr>
          <a:lstStyle>
            <a:lvl1pPr>
              <a:defRPr sz="4000" b="1" i="0">
                <a:solidFill>
                  <a:srgbClr val="005288"/>
                </a:solidFill>
                <a:latin typeface="Franklin Gothic Medium Cond" panose="020B0606030402020204" pitchFamily="34" charset="0"/>
                <a:cs typeface="Arial"/>
              </a:defRPr>
            </a:lvl1pPr>
          </a:lstStyle>
          <a:p>
            <a:r>
              <a:rPr lang="en-US"/>
              <a:t>Click to edit Master title style</a:t>
            </a:r>
          </a:p>
        </p:txBody>
      </p:sp>
      <p:sp>
        <p:nvSpPr>
          <p:cNvPr id="6" name="Text Placeholder 5"/>
          <p:cNvSpPr>
            <a:spLocks noGrp="1"/>
          </p:cNvSpPr>
          <p:nvPr>
            <p:ph type="body" sz="quarter" idx="10"/>
          </p:nvPr>
        </p:nvSpPr>
        <p:spPr>
          <a:xfrm>
            <a:off x="745067" y="2895600"/>
            <a:ext cx="10708748" cy="1148366"/>
          </a:xfrm>
          <a:prstGeom prst="rect">
            <a:avLst/>
          </a:prstGeom>
        </p:spPr>
        <p:txBody>
          <a:bodyPr>
            <a:normAutofit/>
          </a:bodyPr>
          <a:lstStyle>
            <a:lvl1pPr marL="0" indent="0">
              <a:buNone/>
              <a:defRPr sz="1600" b="0" i="0">
                <a:solidFill>
                  <a:srgbClr val="43484E"/>
                </a:solidFill>
                <a:latin typeface="+mn-lt"/>
                <a:cs typeface="Arial"/>
              </a:defRPr>
            </a:lvl1pPr>
          </a:lstStyle>
          <a:p>
            <a:pPr lvl="0"/>
            <a:r>
              <a:rPr lang="en-US"/>
              <a:t>Click to edit Master text styles</a:t>
            </a:r>
          </a:p>
        </p:txBody>
      </p:sp>
      <p:sp>
        <p:nvSpPr>
          <p:cNvPr id="4" name="Rectangle 3">
            <a:extLst>
              <a:ext uri="{FF2B5EF4-FFF2-40B4-BE49-F238E27FC236}">
                <a16:creationId xmlns:a16="http://schemas.microsoft.com/office/drawing/2014/main" id="{C00214C7-FCFF-29CD-579D-154608829156}"/>
              </a:ext>
            </a:extLst>
          </p:cNvPr>
          <p:cNvSpPr/>
          <p:nvPr userDrawn="1"/>
        </p:nvSpPr>
        <p:spPr>
          <a:xfrm flipV="1">
            <a:off x="0" y="5916954"/>
            <a:ext cx="12192000" cy="941046"/>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49" b="0" i="0">
              <a:latin typeface="ITC Franklin Gothic Std Book" panose="020B0504030503020204" pitchFamily="34" charset="0"/>
            </a:endParaRPr>
          </a:p>
        </p:txBody>
      </p:sp>
      <p:pic>
        <p:nvPicPr>
          <p:cNvPr id="10" name="Picture 9">
            <a:extLst>
              <a:ext uri="{FF2B5EF4-FFF2-40B4-BE49-F238E27FC236}">
                <a16:creationId xmlns:a16="http://schemas.microsoft.com/office/drawing/2014/main" id="{D9624CCC-205C-2990-8AEF-B32FA2CAC63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4801" y="5906230"/>
            <a:ext cx="2027024" cy="810563"/>
          </a:xfrm>
          <a:prstGeom prst="rect">
            <a:avLst/>
          </a:prstGeom>
        </p:spPr>
      </p:pic>
      <p:sp>
        <p:nvSpPr>
          <p:cNvPr id="2" name="Footer Placeholder 4">
            <a:extLst>
              <a:ext uri="{FF2B5EF4-FFF2-40B4-BE49-F238E27FC236}">
                <a16:creationId xmlns:a16="http://schemas.microsoft.com/office/drawing/2014/main" id="{75CA104B-C667-2437-9BF2-2C9D03C241D9}"/>
              </a:ext>
            </a:extLst>
          </p:cNvPr>
          <p:cNvSpPr>
            <a:spLocks noGrp="1"/>
          </p:cNvSpPr>
          <p:nvPr>
            <p:ph type="ftr" sz="quarter" idx="3"/>
          </p:nvPr>
        </p:nvSpPr>
        <p:spPr>
          <a:xfrm>
            <a:off x="7015864" y="6282727"/>
            <a:ext cx="4443413"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mn-lt"/>
                <a:cs typeface="Arial"/>
              </a:defRPr>
            </a:lvl1pPr>
          </a:lstStyle>
          <a:p>
            <a:r>
              <a:rPr lang="en-US"/>
              <a:t>Post-preliminary Coordination Meeting</a:t>
            </a:r>
          </a:p>
        </p:txBody>
      </p:sp>
      <p:sp>
        <p:nvSpPr>
          <p:cNvPr id="5" name="Slide Number Placeholder 1">
            <a:extLst>
              <a:ext uri="{FF2B5EF4-FFF2-40B4-BE49-F238E27FC236}">
                <a16:creationId xmlns:a16="http://schemas.microsoft.com/office/drawing/2014/main" id="{FBFBE2F8-466B-958F-131C-D299FFA8F772}"/>
              </a:ext>
            </a:extLst>
          </p:cNvPr>
          <p:cNvSpPr>
            <a:spLocks noGrp="1"/>
          </p:cNvSpPr>
          <p:nvPr>
            <p:ph type="sldNum" sz="quarter" idx="4"/>
          </p:nvPr>
        </p:nvSpPr>
        <p:spPr>
          <a:xfrm>
            <a:off x="11459278" y="6282727"/>
            <a:ext cx="427921"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Franklin Gothic Medium" panose="020B0603020102020204" pitchFamily="34" charset="0"/>
              </a:defRPr>
            </a:lvl1pPr>
          </a:lstStyle>
          <a:p>
            <a:fld id="{8FCC257D-A786-9244-9E17-CE618C8B9275}" type="slidenum">
              <a:rPr lang="en-US" smtClean="0"/>
              <a:pPr/>
              <a:t>‹#›</a:t>
            </a:fld>
            <a:endParaRPr lang="en-US"/>
          </a:p>
        </p:txBody>
      </p:sp>
    </p:spTree>
    <p:extLst>
      <p:ext uri="{BB962C8B-B14F-4D97-AF65-F5344CB8AC3E}">
        <p14:creationId xmlns:p14="http://schemas.microsoft.com/office/powerpoint/2010/main" val="825778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Divider 8">
    <p:bg>
      <p:bgPr>
        <a:solidFill>
          <a:schemeClr val="bg1"/>
        </a:solidFill>
        <a:effectLst/>
      </p:bgPr>
    </p:bg>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54417CE7-60FD-A732-E039-03C389716FF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44671"/>
            <a:ext cx="12192000" cy="6186192"/>
          </a:xfrm>
          <a:prstGeom prst="rect">
            <a:avLst/>
          </a:prstGeom>
        </p:spPr>
      </p:pic>
      <p:sp>
        <p:nvSpPr>
          <p:cNvPr id="6" name="Rectangle 5">
            <a:extLst>
              <a:ext uri="{FF2B5EF4-FFF2-40B4-BE49-F238E27FC236}">
                <a16:creationId xmlns:a16="http://schemas.microsoft.com/office/drawing/2014/main" id="{FFA79AEA-CB85-BD38-C0A5-661D5B2701F8}"/>
              </a:ext>
            </a:extLst>
          </p:cNvPr>
          <p:cNvSpPr/>
          <p:nvPr userDrawn="1"/>
        </p:nvSpPr>
        <p:spPr>
          <a:xfrm>
            <a:off x="0" y="-44671"/>
            <a:ext cx="12191998" cy="5794895"/>
          </a:xfrm>
          <a:prstGeom prst="rect">
            <a:avLst/>
          </a:prstGeom>
          <a:solidFill>
            <a:schemeClr val="tx1">
              <a:alpha val="40206"/>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b="0" i="0">
              <a:latin typeface="ITC Franklin Gothic Std Book" panose="020B0504030503020204" pitchFamily="34" charset="0"/>
            </a:endParaRPr>
          </a:p>
        </p:txBody>
      </p:sp>
      <p:sp>
        <p:nvSpPr>
          <p:cNvPr id="7" name="Title 2">
            <a:extLst>
              <a:ext uri="{FF2B5EF4-FFF2-40B4-BE49-F238E27FC236}">
                <a16:creationId xmlns:a16="http://schemas.microsoft.com/office/drawing/2014/main" id="{4C04E723-AFC6-60D6-43FD-BC8BF8099B0F}"/>
              </a:ext>
            </a:extLst>
          </p:cNvPr>
          <p:cNvSpPr>
            <a:spLocks noGrp="1"/>
          </p:cNvSpPr>
          <p:nvPr>
            <p:ph type="title" hasCustomPrompt="1"/>
          </p:nvPr>
        </p:nvSpPr>
        <p:spPr>
          <a:xfrm>
            <a:off x="3671091" y="931463"/>
            <a:ext cx="5079999" cy="4350173"/>
          </a:xfrm>
          <a:prstGeom prst="rect">
            <a:avLst/>
          </a:prstGeom>
          <a:ln>
            <a:solidFill>
              <a:schemeClr val="bg1"/>
            </a:solidFill>
          </a:ln>
        </p:spPr>
        <p:txBody>
          <a:bodyPr anchor="ctr">
            <a:noAutofit/>
          </a:bodyPr>
          <a:lstStyle>
            <a:lvl1pPr algn="ctr" defTabSz="457200" rtl="0" eaLnBrk="1" latinLnBrk="0" hangingPunct="1">
              <a:lnSpc>
                <a:spcPct val="80000"/>
              </a:lnSpc>
              <a:spcBef>
                <a:spcPct val="0"/>
              </a:spcBef>
              <a:buNone/>
              <a:defRPr lang="en-US" sz="4800" b="1" i="0" kern="1200" dirty="0">
                <a:solidFill>
                  <a:schemeClr val="bg1"/>
                </a:solidFill>
                <a:latin typeface="Franklin Gothic Heavy" panose="020B0603020102020204" pitchFamily="34" charset="0"/>
                <a:ea typeface="+mj-ea"/>
                <a:cs typeface="Franklin Gothic Heavy" panose="020B0603020102020204" pitchFamily="34" charset="0"/>
              </a:defRPr>
            </a:lvl1pPr>
          </a:lstStyle>
          <a:p>
            <a:r>
              <a:rPr lang="en-US"/>
              <a:t>Section no.</a:t>
            </a:r>
            <a:br>
              <a:rPr lang="en-US"/>
            </a:br>
            <a:r>
              <a:rPr lang="en-US"/>
              <a:t>Divider</a:t>
            </a:r>
          </a:p>
        </p:txBody>
      </p:sp>
      <p:sp>
        <p:nvSpPr>
          <p:cNvPr id="12" name="Rectangle 11">
            <a:extLst>
              <a:ext uri="{FF2B5EF4-FFF2-40B4-BE49-F238E27FC236}">
                <a16:creationId xmlns:a16="http://schemas.microsoft.com/office/drawing/2014/main" id="{E4996F0F-F5E5-1A07-D20F-E15D313EE888}"/>
              </a:ext>
            </a:extLst>
          </p:cNvPr>
          <p:cNvSpPr/>
          <p:nvPr userDrawn="1"/>
        </p:nvSpPr>
        <p:spPr>
          <a:xfrm flipV="1">
            <a:off x="0" y="5916954"/>
            <a:ext cx="12192000" cy="941046"/>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49" b="0" i="0">
              <a:latin typeface="ITC Franklin Gothic Std Book" panose="020B0504030503020204" pitchFamily="34" charset="0"/>
            </a:endParaRPr>
          </a:p>
        </p:txBody>
      </p:sp>
      <p:sp>
        <p:nvSpPr>
          <p:cNvPr id="13" name="Rectangle 12">
            <a:extLst>
              <a:ext uri="{FF2B5EF4-FFF2-40B4-BE49-F238E27FC236}">
                <a16:creationId xmlns:a16="http://schemas.microsoft.com/office/drawing/2014/main" id="{4F7FE143-C8DD-AAD6-AAED-1C5A0EED22AB}"/>
              </a:ext>
            </a:extLst>
          </p:cNvPr>
          <p:cNvSpPr/>
          <p:nvPr userDrawn="1"/>
        </p:nvSpPr>
        <p:spPr>
          <a:xfrm>
            <a:off x="0" y="5763866"/>
            <a:ext cx="12192000" cy="1094133"/>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398" b="0" i="0">
              <a:latin typeface="ITC Franklin Gothic Std Book" panose="020B0504030503020204" pitchFamily="34" charset="0"/>
            </a:endParaRPr>
          </a:p>
        </p:txBody>
      </p:sp>
      <p:pic>
        <p:nvPicPr>
          <p:cNvPr id="4" name="Picture 3">
            <a:extLst>
              <a:ext uri="{FF2B5EF4-FFF2-40B4-BE49-F238E27FC236}">
                <a16:creationId xmlns:a16="http://schemas.microsoft.com/office/drawing/2014/main" id="{0243562A-871B-53F5-D9FB-2469006016C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04801" y="5906230"/>
            <a:ext cx="2027024" cy="810563"/>
          </a:xfrm>
          <a:prstGeom prst="rect">
            <a:avLst/>
          </a:prstGeom>
        </p:spPr>
      </p:pic>
      <p:sp>
        <p:nvSpPr>
          <p:cNvPr id="2" name="Footer Placeholder 4">
            <a:extLst>
              <a:ext uri="{FF2B5EF4-FFF2-40B4-BE49-F238E27FC236}">
                <a16:creationId xmlns:a16="http://schemas.microsoft.com/office/drawing/2014/main" id="{4C5EAD2D-BEE4-1037-CD4F-3A57B305F2C3}"/>
              </a:ext>
            </a:extLst>
          </p:cNvPr>
          <p:cNvSpPr>
            <a:spLocks noGrp="1"/>
          </p:cNvSpPr>
          <p:nvPr>
            <p:ph type="ftr" sz="quarter" idx="3"/>
          </p:nvPr>
        </p:nvSpPr>
        <p:spPr>
          <a:xfrm>
            <a:off x="7015864" y="6282727"/>
            <a:ext cx="4443413"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mn-lt"/>
                <a:cs typeface="Arial"/>
              </a:defRPr>
            </a:lvl1pPr>
          </a:lstStyle>
          <a:p>
            <a:r>
              <a:rPr lang="en-US"/>
              <a:t>Post-preliminary Coordination Meeting</a:t>
            </a:r>
          </a:p>
        </p:txBody>
      </p:sp>
      <p:sp>
        <p:nvSpPr>
          <p:cNvPr id="3" name="Slide Number Placeholder 1">
            <a:extLst>
              <a:ext uri="{FF2B5EF4-FFF2-40B4-BE49-F238E27FC236}">
                <a16:creationId xmlns:a16="http://schemas.microsoft.com/office/drawing/2014/main" id="{727290CE-5548-A402-E553-DBB6B179E2B6}"/>
              </a:ext>
            </a:extLst>
          </p:cNvPr>
          <p:cNvSpPr>
            <a:spLocks noGrp="1"/>
          </p:cNvSpPr>
          <p:nvPr>
            <p:ph type="sldNum" sz="quarter" idx="4"/>
          </p:nvPr>
        </p:nvSpPr>
        <p:spPr>
          <a:xfrm>
            <a:off x="11459278" y="6282727"/>
            <a:ext cx="427921"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Franklin Gothic Medium" panose="020B0603020102020204" pitchFamily="34" charset="0"/>
              </a:defRPr>
            </a:lvl1pPr>
          </a:lstStyle>
          <a:p>
            <a:fld id="{8FCC257D-A786-9244-9E17-CE618C8B9275}" type="slidenum">
              <a:rPr lang="en-US" smtClean="0"/>
              <a:pPr/>
              <a:t>‹#›</a:t>
            </a:fld>
            <a:endParaRPr lang="en-US"/>
          </a:p>
        </p:txBody>
      </p:sp>
    </p:spTree>
    <p:extLst>
      <p:ext uri="{BB962C8B-B14F-4D97-AF65-F5344CB8AC3E}">
        <p14:creationId xmlns:p14="http://schemas.microsoft.com/office/powerpoint/2010/main" val="9910936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Divider 8">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46E3C80-CDA9-C205-60CC-2EBE5E3D44B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1998" cy="5763865"/>
          </a:xfrm>
          <a:prstGeom prst="rect">
            <a:avLst/>
          </a:prstGeom>
        </p:spPr>
      </p:pic>
      <p:sp>
        <p:nvSpPr>
          <p:cNvPr id="6" name="Rectangle 5">
            <a:extLst>
              <a:ext uri="{FF2B5EF4-FFF2-40B4-BE49-F238E27FC236}">
                <a16:creationId xmlns:a16="http://schemas.microsoft.com/office/drawing/2014/main" id="{FFA79AEA-CB85-BD38-C0A5-661D5B2701F8}"/>
              </a:ext>
            </a:extLst>
          </p:cNvPr>
          <p:cNvSpPr/>
          <p:nvPr userDrawn="1"/>
        </p:nvSpPr>
        <p:spPr>
          <a:xfrm>
            <a:off x="-2" y="0"/>
            <a:ext cx="12191998" cy="5794895"/>
          </a:xfrm>
          <a:prstGeom prst="rect">
            <a:avLst/>
          </a:prstGeom>
          <a:solidFill>
            <a:schemeClr val="tx1">
              <a:alpha val="25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b="0" i="0">
              <a:latin typeface="ITC Franklin Gothic Std Book" panose="020B0504030503020204" pitchFamily="34" charset="0"/>
            </a:endParaRPr>
          </a:p>
        </p:txBody>
      </p:sp>
      <p:sp>
        <p:nvSpPr>
          <p:cNvPr id="7" name="Title 2">
            <a:extLst>
              <a:ext uri="{FF2B5EF4-FFF2-40B4-BE49-F238E27FC236}">
                <a16:creationId xmlns:a16="http://schemas.microsoft.com/office/drawing/2014/main" id="{4C04E723-AFC6-60D6-43FD-BC8BF8099B0F}"/>
              </a:ext>
            </a:extLst>
          </p:cNvPr>
          <p:cNvSpPr>
            <a:spLocks noGrp="1"/>
          </p:cNvSpPr>
          <p:nvPr>
            <p:ph type="title" hasCustomPrompt="1"/>
          </p:nvPr>
        </p:nvSpPr>
        <p:spPr>
          <a:xfrm>
            <a:off x="3671091" y="931463"/>
            <a:ext cx="5079999" cy="4350173"/>
          </a:xfrm>
          <a:prstGeom prst="rect">
            <a:avLst/>
          </a:prstGeom>
          <a:ln>
            <a:solidFill>
              <a:schemeClr val="bg1"/>
            </a:solidFill>
          </a:ln>
        </p:spPr>
        <p:txBody>
          <a:bodyPr anchor="ctr">
            <a:noAutofit/>
          </a:bodyPr>
          <a:lstStyle>
            <a:lvl1pPr algn="ctr" defTabSz="457200" rtl="0" eaLnBrk="1" latinLnBrk="0" hangingPunct="1">
              <a:lnSpc>
                <a:spcPct val="80000"/>
              </a:lnSpc>
              <a:spcBef>
                <a:spcPct val="0"/>
              </a:spcBef>
              <a:buNone/>
              <a:defRPr lang="en-US" sz="4800" b="1" i="0" kern="1200" dirty="0">
                <a:solidFill>
                  <a:schemeClr val="bg1"/>
                </a:solidFill>
                <a:latin typeface="Franklin Gothic Heavy" panose="020B0603020102020204" pitchFamily="34" charset="0"/>
                <a:ea typeface="+mj-ea"/>
                <a:cs typeface="Franklin Gothic Heavy" panose="020B0603020102020204" pitchFamily="34" charset="0"/>
              </a:defRPr>
            </a:lvl1pPr>
          </a:lstStyle>
          <a:p>
            <a:r>
              <a:rPr lang="en-US"/>
              <a:t>Section no.</a:t>
            </a:r>
            <a:br>
              <a:rPr lang="en-US"/>
            </a:br>
            <a:r>
              <a:rPr lang="en-US"/>
              <a:t>Divider</a:t>
            </a:r>
          </a:p>
        </p:txBody>
      </p:sp>
      <p:sp>
        <p:nvSpPr>
          <p:cNvPr id="12" name="Rectangle 11">
            <a:extLst>
              <a:ext uri="{FF2B5EF4-FFF2-40B4-BE49-F238E27FC236}">
                <a16:creationId xmlns:a16="http://schemas.microsoft.com/office/drawing/2014/main" id="{E4996F0F-F5E5-1A07-D20F-E15D313EE888}"/>
              </a:ext>
            </a:extLst>
          </p:cNvPr>
          <p:cNvSpPr/>
          <p:nvPr userDrawn="1"/>
        </p:nvSpPr>
        <p:spPr>
          <a:xfrm flipV="1">
            <a:off x="0" y="5916954"/>
            <a:ext cx="12192000" cy="941046"/>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49" b="0" i="0">
              <a:latin typeface="ITC Franklin Gothic Std Book" panose="020B0504030503020204" pitchFamily="34" charset="0"/>
            </a:endParaRPr>
          </a:p>
        </p:txBody>
      </p:sp>
      <p:sp>
        <p:nvSpPr>
          <p:cNvPr id="13" name="Rectangle 12">
            <a:extLst>
              <a:ext uri="{FF2B5EF4-FFF2-40B4-BE49-F238E27FC236}">
                <a16:creationId xmlns:a16="http://schemas.microsoft.com/office/drawing/2014/main" id="{4F7FE143-C8DD-AAD6-AAED-1C5A0EED22AB}"/>
              </a:ext>
            </a:extLst>
          </p:cNvPr>
          <p:cNvSpPr/>
          <p:nvPr userDrawn="1"/>
        </p:nvSpPr>
        <p:spPr>
          <a:xfrm>
            <a:off x="0" y="5763866"/>
            <a:ext cx="12192000" cy="1094133"/>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398" b="0" i="0">
              <a:latin typeface="ITC Franklin Gothic Std Book" panose="020B0504030503020204" pitchFamily="34" charset="0"/>
            </a:endParaRPr>
          </a:p>
        </p:txBody>
      </p:sp>
      <p:pic>
        <p:nvPicPr>
          <p:cNvPr id="4" name="Picture 3">
            <a:extLst>
              <a:ext uri="{FF2B5EF4-FFF2-40B4-BE49-F238E27FC236}">
                <a16:creationId xmlns:a16="http://schemas.microsoft.com/office/drawing/2014/main" id="{0243562A-871B-53F5-D9FB-2469006016C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04801" y="5906230"/>
            <a:ext cx="2027024" cy="810563"/>
          </a:xfrm>
          <a:prstGeom prst="rect">
            <a:avLst/>
          </a:prstGeom>
        </p:spPr>
      </p:pic>
      <p:sp>
        <p:nvSpPr>
          <p:cNvPr id="3" name="Slide Number Placeholder 1">
            <a:extLst>
              <a:ext uri="{FF2B5EF4-FFF2-40B4-BE49-F238E27FC236}">
                <a16:creationId xmlns:a16="http://schemas.microsoft.com/office/drawing/2014/main" id="{727290CE-5548-A402-E553-DBB6B179E2B6}"/>
              </a:ext>
            </a:extLst>
          </p:cNvPr>
          <p:cNvSpPr>
            <a:spLocks noGrp="1"/>
          </p:cNvSpPr>
          <p:nvPr>
            <p:ph type="sldNum" sz="quarter" idx="4"/>
          </p:nvPr>
        </p:nvSpPr>
        <p:spPr>
          <a:xfrm>
            <a:off x="11459278" y="6282727"/>
            <a:ext cx="427921"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Franklin Gothic Medium" panose="020B0603020102020204" pitchFamily="34" charset="0"/>
              </a:defRPr>
            </a:lvl1pPr>
          </a:lstStyle>
          <a:p>
            <a:fld id="{8FCC257D-A786-9244-9E17-CE618C8B9275}" type="slidenum">
              <a:rPr lang="en-US" smtClean="0"/>
              <a:pPr/>
              <a:t>‹#›</a:t>
            </a:fld>
            <a:endParaRPr lang="en-US"/>
          </a:p>
        </p:txBody>
      </p:sp>
    </p:spTree>
    <p:extLst>
      <p:ext uri="{BB962C8B-B14F-4D97-AF65-F5344CB8AC3E}">
        <p14:creationId xmlns:p14="http://schemas.microsoft.com/office/powerpoint/2010/main" val="12815656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4_Divider 8">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5630016-1EDE-D61B-D6A4-F0E7B4B689D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31031"/>
            <a:ext cx="12192000" cy="5889482"/>
          </a:xfrm>
          <a:prstGeom prst="rect">
            <a:avLst/>
          </a:prstGeom>
        </p:spPr>
      </p:pic>
      <p:sp>
        <p:nvSpPr>
          <p:cNvPr id="9" name="Rectangle 8">
            <a:extLst>
              <a:ext uri="{FF2B5EF4-FFF2-40B4-BE49-F238E27FC236}">
                <a16:creationId xmlns:a16="http://schemas.microsoft.com/office/drawing/2014/main" id="{9B6E27E8-D6E9-4CEE-0931-E824F4EE869D}"/>
              </a:ext>
            </a:extLst>
          </p:cNvPr>
          <p:cNvSpPr/>
          <p:nvPr userDrawn="1"/>
        </p:nvSpPr>
        <p:spPr>
          <a:xfrm>
            <a:off x="2" y="-31030"/>
            <a:ext cx="12191998" cy="5794895"/>
          </a:xfrm>
          <a:prstGeom prst="rect">
            <a:avLst/>
          </a:prstGeom>
          <a:solidFill>
            <a:schemeClr val="tx1">
              <a:alpha val="40206"/>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b="0" i="0">
              <a:latin typeface="ITC Franklin Gothic Std Book" panose="020B0504030503020204" pitchFamily="34" charset="0"/>
            </a:endParaRPr>
          </a:p>
        </p:txBody>
      </p:sp>
      <p:sp>
        <p:nvSpPr>
          <p:cNvPr id="7" name="Title 2">
            <a:extLst>
              <a:ext uri="{FF2B5EF4-FFF2-40B4-BE49-F238E27FC236}">
                <a16:creationId xmlns:a16="http://schemas.microsoft.com/office/drawing/2014/main" id="{4C04E723-AFC6-60D6-43FD-BC8BF8099B0F}"/>
              </a:ext>
            </a:extLst>
          </p:cNvPr>
          <p:cNvSpPr>
            <a:spLocks noGrp="1"/>
          </p:cNvSpPr>
          <p:nvPr>
            <p:ph type="title" hasCustomPrompt="1"/>
          </p:nvPr>
        </p:nvSpPr>
        <p:spPr>
          <a:xfrm>
            <a:off x="3671091" y="931463"/>
            <a:ext cx="5079999" cy="4350173"/>
          </a:xfrm>
          <a:prstGeom prst="rect">
            <a:avLst/>
          </a:prstGeom>
          <a:ln>
            <a:solidFill>
              <a:schemeClr val="bg1"/>
            </a:solidFill>
          </a:ln>
        </p:spPr>
        <p:txBody>
          <a:bodyPr anchor="ctr">
            <a:noAutofit/>
          </a:bodyPr>
          <a:lstStyle>
            <a:lvl1pPr algn="ctr" defTabSz="457200" rtl="0" eaLnBrk="1" latinLnBrk="0" hangingPunct="1">
              <a:lnSpc>
                <a:spcPct val="80000"/>
              </a:lnSpc>
              <a:spcBef>
                <a:spcPct val="0"/>
              </a:spcBef>
              <a:buNone/>
              <a:defRPr lang="en-US" sz="4800" b="1" i="0" kern="1200" dirty="0">
                <a:solidFill>
                  <a:schemeClr val="bg1"/>
                </a:solidFill>
                <a:latin typeface="Franklin Gothic Heavy" panose="020B0603020102020204" pitchFamily="34" charset="0"/>
                <a:ea typeface="+mj-ea"/>
                <a:cs typeface="Franklin Gothic Heavy" panose="020B0603020102020204" pitchFamily="34" charset="0"/>
              </a:defRPr>
            </a:lvl1pPr>
          </a:lstStyle>
          <a:p>
            <a:r>
              <a:rPr lang="en-US"/>
              <a:t>Section no.</a:t>
            </a:r>
            <a:br>
              <a:rPr lang="en-US"/>
            </a:br>
            <a:r>
              <a:rPr lang="en-US"/>
              <a:t>Divider</a:t>
            </a:r>
          </a:p>
        </p:txBody>
      </p:sp>
      <p:sp>
        <p:nvSpPr>
          <p:cNvPr id="12" name="Rectangle 11">
            <a:extLst>
              <a:ext uri="{FF2B5EF4-FFF2-40B4-BE49-F238E27FC236}">
                <a16:creationId xmlns:a16="http://schemas.microsoft.com/office/drawing/2014/main" id="{E4996F0F-F5E5-1A07-D20F-E15D313EE888}"/>
              </a:ext>
            </a:extLst>
          </p:cNvPr>
          <p:cNvSpPr/>
          <p:nvPr userDrawn="1"/>
        </p:nvSpPr>
        <p:spPr>
          <a:xfrm flipV="1">
            <a:off x="0" y="5916954"/>
            <a:ext cx="12192000" cy="941046"/>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49" b="0" i="0">
              <a:latin typeface="ITC Franklin Gothic Std Book" panose="020B0504030503020204" pitchFamily="34" charset="0"/>
            </a:endParaRPr>
          </a:p>
        </p:txBody>
      </p:sp>
      <p:sp>
        <p:nvSpPr>
          <p:cNvPr id="13" name="Rectangle 12">
            <a:extLst>
              <a:ext uri="{FF2B5EF4-FFF2-40B4-BE49-F238E27FC236}">
                <a16:creationId xmlns:a16="http://schemas.microsoft.com/office/drawing/2014/main" id="{4F7FE143-C8DD-AAD6-AAED-1C5A0EED22AB}"/>
              </a:ext>
            </a:extLst>
          </p:cNvPr>
          <p:cNvSpPr/>
          <p:nvPr userDrawn="1"/>
        </p:nvSpPr>
        <p:spPr>
          <a:xfrm>
            <a:off x="0" y="5763867"/>
            <a:ext cx="12192000" cy="1094133"/>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398" b="0" i="0">
              <a:latin typeface="ITC Franklin Gothic Std Book" panose="020B0504030503020204" pitchFamily="34" charset="0"/>
            </a:endParaRPr>
          </a:p>
        </p:txBody>
      </p:sp>
      <p:pic>
        <p:nvPicPr>
          <p:cNvPr id="4" name="Picture 3">
            <a:extLst>
              <a:ext uri="{FF2B5EF4-FFF2-40B4-BE49-F238E27FC236}">
                <a16:creationId xmlns:a16="http://schemas.microsoft.com/office/drawing/2014/main" id="{0243562A-871B-53F5-D9FB-2469006016C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04801" y="5906230"/>
            <a:ext cx="2027024" cy="810563"/>
          </a:xfrm>
          <a:prstGeom prst="rect">
            <a:avLst/>
          </a:prstGeom>
        </p:spPr>
      </p:pic>
      <p:sp>
        <p:nvSpPr>
          <p:cNvPr id="5" name="Footer Placeholder 4">
            <a:extLst>
              <a:ext uri="{FF2B5EF4-FFF2-40B4-BE49-F238E27FC236}">
                <a16:creationId xmlns:a16="http://schemas.microsoft.com/office/drawing/2014/main" id="{F2A5A4A2-7ACA-05CC-4C7D-CD69E4A7CB09}"/>
              </a:ext>
            </a:extLst>
          </p:cNvPr>
          <p:cNvSpPr>
            <a:spLocks noGrp="1"/>
          </p:cNvSpPr>
          <p:nvPr>
            <p:ph type="ftr" sz="quarter" idx="3"/>
          </p:nvPr>
        </p:nvSpPr>
        <p:spPr>
          <a:xfrm>
            <a:off x="7015864" y="6282727"/>
            <a:ext cx="4443413"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mn-lt"/>
                <a:cs typeface="Arial"/>
              </a:defRPr>
            </a:lvl1pPr>
          </a:lstStyle>
          <a:p>
            <a:r>
              <a:rPr lang="en-US"/>
              <a:t>Post-preliminary Coordination Meeting</a:t>
            </a:r>
          </a:p>
        </p:txBody>
      </p:sp>
      <p:sp>
        <p:nvSpPr>
          <p:cNvPr id="6" name="Slide Number Placeholder 1">
            <a:extLst>
              <a:ext uri="{FF2B5EF4-FFF2-40B4-BE49-F238E27FC236}">
                <a16:creationId xmlns:a16="http://schemas.microsoft.com/office/drawing/2014/main" id="{6F506063-4456-5903-D3B7-8578C10DDBCC}"/>
              </a:ext>
            </a:extLst>
          </p:cNvPr>
          <p:cNvSpPr>
            <a:spLocks noGrp="1"/>
          </p:cNvSpPr>
          <p:nvPr>
            <p:ph type="sldNum" sz="quarter" idx="4"/>
          </p:nvPr>
        </p:nvSpPr>
        <p:spPr>
          <a:xfrm>
            <a:off x="11459278" y="6282727"/>
            <a:ext cx="427921"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Franklin Gothic Medium" panose="020B0603020102020204" pitchFamily="34" charset="0"/>
              </a:defRPr>
            </a:lvl1pPr>
          </a:lstStyle>
          <a:p>
            <a:fld id="{8FCC257D-A786-9244-9E17-CE618C8B9275}" type="slidenum">
              <a:rPr lang="en-US" smtClean="0"/>
              <a:pPr/>
              <a:t>‹#›</a:t>
            </a:fld>
            <a:endParaRPr lang="en-US"/>
          </a:p>
        </p:txBody>
      </p:sp>
    </p:spTree>
    <p:extLst>
      <p:ext uri="{BB962C8B-B14F-4D97-AF65-F5344CB8AC3E}">
        <p14:creationId xmlns:p14="http://schemas.microsoft.com/office/powerpoint/2010/main" val="25863824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3_Divider 8">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463790-FC47-5023-DFB3-CA0053CEFE1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5875357"/>
          </a:xfrm>
          <a:prstGeom prst="rect">
            <a:avLst/>
          </a:prstGeom>
        </p:spPr>
      </p:pic>
      <p:sp>
        <p:nvSpPr>
          <p:cNvPr id="3" name="Rectangle 2">
            <a:extLst>
              <a:ext uri="{FF2B5EF4-FFF2-40B4-BE49-F238E27FC236}">
                <a16:creationId xmlns:a16="http://schemas.microsoft.com/office/drawing/2014/main" id="{33642998-84C0-5969-903C-8A8951C06F55}"/>
              </a:ext>
            </a:extLst>
          </p:cNvPr>
          <p:cNvSpPr/>
          <p:nvPr userDrawn="1"/>
        </p:nvSpPr>
        <p:spPr>
          <a:xfrm>
            <a:off x="0" y="0"/>
            <a:ext cx="12192000" cy="5875357"/>
          </a:xfrm>
          <a:prstGeom prst="rect">
            <a:avLst/>
          </a:prstGeom>
          <a:solidFill>
            <a:schemeClr val="tx1">
              <a:alpha val="4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b="0" i="0">
              <a:latin typeface="ITC Franklin Gothic Std Book" panose="020B0504030503020204" pitchFamily="34" charset="0"/>
            </a:endParaRPr>
          </a:p>
        </p:txBody>
      </p:sp>
      <p:sp>
        <p:nvSpPr>
          <p:cNvPr id="7" name="Title 2">
            <a:extLst>
              <a:ext uri="{FF2B5EF4-FFF2-40B4-BE49-F238E27FC236}">
                <a16:creationId xmlns:a16="http://schemas.microsoft.com/office/drawing/2014/main" id="{4C04E723-AFC6-60D6-43FD-BC8BF8099B0F}"/>
              </a:ext>
            </a:extLst>
          </p:cNvPr>
          <p:cNvSpPr>
            <a:spLocks noGrp="1"/>
          </p:cNvSpPr>
          <p:nvPr>
            <p:ph type="title" hasCustomPrompt="1"/>
          </p:nvPr>
        </p:nvSpPr>
        <p:spPr>
          <a:xfrm>
            <a:off x="3671091" y="931463"/>
            <a:ext cx="5079999" cy="4350173"/>
          </a:xfrm>
          <a:prstGeom prst="rect">
            <a:avLst/>
          </a:prstGeom>
          <a:ln>
            <a:solidFill>
              <a:schemeClr val="bg1"/>
            </a:solidFill>
          </a:ln>
        </p:spPr>
        <p:txBody>
          <a:bodyPr anchor="ctr">
            <a:noAutofit/>
          </a:bodyPr>
          <a:lstStyle>
            <a:lvl1pPr marL="0" marR="0" indent="0" algn="ctr" defTabSz="457200" rtl="0" eaLnBrk="1" fontAlgn="auto" latinLnBrk="0" hangingPunct="1">
              <a:lnSpc>
                <a:spcPct val="80000"/>
              </a:lnSpc>
              <a:spcBef>
                <a:spcPct val="0"/>
              </a:spcBef>
              <a:spcAft>
                <a:spcPts val="0"/>
              </a:spcAft>
              <a:buClrTx/>
              <a:buSzTx/>
              <a:buFontTx/>
              <a:buNone/>
              <a:tabLst/>
              <a:defRPr lang="en-US" sz="4800" b="1" i="0" kern="1200" dirty="0">
                <a:solidFill>
                  <a:schemeClr val="bg1"/>
                </a:solidFill>
                <a:latin typeface="Franklin Gothic Heavy" panose="020B0603020102020204" pitchFamily="34" charset="0"/>
                <a:ea typeface="+mj-ea"/>
                <a:cs typeface="Franklin Gothic Heavy" panose="020B0603020102020204" pitchFamily="34" charset="0"/>
              </a:defRPr>
            </a:lvl1pPr>
          </a:lstStyle>
          <a:p>
            <a:r>
              <a:rPr lang="en-US"/>
              <a:t>Section no.</a:t>
            </a:r>
            <a:br>
              <a:rPr lang="en-US"/>
            </a:br>
            <a:r>
              <a:rPr lang="en-US"/>
              <a:t>Divider</a:t>
            </a:r>
          </a:p>
        </p:txBody>
      </p:sp>
      <p:sp>
        <p:nvSpPr>
          <p:cNvPr id="12" name="Rectangle 11">
            <a:extLst>
              <a:ext uri="{FF2B5EF4-FFF2-40B4-BE49-F238E27FC236}">
                <a16:creationId xmlns:a16="http://schemas.microsoft.com/office/drawing/2014/main" id="{E4996F0F-F5E5-1A07-D20F-E15D313EE888}"/>
              </a:ext>
            </a:extLst>
          </p:cNvPr>
          <p:cNvSpPr/>
          <p:nvPr userDrawn="1"/>
        </p:nvSpPr>
        <p:spPr>
          <a:xfrm flipV="1">
            <a:off x="0" y="5916954"/>
            <a:ext cx="12192000" cy="941046"/>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49" b="0" i="0">
              <a:latin typeface="ITC Franklin Gothic Std Book" panose="020B0504030503020204" pitchFamily="34" charset="0"/>
            </a:endParaRPr>
          </a:p>
        </p:txBody>
      </p:sp>
      <p:sp>
        <p:nvSpPr>
          <p:cNvPr id="13" name="Rectangle 12">
            <a:extLst>
              <a:ext uri="{FF2B5EF4-FFF2-40B4-BE49-F238E27FC236}">
                <a16:creationId xmlns:a16="http://schemas.microsoft.com/office/drawing/2014/main" id="{4F7FE143-C8DD-AAD6-AAED-1C5A0EED22AB}"/>
              </a:ext>
            </a:extLst>
          </p:cNvPr>
          <p:cNvSpPr/>
          <p:nvPr userDrawn="1"/>
        </p:nvSpPr>
        <p:spPr>
          <a:xfrm>
            <a:off x="0" y="5763866"/>
            <a:ext cx="12192000" cy="1094133"/>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398" b="0" i="0">
              <a:latin typeface="ITC Franklin Gothic Std Book" panose="020B0504030503020204" pitchFamily="34" charset="0"/>
            </a:endParaRPr>
          </a:p>
        </p:txBody>
      </p:sp>
      <p:pic>
        <p:nvPicPr>
          <p:cNvPr id="4" name="Picture 3">
            <a:extLst>
              <a:ext uri="{FF2B5EF4-FFF2-40B4-BE49-F238E27FC236}">
                <a16:creationId xmlns:a16="http://schemas.microsoft.com/office/drawing/2014/main" id="{0243562A-871B-53F5-D9FB-2469006016C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04801" y="5906230"/>
            <a:ext cx="2027024" cy="810563"/>
          </a:xfrm>
          <a:prstGeom prst="rect">
            <a:avLst/>
          </a:prstGeom>
        </p:spPr>
      </p:pic>
      <p:sp>
        <p:nvSpPr>
          <p:cNvPr id="5" name="Footer Placeholder 4">
            <a:extLst>
              <a:ext uri="{FF2B5EF4-FFF2-40B4-BE49-F238E27FC236}">
                <a16:creationId xmlns:a16="http://schemas.microsoft.com/office/drawing/2014/main" id="{060197A7-B949-D532-6F20-34F63B04A287}"/>
              </a:ext>
            </a:extLst>
          </p:cNvPr>
          <p:cNvSpPr>
            <a:spLocks noGrp="1"/>
          </p:cNvSpPr>
          <p:nvPr>
            <p:ph type="ftr" sz="quarter" idx="3"/>
          </p:nvPr>
        </p:nvSpPr>
        <p:spPr>
          <a:xfrm>
            <a:off x="7015864" y="6282727"/>
            <a:ext cx="4443413"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mn-lt"/>
                <a:cs typeface="Arial"/>
              </a:defRPr>
            </a:lvl1pPr>
          </a:lstStyle>
          <a:p>
            <a:r>
              <a:rPr lang="en-US"/>
              <a:t>Post-preliminary Coordination Meeting</a:t>
            </a:r>
          </a:p>
        </p:txBody>
      </p:sp>
      <p:sp>
        <p:nvSpPr>
          <p:cNvPr id="6" name="Slide Number Placeholder 1">
            <a:extLst>
              <a:ext uri="{FF2B5EF4-FFF2-40B4-BE49-F238E27FC236}">
                <a16:creationId xmlns:a16="http://schemas.microsoft.com/office/drawing/2014/main" id="{CA423094-4CB4-6C48-300B-AFBADFCCE286}"/>
              </a:ext>
            </a:extLst>
          </p:cNvPr>
          <p:cNvSpPr>
            <a:spLocks noGrp="1"/>
          </p:cNvSpPr>
          <p:nvPr>
            <p:ph type="sldNum" sz="quarter" idx="4"/>
          </p:nvPr>
        </p:nvSpPr>
        <p:spPr>
          <a:xfrm>
            <a:off x="11459278" y="6282727"/>
            <a:ext cx="427921"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Franklin Gothic Medium" panose="020B0603020102020204" pitchFamily="34" charset="0"/>
              </a:defRPr>
            </a:lvl1pPr>
          </a:lstStyle>
          <a:p>
            <a:fld id="{8FCC257D-A786-9244-9E17-CE618C8B9275}" type="slidenum">
              <a:rPr lang="en-US" smtClean="0"/>
              <a:pPr/>
              <a:t>‹#›</a:t>
            </a:fld>
            <a:endParaRPr lang="en-US"/>
          </a:p>
        </p:txBody>
      </p:sp>
    </p:spTree>
    <p:extLst>
      <p:ext uri="{BB962C8B-B14F-4D97-AF65-F5344CB8AC3E}">
        <p14:creationId xmlns:p14="http://schemas.microsoft.com/office/powerpoint/2010/main" val="31962070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5_Divider 8">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A4B5657-7F11-C649-AF1B-0A00957EEA9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708548"/>
            <a:ext cx="12192000" cy="6702391"/>
          </a:xfrm>
          <a:prstGeom prst="rect">
            <a:avLst/>
          </a:prstGeom>
        </p:spPr>
      </p:pic>
      <p:sp>
        <p:nvSpPr>
          <p:cNvPr id="6" name="Rectangle 5">
            <a:extLst>
              <a:ext uri="{FF2B5EF4-FFF2-40B4-BE49-F238E27FC236}">
                <a16:creationId xmlns:a16="http://schemas.microsoft.com/office/drawing/2014/main" id="{009546E2-5485-0760-5518-FBDC6DA5637C}"/>
              </a:ext>
            </a:extLst>
          </p:cNvPr>
          <p:cNvSpPr/>
          <p:nvPr userDrawn="1"/>
        </p:nvSpPr>
        <p:spPr>
          <a:xfrm>
            <a:off x="0" y="-708547"/>
            <a:ext cx="12192000" cy="6472411"/>
          </a:xfrm>
          <a:prstGeom prst="rect">
            <a:avLst/>
          </a:prstGeom>
          <a:solidFill>
            <a:schemeClr val="tx2">
              <a:alpha val="4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b="0" i="0">
              <a:latin typeface="ITC Franklin Gothic Std Book" panose="020B0504030503020204" pitchFamily="34" charset="0"/>
            </a:endParaRPr>
          </a:p>
        </p:txBody>
      </p:sp>
      <p:sp>
        <p:nvSpPr>
          <p:cNvPr id="7" name="Title 2">
            <a:extLst>
              <a:ext uri="{FF2B5EF4-FFF2-40B4-BE49-F238E27FC236}">
                <a16:creationId xmlns:a16="http://schemas.microsoft.com/office/drawing/2014/main" id="{4C04E723-AFC6-60D6-43FD-BC8BF8099B0F}"/>
              </a:ext>
            </a:extLst>
          </p:cNvPr>
          <p:cNvSpPr>
            <a:spLocks noGrp="1"/>
          </p:cNvSpPr>
          <p:nvPr>
            <p:ph type="title" hasCustomPrompt="1"/>
          </p:nvPr>
        </p:nvSpPr>
        <p:spPr>
          <a:xfrm>
            <a:off x="3671091" y="931463"/>
            <a:ext cx="5079999" cy="4350173"/>
          </a:xfrm>
          <a:prstGeom prst="rect">
            <a:avLst/>
          </a:prstGeom>
          <a:ln>
            <a:solidFill>
              <a:schemeClr val="bg1"/>
            </a:solidFill>
          </a:ln>
        </p:spPr>
        <p:txBody>
          <a:bodyPr anchor="ctr">
            <a:noAutofit/>
          </a:bodyPr>
          <a:lstStyle>
            <a:lvl1pPr algn="ctr" defTabSz="457200" rtl="0" eaLnBrk="1" latinLnBrk="0" hangingPunct="1">
              <a:lnSpc>
                <a:spcPct val="80000"/>
              </a:lnSpc>
              <a:spcBef>
                <a:spcPct val="0"/>
              </a:spcBef>
              <a:buNone/>
              <a:defRPr lang="en-US" sz="4800" b="1" i="0" kern="1200" dirty="0">
                <a:solidFill>
                  <a:schemeClr val="bg1"/>
                </a:solidFill>
                <a:latin typeface="Franklin Gothic Heavy" panose="020B0603020102020204" pitchFamily="34" charset="0"/>
                <a:ea typeface="+mj-ea"/>
                <a:cs typeface="Franklin Gothic Heavy" panose="020B0603020102020204" pitchFamily="34" charset="0"/>
              </a:defRPr>
            </a:lvl1pPr>
          </a:lstStyle>
          <a:p>
            <a:r>
              <a:rPr lang="en-US"/>
              <a:t>Section no.</a:t>
            </a:r>
            <a:br>
              <a:rPr lang="en-US"/>
            </a:br>
            <a:r>
              <a:rPr lang="en-US"/>
              <a:t>Divider</a:t>
            </a:r>
          </a:p>
        </p:txBody>
      </p:sp>
      <p:sp>
        <p:nvSpPr>
          <p:cNvPr id="12" name="Rectangle 11">
            <a:extLst>
              <a:ext uri="{FF2B5EF4-FFF2-40B4-BE49-F238E27FC236}">
                <a16:creationId xmlns:a16="http://schemas.microsoft.com/office/drawing/2014/main" id="{E4996F0F-F5E5-1A07-D20F-E15D313EE888}"/>
              </a:ext>
            </a:extLst>
          </p:cNvPr>
          <p:cNvSpPr/>
          <p:nvPr userDrawn="1"/>
        </p:nvSpPr>
        <p:spPr>
          <a:xfrm flipV="1">
            <a:off x="0" y="5916954"/>
            <a:ext cx="12192000" cy="941046"/>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49" b="0" i="0">
              <a:latin typeface="ITC Franklin Gothic Std Book" panose="020B0504030503020204" pitchFamily="34" charset="0"/>
            </a:endParaRPr>
          </a:p>
        </p:txBody>
      </p:sp>
      <p:sp>
        <p:nvSpPr>
          <p:cNvPr id="13" name="Rectangle 12">
            <a:extLst>
              <a:ext uri="{FF2B5EF4-FFF2-40B4-BE49-F238E27FC236}">
                <a16:creationId xmlns:a16="http://schemas.microsoft.com/office/drawing/2014/main" id="{4F7FE143-C8DD-AAD6-AAED-1C5A0EED22AB}"/>
              </a:ext>
            </a:extLst>
          </p:cNvPr>
          <p:cNvSpPr/>
          <p:nvPr userDrawn="1"/>
        </p:nvSpPr>
        <p:spPr>
          <a:xfrm>
            <a:off x="0" y="5763866"/>
            <a:ext cx="12192000" cy="1094133"/>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398" b="0" i="0">
              <a:latin typeface="ITC Franklin Gothic Std Book" panose="020B0504030503020204" pitchFamily="34" charset="0"/>
            </a:endParaRPr>
          </a:p>
        </p:txBody>
      </p:sp>
      <p:pic>
        <p:nvPicPr>
          <p:cNvPr id="4" name="Picture 3">
            <a:extLst>
              <a:ext uri="{FF2B5EF4-FFF2-40B4-BE49-F238E27FC236}">
                <a16:creationId xmlns:a16="http://schemas.microsoft.com/office/drawing/2014/main" id="{0243562A-871B-53F5-D9FB-2469006016C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04801" y="5906230"/>
            <a:ext cx="2027024" cy="810563"/>
          </a:xfrm>
          <a:prstGeom prst="rect">
            <a:avLst/>
          </a:prstGeom>
        </p:spPr>
      </p:pic>
      <p:sp>
        <p:nvSpPr>
          <p:cNvPr id="2" name="Footer Placeholder 4">
            <a:extLst>
              <a:ext uri="{FF2B5EF4-FFF2-40B4-BE49-F238E27FC236}">
                <a16:creationId xmlns:a16="http://schemas.microsoft.com/office/drawing/2014/main" id="{B18ECCEE-8E54-B387-252B-82553765D998}"/>
              </a:ext>
            </a:extLst>
          </p:cNvPr>
          <p:cNvSpPr>
            <a:spLocks noGrp="1"/>
          </p:cNvSpPr>
          <p:nvPr>
            <p:ph type="ftr" sz="quarter" idx="3"/>
          </p:nvPr>
        </p:nvSpPr>
        <p:spPr>
          <a:xfrm>
            <a:off x="7015864" y="6282727"/>
            <a:ext cx="4443413"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mn-lt"/>
                <a:cs typeface="Arial"/>
              </a:defRPr>
            </a:lvl1pPr>
          </a:lstStyle>
          <a:p>
            <a:r>
              <a:rPr lang="en-US"/>
              <a:t>Post-preliminary Coordination Meeting</a:t>
            </a:r>
          </a:p>
        </p:txBody>
      </p:sp>
      <p:sp>
        <p:nvSpPr>
          <p:cNvPr id="3" name="Slide Number Placeholder 1">
            <a:extLst>
              <a:ext uri="{FF2B5EF4-FFF2-40B4-BE49-F238E27FC236}">
                <a16:creationId xmlns:a16="http://schemas.microsoft.com/office/drawing/2014/main" id="{BBBF9A41-41DD-FDB7-5971-9B00C20E3165}"/>
              </a:ext>
            </a:extLst>
          </p:cNvPr>
          <p:cNvSpPr>
            <a:spLocks noGrp="1"/>
          </p:cNvSpPr>
          <p:nvPr>
            <p:ph type="sldNum" sz="quarter" idx="4"/>
          </p:nvPr>
        </p:nvSpPr>
        <p:spPr>
          <a:xfrm>
            <a:off x="11459278" y="6282727"/>
            <a:ext cx="427921"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Franklin Gothic Medium" panose="020B0603020102020204" pitchFamily="34" charset="0"/>
              </a:defRPr>
            </a:lvl1pPr>
          </a:lstStyle>
          <a:p>
            <a:fld id="{8FCC257D-A786-9244-9E17-CE618C8B9275}" type="slidenum">
              <a:rPr lang="en-US" smtClean="0"/>
              <a:pPr/>
              <a:t>‹#›</a:t>
            </a:fld>
            <a:endParaRPr lang="en-US"/>
          </a:p>
        </p:txBody>
      </p:sp>
    </p:spTree>
    <p:extLst>
      <p:ext uri="{BB962C8B-B14F-4D97-AF65-F5344CB8AC3E}">
        <p14:creationId xmlns:p14="http://schemas.microsoft.com/office/powerpoint/2010/main" val="41673674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ntro 2 col, 2 tex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65F401B-07C4-EC6A-458C-6272C0A5B671}"/>
              </a:ext>
            </a:extLst>
          </p:cNvPr>
          <p:cNvSpPr/>
          <p:nvPr userDrawn="1"/>
        </p:nvSpPr>
        <p:spPr>
          <a:xfrm flipV="1">
            <a:off x="0" y="5916954"/>
            <a:ext cx="12192000" cy="941046"/>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49" b="0" i="0">
              <a:latin typeface="ITC Franklin Gothic Std Book" panose="020B0504030503020204" pitchFamily="34" charset="0"/>
            </a:endParaRPr>
          </a:p>
        </p:txBody>
      </p:sp>
      <p:pic>
        <p:nvPicPr>
          <p:cNvPr id="16" name="Picture 15">
            <a:extLst>
              <a:ext uri="{FF2B5EF4-FFF2-40B4-BE49-F238E27FC236}">
                <a16:creationId xmlns:a16="http://schemas.microsoft.com/office/drawing/2014/main" id="{13EF7688-77A6-AE84-6ACA-87D68221C26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4801" y="5906230"/>
            <a:ext cx="2027024" cy="810563"/>
          </a:xfrm>
          <a:prstGeom prst="rect">
            <a:avLst/>
          </a:prstGeom>
        </p:spPr>
      </p:pic>
      <p:sp>
        <p:nvSpPr>
          <p:cNvPr id="8" name="Rectangle 7">
            <a:extLst>
              <a:ext uri="{FF2B5EF4-FFF2-40B4-BE49-F238E27FC236}">
                <a16:creationId xmlns:a16="http://schemas.microsoft.com/office/drawing/2014/main" id="{6FB73155-90CD-C271-8DDC-FBD80F7FFA8E}"/>
              </a:ext>
            </a:extLst>
          </p:cNvPr>
          <p:cNvSpPr/>
          <p:nvPr userDrawn="1"/>
        </p:nvSpPr>
        <p:spPr>
          <a:xfrm>
            <a:off x="-26171" y="658342"/>
            <a:ext cx="12192000" cy="2919744"/>
          </a:xfrm>
          <a:prstGeom prst="rect">
            <a:avLst/>
          </a:prstGeom>
          <a:solidFill>
            <a:schemeClr val="bg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49" b="0" i="0">
              <a:latin typeface="ITC Franklin Gothic Std Book" panose="020B0504030503020204" pitchFamily="34" charset="0"/>
            </a:endParaRPr>
          </a:p>
        </p:txBody>
      </p:sp>
      <p:sp>
        <p:nvSpPr>
          <p:cNvPr id="21" name="Rectangle 20">
            <a:extLst>
              <a:ext uri="{FF2B5EF4-FFF2-40B4-BE49-F238E27FC236}">
                <a16:creationId xmlns:a16="http://schemas.microsoft.com/office/drawing/2014/main" id="{F5074849-F8F7-96A1-A065-5C8C2DE11D3C}"/>
              </a:ext>
            </a:extLst>
          </p:cNvPr>
          <p:cNvSpPr/>
          <p:nvPr userDrawn="1"/>
        </p:nvSpPr>
        <p:spPr>
          <a:xfrm>
            <a:off x="0" y="-12931"/>
            <a:ext cx="12192000" cy="744359"/>
          </a:xfrm>
          <a:prstGeom prst="rect">
            <a:avLst/>
          </a:prstGeom>
          <a:solidFill>
            <a:schemeClr val="tx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00000"/>
              </a:lnSpc>
            </a:pPr>
            <a:endParaRPr lang="en-US" sz="1349" b="0" i="0">
              <a:latin typeface="ITC Franklin Gothic Std Book" panose="020B0504030503020204" pitchFamily="34" charset="0"/>
            </a:endParaRPr>
          </a:p>
        </p:txBody>
      </p:sp>
      <p:sp>
        <p:nvSpPr>
          <p:cNvPr id="10" name="Text Placeholder 9">
            <a:extLst>
              <a:ext uri="{FF2B5EF4-FFF2-40B4-BE49-F238E27FC236}">
                <a16:creationId xmlns:a16="http://schemas.microsoft.com/office/drawing/2014/main" id="{5C0FC84B-F0E2-7B46-F63C-C570CB72E5AE}"/>
              </a:ext>
            </a:extLst>
          </p:cNvPr>
          <p:cNvSpPr>
            <a:spLocks noGrp="1"/>
          </p:cNvSpPr>
          <p:nvPr>
            <p:ph type="body" sz="quarter" idx="14" hasCustomPrompt="1"/>
          </p:nvPr>
        </p:nvSpPr>
        <p:spPr>
          <a:xfrm>
            <a:off x="304800" y="1"/>
            <a:ext cx="11530059" cy="731427"/>
          </a:xfrm>
          <a:prstGeom prst="rect">
            <a:avLst/>
          </a:prstGeom>
        </p:spPr>
        <p:txBody>
          <a:bodyPr anchor="ctr"/>
          <a:lstStyle>
            <a:lvl1pPr marL="0" indent="0" algn="l" defTabSz="192875" rtl="0" eaLnBrk="1" latinLnBrk="0" hangingPunct="1">
              <a:lnSpc>
                <a:spcPct val="100000"/>
              </a:lnSpc>
              <a:spcBef>
                <a:spcPct val="0"/>
              </a:spcBef>
              <a:buClr>
                <a:schemeClr val="accent3">
                  <a:lumMod val="75000"/>
                </a:schemeClr>
              </a:buClr>
              <a:buFont typeface="Wingdings" charset="2"/>
              <a:buNone/>
              <a:defRPr lang="en-US" sz="2664" b="0" i="0" kern="1200" dirty="0">
                <a:solidFill>
                  <a:schemeClr val="bg1"/>
                </a:solidFill>
                <a:latin typeface="Franklin Gothic Medium Cond" panose="020B0606030402020204" pitchFamily="34" charset="0"/>
                <a:ea typeface="+mj-ea"/>
                <a:cs typeface="Arial" panose="020B0604020202020204" pitchFamily="34" charset="0"/>
              </a:defRPr>
            </a:lvl1pPr>
          </a:lstStyle>
          <a:p>
            <a:r>
              <a:rPr lang="en-US"/>
              <a:t>Heading</a:t>
            </a:r>
          </a:p>
        </p:txBody>
      </p:sp>
      <p:sp>
        <p:nvSpPr>
          <p:cNvPr id="3" name="Text Placeholder 5">
            <a:extLst>
              <a:ext uri="{FF2B5EF4-FFF2-40B4-BE49-F238E27FC236}">
                <a16:creationId xmlns:a16="http://schemas.microsoft.com/office/drawing/2014/main" id="{635ECF90-3B39-8968-F9EF-398A685AE74C}"/>
              </a:ext>
            </a:extLst>
          </p:cNvPr>
          <p:cNvSpPr>
            <a:spLocks noGrp="1"/>
          </p:cNvSpPr>
          <p:nvPr>
            <p:ph type="body" sz="quarter" idx="21" hasCustomPrompt="1"/>
          </p:nvPr>
        </p:nvSpPr>
        <p:spPr>
          <a:xfrm>
            <a:off x="304800" y="857252"/>
            <a:ext cx="11530056" cy="2606923"/>
          </a:xfrm>
          <a:prstGeom prst="rect">
            <a:avLst/>
          </a:prstGeom>
        </p:spPr>
        <p:txBody>
          <a:bodyPr numCol="2" spcCol="182880"/>
          <a:lstStyle>
            <a:lvl1pPr marL="0" indent="0">
              <a:lnSpc>
                <a:spcPct val="90000"/>
              </a:lnSpc>
              <a:spcBef>
                <a:spcPts val="400"/>
              </a:spcBef>
              <a:spcAft>
                <a:spcPts val="400"/>
              </a:spcAft>
              <a:buNone/>
              <a:tabLst/>
              <a:defRPr sz="2200">
                <a:solidFill>
                  <a:schemeClr val="accent1"/>
                </a:solidFill>
                <a:latin typeface="Franklin Gothic Book" panose="020B0503020102020204" pitchFamily="34" charset="0"/>
              </a:defRPr>
            </a:lvl1pPr>
            <a:lvl2pPr marL="0" indent="0">
              <a:lnSpc>
                <a:spcPct val="90000"/>
              </a:lnSpc>
              <a:spcBef>
                <a:spcPts val="400"/>
              </a:spcBef>
              <a:spcAft>
                <a:spcPts val="400"/>
              </a:spcAft>
              <a:buNone/>
              <a:tabLst/>
              <a:defRPr sz="2000" b="0" i="0">
                <a:solidFill>
                  <a:schemeClr val="tx2"/>
                </a:solidFill>
                <a:latin typeface="Franklin Gothic Medium Cond" panose="020B0606030402020204" pitchFamily="34" charset="0"/>
                <a:cs typeface="Franklin Gothic Medium Cond" panose="020B0606030402020204" pitchFamily="34" charset="0"/>
              </a:defRPr>
            </a:lvl2pPr>
            <a:lvl3pPr marL="0" indent="0">
              <a:lnSpc>
                <a:spcPct val="90000"/>
              </a:lnSpc>
              <a:spcBef>
                <a:spcPts val="400"/>
              </a:spcBef>
              <a:spcAft>
                <a:spcPts val="400"/>
              </a:spcAft>
              <a:buNone/>
              <a:tabLst/>
              <a:defRPr lang="en-US" sz="1800" b="0" i="0" kern="1200" dirty="0">
                <a:solidFill>
                  <a:schemeClr val="tx1">
                    <a:lumMod val="75000"/>
                    <a:lumOff val="25000"/>
                  </a:schemeClr>
                </a:solidFill>
                <a:latin typeface="+mn-lt"/>
                <a:ea typeface="+mn-ea"/>
                <a:cs typeface="+mn-cs"/>
              </a:defRPr>
            </a:lvl3pPr>
            <a:lvl4pPr marL="0" indent="0">
              <a:lnSpc>
                <a:spcPct val="90000"/>
              </a:lnSpc>
              <a:spcBef>
                <a:spcPts val="400"/>
              </a:spcBef>
              <a:spcAft>
                <a:spcPts val="400"/>
              </a:spcAft>
              <a:buNone/>
              <a:tabLst/>
              <a:defRPr lang="en-US" sz="1800" b="1" i="0" kern="1200" dirty="0" smtClean="0">
                <a:solidFill>
                  <a:schemeClr val="tx1"/>
                </a:solidFill>
                <a:latin typeface="+mn-lt"/>
                <a:ea typeface="+mn-ea"/>
                <a:cs typeface="Arial" panose="020B0604020202020204" pitchFamily="34" charset="0"/>
              </a:defRPr>
            </a:lvl4pPr>
            <a:lvl5pPr marL="232618" indent="-232618">
              <a:lnSpc>
                <a:spcPct val="90000"/>
              </a:lnSpc>
              <a:spcBef>
                <a:spcPts val="400"/>
              </a:spcBef>
              <a:spcAft>
                <a:spcPts val="400"/>
              </a:spcAft>
              <a:buFont typeface="Wingdings" pitchFamily="2" charset="2"/>
              <a:buChar char="§"/>
              <a:tabLst/>
              <a:defRPr lang="en-US" sz="1600" b="0" i="0" kern="1200" dirty="0" smtClean="0">
                <a:solidFill>
                  <a:schemeClr val="tx1">
                    <a:lumMod val="75000"/>
                    <a:lumOff val="25000"/>
                  </a:schemeClr>
                </a:solidFill>
                <a:latin typeface="+mn-lt"/>
                <a:ea typeface="+mn-ea"/>
                <a:cs typeface="+mn-cs"/>
              </a:defRPr>
            </a:lvl5pPr>
            <a:lvl6pPr marL="456777" indent="-219930">
              <a:lnSpc>
                <a:spcPct val="90000"/>
              </a:lnSpc>
              <a:spcBef>
                <a:spcPts val="400"/>
              </a:spcBef>
              <a:spcAft>
                <a:spcPts val="400"/>
              </a:spcAft>
              <a:buSzPct val="80000"/>
              <a:buFont typeface="Courier New" panose="02070309020205020404" pitchFamily="49" charset="0"/>
              <a:buChar char="o"/>
              <a:tabLst/>
              <a:defRPr lang="en-US" sz="1600" b="0" i="0" kern="1200" dirty="0">
                <a:solidFill>
                  <a:schemeClr val="tx1">
                    <a:lumMod val="75000"/>
                    <a:lumOff val="25000"/>
                  </a:schemeClr>
                </a:solidFill>
                <a:latin typeface="+mn-lt"/>
                <a:ea typeface="+mn-ea"/>
                <a:cs typeface="+mn-cs"/>
              </a:defRPr>
            </a:lvl6pPr>
          </a:lstStyle>
          <a:p>
            <a:pPr lvl="0"/>
            <a:r>
              <a:rPr lang="en-US"/>
              <a:t>Large text intro 2 col</a:t>
            </a:r>
          </a:p>
          <a:p>
            <a:pPr lvl="1"/>
            <a:r>
              <a:rPr lang="en-US"/>
              <a:t>Subheading</a:t>
            </a:r>
          </a:p>
          <a:p>
            <a:pPr lvl="2"/>
            <a:r>
              <a:rPr lang="en-US"/>
              <a:t>Body Text</a:t>
            </a:r>
          </a:p>
          <a:p>
            <a:pPr lvl="3"/>
            <a:r>
              <a:rPr lang="en-US"/>
              <a:t>Bold Body</a:t>
            </a:r>
          </a:p>
          <a:p>
            <a:pPr lvl="4"/>
            <a:r>
              <a:rPr lang="en-US"/>
              <a:t>Bullet</a:t>
            </a:r>
          </a:p>
          <a:p>
            <a:pPr lvl="5"/>
            <a:r>
              <a:rPr lang="en-US" err="1"/>
              <a:t>Subbullet</a:t>
            </a:r>
            <a:endParaRPr lang="en-US"/>
          </a:p>
        </p:txBody>
      </p:sp>
      <p:sp>
        <p:nvSpPr>
          <p:cNvPr id="7" name="Text Placeholder 5">
            <a:extLst>
              <a:ext uri="{FF2B5EF4-FFF2-40B4-BE49-F238E27FC236}">
                <a16:creationId xmlns:a16="http://schemas.microsoft.com/office/drawing/2014/main" id="{46E6CCD3-946C-4354-D286-D0FF4344CA60}"/>
              </a:ext>
            </a:extLst>
          </p:cNvPr>
          <p:cNvSpPr>
            <a:spLocks noGrp="1"/>
          </p:cNvSpPr>
          <p:nvPr>
            <p:ph type="body" sz="quarter" idx="127" hasCustomPrompt="1"/>
          </p:nvPr>
        </p:nvSpPr>
        <p:spPr>
          <a:xfrm>
            <a:off x="304800" y="3653709"/>
            <a:ext cx="5791195" cy="1697721"/>
          </a:xfrm>
          <a:prstGeom prst="rect">
            <a:avLst/>
          </a:prstGeom>
        </p:spPr>
        <p:txBody>
          <a:bodyPr numCol="1" spcCol="182880"/>
          <a:lstStyle>
            <a:lvl1pPr marL="0" indent="0">
              <a:lnSpc>
                <a:spcPct val="90000"/>
              </a:lnSpc>
              <a:spcBef>
                <a:spcPts val="400"/>
              </a:spcBef>
              <a:spcAft>
                <a:spcPts val="400"/>
              </a:spcAft>
              <a:buNone/>
              <a:tabLst/>
              <a:defRPr sz="2200">
                <a:solidFill>
                  <a:schemeClr val="accent1"/>
                </a:solidFill>
                <a:latin typeface="+mn-lt"/>
              </a:defRPr>
            </a:lvl1pPr>
            <a:lvl2pPr marL="0" indent="0">
              <a:lnSpc>
                <a:spcPct val="90000"/>
              </a:lnSpc>
              <a:spcBef>
                <a:spcPts val="400"/>
              </a:spcBef>
              <a:spcAft>
                <a:spcPts val="400"/>
              </a:spcAft>
              <a:buNone/>
              <a:tabLst/>
              <a:defRPr lang="en-US" sz="2000" b="0" i="0" kern="1200" dirty="0" smtClean="0">
                <a:solidFill>
                  <a:schemeClr val="tx2"/>
                </a:solidFill>
                <a:latin typeface="Franklin Gothic Medium Cond" panose="020B0606030402020204" pitchFamily="34" charset="0"/>
                <a:ea typeface="+mn-ea"/>
                <a:cs typeface="Franklin Gothic Medium Cond" panose="020B0606030402020204" pitchFamily="34" charset="0"/>
              </a:defRPr>
            </a:lvl2pPr>
            <a:lvl3pPr marL="0" indent="0">
              <a:lnSpc>
                <a:spcPct val="90000"/>
              </a:lnSpc>
              <a:spcBef>
                <a:spcPts val="400"/>
              </a:spcBef>
              <a:spcAft>
                <a:spcPts val="400"/>
              </a:spcAft>
              <a:buNone/>
              <a:tabLst/>
              <a:defRPr lang="en-US" sz="1800" b="0" i="0" kern="1200" dirty="0">
                <a:solidFill>
                  <a:schemeClr val="tx1">
                    <a:lumMod val="75000"/>
                    <a:lumOff val="25000"/>
                  </a:schemeClr>
                </a:solidFill>
                <a:latin typeface="+mn-lt"/>
                <a:ea typeface="+mn-ea"/>
                <a:cs typeface="+mn-cs"/>
              </a:defRPr>
            </a:lvl3pPr>
            <a:lvl4pPr marL="0" indent="0">
              <a:lnSpc>
                <a:spcPct val="90000"/>
              </a:lnSpc>
              <a:spcBef>
                <a:spcPts val="400"/>
              </a:spcBef>
              <a:spcAft>
                <a:spcPts val="400"/>
              </a:spcAft>
              <a:buNone/>
              <a:tabLst/>
              <a:defRPr lang="en-US" sz="1800" b="0" i="0" kern="1200" dirty="0" smtClean="0">
                <a:solidFill>
                  <a:schemeClr val="tx1"/>
                </a:solidFill>
                <a:latin typeface="+mn-lt"/>
                <a:ea typeface="+mn-ea"/>
                <a:cs typeface="Arial" panose="020B0604020202020204" pitchFamily="34" charset="0"/>
              </a:defRPr>
            </a:lvl4pPr>
            <a:lvl5pPr marL="232618" indent="-232618">
              <a:lnSpc>
                <a:spcPct val="90000"/>
              </a:lnSpc>
              <a:spcBef>
                <a:spcPts val="400"/>
              </a:spcBef>
              <a:spcAft>
                <a:spcPts val="400"/>
              </a:spcAft>
              <a:buFont typeface="Wingdings" pitchFamily="2" charset="2"/>
              <a:buChar char="§"/>
              <a:tabLst/>
              <a:defRPr lang="en-US" sz="1600" b="0" i="0" kern="1200" dirty="0" smtClean="0">
                <a:solidFill>
                  <a:schemeClr val="tx1">
                    <a:lumMod val="75000"/>
                    <a:lumOff val="25000"/>
                  </a:schemeClr>
                </a:solidFill>
                <a:latin typeface="+mn-lt"/>
                <a:ea typeface="+mn-ea"/>
                <a:cs typeface="+mn-cs"/>
              </a:defRPr>
            </a:lvl5pPr>
            <a:lvl6pPr marL="456777" indent="-219930">
              <a:lnSpc>
                <a:spcPct val="90000"/>
              </a:lnSpc>
              <a:spcBef>
                <a:spcPts val="400"/>
              </a:spcBef>
              <a:spcAft>
                <a:spcPts val="400"/>
              </a:spcAft>
              <a:buSzPct val="80000"/>
              <a:buFont typeface="Courier New" panose="02070309020205020404" pitchFamily="49" charset="0"/>
              <a:buChar char="o"/>
              <a:tabLst/>
              <a:defRPr lang="en-US" sz="1800" b="0" i="0" kern="1200" dirty="0">
                <a:solidFill>
                  <a:schemeClr val="tx1">
                    <a:lumMod val="75000"/>
                    <a:lumOff val="25000"/>
                  </a:schemeClr>
                </a:solidFill>
                <a:latin typeface="+mn-lt"/>
                <a:ea typeface="+mn-ea"/>
                <a:cs typeface="+mn-cs"/>
              </a:defRPr>
            </a:lvl6pPr>
          </a:lstStyle>
          <a:p>
            <a:pPr lvl="0"/>
            <a:r>
              <a:rPr lang="en-US"/>
              <a:t>Large text intro para 1 column</a:t>
            </a:r>
          </a:p>
          <a:p>
            <a:pPr lvl="1"/>
            <a:r>
              <a:rPr lang="en-US"/>
              <a:t>Subheading</a:t>
            </a:r>
          </a:p>
          <a:p>
            <a:pPr lvl="2"/>
            <a:r>
              <a:rPr lang="en-US"/>
              <a:t>Body Text</a:t>
            </a:r>
          </a:p>
          <a:p>
            <a:pPr lvl="3"/>
            <a:r>
              <a:rPr lang="en-US"/>
              <a:t>Bold Body</a:t>
            </a:r>
          </a:p>
          <a:p>
            <a:pPr lvl="4"/>
            <a:r>
              <a:rPr lang="en-US"/>
              <a:t>Bullet</a:t>
            </a:r>
          </a:p>
          <a:p>
            <a:pPr lvl="5"/>
            <a:r>
              <a:rPr lang="en-US" err="1"/>
              <a:t>Subbullet</a:t>
            </a:r>
            <a:endParaRPr lang="en-US"/>
          </a:p>
          <a:p>
            <a:pPr lvl="5"/>
            <a:endParaRPr lang="en-US"/>
          </a:p>
        </p:txBody>
      </p:sp>
      <p:sp>
        <p:nvSpPr>
          <p:cNvPr id="11" name="Text Placeholder 5">
            <a:extLst>
              <a:ext uri="{FF2B5EF4-FFF2-40B4-BE49-F238E27FC236}">
                <a16:creationId xmlns:a16="http://schemas.microsoft.com/office/drawing/2014/main" id="{C95D54DC-2903-DB8B-E446-700A79AFDFAD}"/>
              </a:ext>
            </a:extLst>
          </p:cNvPr>
          <p:cNvSpPr>
            <a:spLocks noGrp="1"/>
          </p:cNvSpPr>
          <p:nvPr>
            <p:ph type="body" sz="quarter" idx="128" hasCustomPrompt="1"/>
          </p:nvPr>
        </p:nvSpPr>
        <p:spPr>
          <a:xfrm>
            <a:off x="6096003" y="3653709"/>
            <a:ext cx="5738853" cy="1697721"/>
          </a:xfrm>
          <a:prstGeom prst="rect">
            <a:avLst/>
          </a:prstGeom>
        </p:spPr>
        <p:txBody>
          <a:bodyPr numCol="1" spcCol="182880"/>
          <a:lstStyle>
            <a:lvl1pPr marL="0" indent="0">
              <a:lnSpc>
                <a:spcPct val="90000"/>
              </a:lnSpc>
              <a:spcBef>
                <a:spcPts val="400"/>
              </a:spcBef>
              <a:spcAft>
                <a:spcPts val="400"/>
              </a:spcAft>
              <a:buNone/>
              <a:tabLst/>
              <a:defRPr sz="2200">
                <a:solidFill>
                  <a:schemeClr val="accent1"/>
                </a:solidFill>
                <a:latin typeface="+mn-lt"/>
              </a:defRPr>
            </a:lvl1pPr>
            <a:lvl2pPr marL="0" indent="0">
              <a:lnSpc>
                <a:spcPct val="90000"/>
              </a:lnSpc>
              <a:spcBef>
                <a:spcPts val="400"/>
              </a:spcBef>
              <a:spcAft>
                <a:spcPts val="400"/>
              </a:spcAft>
              <a:buNone/>
              <a:tabLst/>
              <a:defRPr lang="en-US" sz="2000" b="0" i="0" kern="1200" dirty="0">
                <a:solidFill>
                  <a:schemeClr val="tx2"/>
                </a:solidFill>
                <a:latin typeface="Franklin Gothic Medium Cond" panose="020B0606030402020204" pitchFamily="34" charset="0"/>
                <a:ea typeface="+mn-ea"/>
                <a:cs typeface="Franklin Gothic Medium Cond" panose="020B0606030402020204" pitchFamily="34" charset="0"/>
              </a:defRPr>
            </a:lvl2pPr>
            <a:lvl3pPr marL="0" indent="0">
              <a:lnSpc>
                <a:spcPct val="90000"/>
              </a:lnSpc>
              <a:spcBef>
                <a:spcPts val="400"/>
              </a:spcBef>
              <a:spcAft>
                <a:spcPts val="400"/>
              </a:spcAft>
              <a:buNone/>
              <a:tabLst/>
              <a:defRPr lang="en-US" sz="1800" b="0" i="0" kern="1200" dirty="0">
                <a:solidFill>
                  <a:schemeClr val="tx1">
                    <a:lumMod val="75000"/>
                    <a:lumOff val="25000"/>
                  </a:schemeClr>
                </a:solidFill>
                <a:latin typeface="+mn-lt"/>
                <a:ea typeface="+mn-ea"/>
                <a:cs typeface="+mn-cs"/>
              </a:defRPr>
            </a:lvl3pPr>
            <a:lvl4pPr marL="0" indent="0">
              <a:lnSpc>
                <a:spcPct val="90000"/>
              </a:lnSpc>
              <a:spcBef>
                <a:spcPts val="400"/>
              </a:spcBef>
              <a:spcAft>
                <a:spcPts val="400"/>
              </a:spcAft>
              <a:buNone/>
              <a:tabLst/>
              <a:defRPr lang="en-US" sz="1800" b="0" i="0" kern="1200" dirty="0" smtClean="0">
                <a:solidFill>
                  <a:schemeClr val="tx1"/>
                </a:solidFill>
                <a:latin typeface="+mn-lt"/>
                <a:ea typeface="+mn-ea"/>
                <a:cs typeface="Arial" panose="020B0604020202020204" pitchFamily="34" charset="0"/>
              </a:defRPr>
            </a:lvl4pPr>
            <a:lvl5pPr marL="232618" indent="-232618">
              <a:lnSpc>
                <a:spcPct val="90000"/>
              </a:lnSpc>
              <a:spcBef>
                <a:spcPts val="400"/>
              </a:spcBef>
              <a:spcAft>
                <a:spcPts val="400"/>
              </a:spcAft>
              <a:buFont typeface="Wingdings" pitchFamily="2" charset="2"/>
              <a:buChar char="§"/>
              <a:tabLst/>
              <a:defRPr lang="en-US" sz="1600" b="0" i="0" kern="1200" dirty="0" smtClean="0">
                <a:solidFill>
                  <a:schemeClr val="tx1">
                    <a:lumMod val="75000"/>
                    <a:lumOff val="25000"/>
                  </a:schemeClr>
                </a:solidFill>
                <a:latin typeface="+mn-lt"/>
                <a:ea typeface="+mn-ea"/>
                <a:cs typeface="+mn-cs"/>
              </a:defRPr>
            </a:lvl5pPr>
            <a:lvl6pPr marL="456777" indent="-219930">
              <a:lnSpc>
                <a:spcPct val="90000"/>
              </a:lnSpc>
              <a:spcBef>
                <a:spcPts val="400"/>
              </a:spcBef>
              <a:spcAft>
                <a:spcPts val="400"/>
              </a:spcAft>
              <a:buSzPct val="80000"/>
              <a:buFont typeface="Courier New" panose="02070309020205020404" pitchFamily="49" charset="0"/>
              <a:buChar char="o"/>
              <a:tabLst/>
              <a:defRPr lang="en-US" sz="1800" b="0" i="0" kern="1200" dirty="0">
                <a:solidFill>
                  <a:schemeClr val="tx1">
                    <a:lumMod val="75000"/>
                    <a:lumOff val="25000"/>
                  </a:schemeClr>
                </a:solidFill>
                <a:latin typeface="+mn-lt"/>
                <a:ea typeface="+mn-ea"/>
                <a:cs typeface="+mn-cs"/>
              </a:defRPr>
            </a:lvl6pPr>
          </a:lstStyle>
          <a:p>
            <a:pPr lvl="0"/>
            <a:r>
              <a:rPr lang="en-US"/>
              <a:t>Large text intro para 1 column</a:t>
            </a:r>
          </a:p>
          <a:p>
            <a:pPr lvl="1"/>
            <a:r>
              <a:rPr lang="en-US"/>
              <a:t>Subheading</a:t>
            </a:r>
          </a:p>
          <a:p>
            <a:pPr lvl="2"/>
            <a:r>
              <a:rPr lang="en-US"/>
              <a:t>Body Text</a:t>
            </a:r>
          </a:p>
          <a:p>
            <a:pPr lvl="3"/>
            <a:r>
              <a:rPr lang="en-US"/>
              <a:t>Bold Body</a:t>
            </a:r>
          </a:p>
          <a:p>
            <a:pPr lvl="4"/>
            <a:r>
              <a:rPr lang="en-US"/>
              <a:t>Bullet</a:t>
            </a:r>
          </a:p>
          <a:p>
            <a:pPr lvl="5"/>
            <a:r>
              <a:rPr lang="en-US" err="1"/>
              <a:t>Subbullet</a:t>
            </a:r>
            <a:endParaRPr lang="en-US"/>
          </a:p>
          <a:p>
            <a:pPr lvl="5"/>
            <a:endParaRPr lang="en-US"/>
          </a:p>
        </p:txBody>
      </p:sp>
      <p:sp>
        <p:nvSpPr>
          <p:cNvPr id="12" name="Footer Placeholder 4">
            <a:extLst>
              <a:ext uri="{FF2B5EF4-FFF2-40B4-BE49-F238E27FC236}">
                <a16:creationId xmlns:a16="http://schemas.microsoft.com/office/drawing/2014/main" id="{158599AE-EA2C-F63A-37ED-F30191741FCE}"/>
              </a:ext>
            </a:extLst>
          </p:cNvPr>
          <p:cNvSpPr>
            <a:spLocks noGrp="1"/>
          </p:cNvSpPr>
          <p:nvPr>
            <p:ph type="ftr" sz="quarter" idx="3"/>
          </p:nvPr>
        </p:nvSpPr>
        <p:spPr>
          <a:xfrm>
            <a:off x="7015864" y="6282727"/>
            <a:ext cx="4443413"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ITC Franklin Gothic Std Book" panose="020B0504030503020204" pitchFamily="34" charset="0"/>
                <a:cs typeface="Arial"/>
              </a:defRPr>
            </a:lvl1pPr>
          </a:lstStyle>
          <a:p>
            <a:r>
              <a:rPr lang="en-US"/>
              <a:t>Post-preliminary Coordination Meeting</a:t>
            </a:r>
          </a:p>
        </p:txBody>
      </p:sp>
      <p:sp>
        <p:nvSpPr>
          <p:cNvPr id="14" name="Slide Number Placeholder 1">
            <a:extLst>
              <a:ext uri="{FF2B5EF4-FFF2-40B4-BE49-F238E27FC236}">
                <a16:creationId xmlns:a16="http://schemas.microsoft.com/office/drawing/2014/main" id="{FAF6707B-AE93-3A11-D9FF-244265BB7110}"/>
              </a:ext>
            </a:extLst>
          </p:cNvPr>
          <p:cNvSpPr>
            <a:spLocks noGrp="1"/>
          </p:cNvSpPr>
          <p:nvPr>
            <p:ph type="sldNum" sz="quarter" idx="4"/>
          </p:nvPr>
        </p:nvSpPr>
        <p:spPr>
          <a:xfrm>
            <a:off x="11459278" y="6282727"/>
            <a:ext cx="427921"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Franklin Gothic Medium" panose="020B0603020102020204" pitchFamily="34" charset="0"/>
              </a:defRPr>
            </a:lvl1pPr>
          </a:lstStyle>
          <a:p>
            <a:fld id="{8FCC257D-A786-9244-9E17-CE618C8B9275}" type="slidenum">
              <a:rPr lang="en-US" smtClean="0"/>
              <a:pPr/>
              <a:t>‹#›</a:t>
            </a:fld>
            <a:endParaRPr lang="en-US"/>
          </a:p>
        </p:txBody>
      </p:sp>
    </p:spTree>
    <p:extLst>
      <p:ext uri="{BB962C8B-B14F-4D97-AF65-F5344CB8AC3E}">
        <p14:creationId xmlns:p14="http://schemas.microsoft.com/office/powerpoint/2010/main" val="146299525"/>
      </p:ext>
    </p:extLst>
  </p:cSld>
  <p:clrMapOvr>
    <a:masterClrMapping/>
  </p:clrMapOvr>
  <p:extLst>
    <p:ext uri="{DCECCB84-F9BA-43D5-87BE-67443E8EF086}">
      <p15:sldGuideLst xmlns:p15="http://schemas.microsoft.com/office/powerpoint/2012/main">
        <p15:guide id="1" pos="247">
          <p15:clr>
            <a:srgbClr val="FBAE40"/>
          </p15:clr>
        </p15:guide>
        <p15:guide id="2" pos="5504">
          <p15:clr>
            <a:srgbClr val="FBAE40"/>
          </p15:clr>
        </p15:guide>
        <p15:guide id="3" orient="horz" pos="405">
          <p15:clr>
            <a:srgbClr val="FBAE40"/>
          </p15:clr>
        </p15:guide>
        <p15:guide id="4" pos="2944">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Intro 2 col, 2 tex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FB73155-90CD-C271-8DDC-FBD80F7FFA8E}"/>
              </a:ext>
            </a:extLst>
          </p:cNvPr>
          <p:cNvSpPr/>
          <p:nvPr userDrawn="1"/>
        </p:nvSpPr>
        <p:spPr>
          <a:xfrm>
            <a:off x="-26171" y="658342"/>
            <a:ext cx="12192000" cy="2919744"/>
          </a:xfrm>
          <a:prstGeom prst="rect">
            <a:avLst/>
          </a:prstGeom>
          <a:solidFill>
            <a:schemeClr val="bg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400" b="0" i="0">
              <a:latin typeface="ITC Franklin Gothic Std Book" panose="020B0504030503020204" pitchFamily="34" charset="0"/>
            </a:endParaRPr>
          </a:p>
        </p:txBody>
      </p:sp>
      <p:sp>
        <p:nvSpPr>
          <p:cNvPr id="3" name="Text Placeholder 5">
            <a:extLst>
              <a:ext uri="{FF2B5EF4-FFF2-40B4-BE49-F238E27FC236}">
                <a16:creationId xmlns:a16="http://schemas.microsoft.com/office/drawing/2014/main" id="{635ECF90-3B39-8968-F9EF-398A685AE74C}"/>
              </a:ext>
            </a:extLst>
          </p:cNvPr>
          <p:cNvSpPr>
            <a:spLocks noGrp="1"/>
          </p:cNvSpPr>
          <p:nvPr>
            <p:ph type="body" sz="quarter" idx="21" hasCustomPrompt="1"/>
          </p:nvPr>
        </p:nvSpPr>
        <p:spPr>
          <a:xfrm>
            <a:off x="304800" y="857252"/>
            <a:ext cx="4572000" cy="2606923"/>
          </a:xfrm>
          <a:prstGeom prst="rect">
            <a:avLst/>
          </a:prstGeom>
        </p:spPr>
        <p:txBody>
          <a:bodyPr numCol="1" spcCol="182880"/>
          <a:lstStyle>
            <a:lvl1pPr marL="0" indent="0">
              <a:lnSpc>
                <a:spcPct val="90000"/>
              </a:lnSpc>
              <a:spcBef>
                <a:spcPts val="400"/>
              </a:spcBef>
              <a:spcAft>
                <a:spcPts val="400"/>
              </a:spcAft>
              <a:buNone/>
              <a:tabLst/>
              <a:defRPr sz="2200">
                <a:solidFill>
                  <a:schemeClr val="accent1"/>
                </a:solidFill>
                <a:latin typeface="+mn-lt"/>
              </a:defRPr>
            </a:lvl1pPr>
            <a:lvl2pPr marL="0" indent="0">
              <a:lnSpc>
                <a:spcPct val="90000"/>
              </a:lnSpc>
              <a:spcBef>
                <a:spcPts val="400"/>
              </a:spcBef>
              <a:spcAft>
                <a:spcPts val="400"/>
              </a:spcAft>
              <a:buNone/>
              <a:tabLst/>
              <a:defRPr lang="en-US" sz="2000" b="0" i="0" kern="1200" dirty="0" smtClean="0">
                <a:solidFill>
                  <a:schemeClr val="tx2"/>
                </a:solidFill>
                <a:latin typeface="Franklin Gothic Medium Cond" panose="020B0606030402020204" pitchFamily="34" charset="0"/>
                <a:ea typeface="+mn-ea"/>
                <a:cs typeface="Franklin Gothic Medium Cond" panose="020B0606030402020204" pitchFamily="34" charset="0"/>
              </a:defRPr>
            </a:lvl2pPr>
            <a:lvl3pPr marL="0" indent="0">
              <a:lnSpc>
                <a:spcPct val="90000"/>
              </a:lnSpc>
              <a:spcBef>
                <a:spcPts val="400"/>
              </a:spcBef>
              <a:spcAft>
                <a:spcPts val="400"/>
              </a:spcAft>
              <a:buNone/>
              <a:tabLst/>
              <a:defRPr lang="en-US" sz="1800" b="0" i="0" kern="1200" dirty="0">
                <a:solidFill>
                  <a:schemeClr val="tx1">
                    <a:lumMod val="75000"/>
                    <a:lumOff val="25000"/>
                  </a:schemeClr>
                </a:solidFill>
                <a:latin typeface="+mn-lt"/>
                <a:ea typeface="+mn-ea"/>
                <a:cs typeface="+mn-cs"/>
              </a:defRPr>
            </a:lvl3pPr>
            <a:lvl4pPr marL="0" indent="0">
              <a:lnSpc>
                <a:spcPct val="90000"/>
              </a:lnSpc>
              <a:spcBef>
                <a:spcPts val="400"/>
              </a:spcBef>
              <a:spcAft>
                <a:spcPts val="400"/>
              </a:spcAft>
              <a:buNone/>
              <a:tabLst/>
              <a:defRPr lang="en-US" sz="1800" b="0" i="0" kern="1200" dirty="0" smtClean="0">
                <a:solidFill>
                  <a:schemeClr val="tx1"/>
                </a:solidFill>
                <a:latin typeface="+mn-lt"/>
                <a:ea typeface="+mn-ea"/>
                <a:cs typeface="Arial" panose="020B0604020202020204" pitchFamily="34" charset="0"/>
              </a:defRPr>
            </a:lvl4pPr>
            <a:lvl5pPr marL="232618" indent="-232618">
              <a:lnSpc>
                <a:spcPct val="90000"/>
              </a:lnSpc>
              <a:spcBef>
                <a:spcPts val="400"/>
              </a:spcBef>
              <a:spcAft>
                <a:spcPts val="400"/>
              </a:spcAft>
              <a:buFont typeface="Wingdings" pitchFamily="2" charset="2"/>
              <a:buChar char="§"/>
              <a:tabLst/>
              <a:defRPr lang="en-US" sz="1600" b="0" i="0" kern="1200" dirty="0" smtClean="0">
                <a:solidFill>
                  <a:schemeClr val="tx1">
                    <a:lumMod val="75000"/>
                    <a:lumOff val="25000"/>
                  </a:schemeClr>
                </a:solidFill>
                <a:latin typeface="+mn-lt"/>
                <a:ea typeface="+mn-ea"/>
                <a:cs typeface="+mn-cs"/>
              </a:defRPr>
            </a:lvl5pPr>
            <a:lvl6pPr marL="456777" indent="-219930">
              <a:lnSpc>
                <a:spcPct val="90000"/>
              </a:lnSpc>
              <a:spcBef>
                <a:spcPts val="400"/>
              </a:spcBef>
              <a:spcAft>
                <a:spcPts val="400"/>
              </a:spcAft>
              <a:buSzPct val="80000"/>
              <a:buFont typeface="Courier New" panose="02070309020205020404" pitchFamily="49" charset="0"/>
              <a:buChar char="o"/>
              <a:tabLst/>
              <a:defRPr lang="en-US" sz="1600" b="0" i="0" kern="1200" dirty="0">
                <a:solidFill>
                  <a:schemeClr val="tx1">
                    <a:lumMod val="75000"/>
                    <a:lumOff val="25000"/>
                  </a:schemeClr>
                </a:solidFill>
                <a:latin typeface="+mn-lt"/>
                <a:ea typeface="+mn-ea"/>
                <a:cs typeface="+mn-cs"/>
              </a:defRPr>
            </a:lvl6pPr>
          </a:lstStyle>
          <a:p>
            <a:pPr lvl="0"/>
            <a:r>
              <a:rPr lang="en-US"/>
              <a:t>Large text intro 2 col</a:t>
            </a:r>
          </a:p>
          <a:p>
            <a:pPr lvl="1"/>
            <a:r>
              <a:rPr lang="en-US"/>
              <a:t>Subheading</a:t>
            </a:r>
          </a:p>
          <a:p>
            <a:pPr lvl="2"/>
            <a:r>
              <a:rPr lang="en-US"/>
              <a:t>Body Text</a:t>
            </a:r>
          </a:p>
          <a:p>
            <a:pPr lvl="3"/>
            <a:r>
              <a:rPr lang="en-US"/>
              <a:t>Bold Body</a:t>
            </a:r>
          </a:p>
          <a:p>
            <a:pPr lvl="4"/>
            <a:r>
              <a:rPr lang="en-US"/>
              <a:t>Bullet</a:t>
            </a:r>
          </a:p>
          <a:p>
            <a:pPr lvl="5"/>
            <a:r>
              <a:rPr lang="en-US" err="1"/>
              <a:t>Subbullet</a:t>
            </a:r>
            <a:endParaRPr lang="en-US"/>
          </a:p>
        </p:txBody>
      </p:sp>
      <p:sp>
        <p:nvSpPr>
          <p:cNvPr id="19" name="Picture Placeholder 2">
            <a:extLst>
              <a:ext uri="{FF2B5EF4-FFF2-40B4-BE49-F238E27FC236}">
                <a16:creationId xmlns:a16="http://schemas.microsoft.com/office/drawing/2014/main" id="{1168EC6B-1268-13AD-00B3-848476DB77C0}"/>
              </a:ext>
            </a:extLst>
          </p:cNvPr>
          <p:cNvSpPr>
            <a:spLocks noGrp="1"/>
          </p:cNvSpPr>
          <p:nvPr>
            <p:ph type="pic" sz="quarter" idx="18"/>
          </p:nvPr>
        </p:nvSpPr>
        <p:spPr>
          <a:xfrm>
            <a:off x="4998720" y="853016"/>
            <a:ext cx="6836139" cy="2655426"/>
          </a:xfrm>
          <a:prstGeom prst="rect">
            <a:avLst/>
          </a:prstGeom>
        </p:spPr>
        <p:txBody>
          <a:bodyPr/>
          <a:lstStyle>
            <a:lvl1pPr>
              <a:defRPr>
                <a:latin typeface="+mn-lt"/>
              </a:defRPr>
            </a:lvl1pPr>
          </a:lstStyle>
          <a:p>
            <a:endParaRPr lang="en-US"/>
          </a:p>
        </p:txBody>
      </p:sp>
      <p:sp>
        <p:nvSpPr>
          <p:cNvPr id="5" name="Text Placeholder 5">
            <a:extLst>
              <a:ext uri="{FF2B5EF4-FFF2-40B4-BE49-F238E27FC236}">
                <a16:creationId xmlns:a16="http://schemas.microsoft.com/office/drawing/2014/main" id="{C9366D5B-8ECB-8ACF-60BC-2F3F8BD7E769}"/>
              </a:ext>
            </a:extLst>
          </p:cNvPr>
          <p:cNvSpPr>
            <a:spLocks noGrp="1"/>
          </p:cNvSpPr>
          <p:nvPr>
            <p:ph type="body" sz="quarter" idx="127" hasCustomPrompt="1"/>
          </p:nvPr>
        </p:nvSpPr>
        <p:spPr>
          <a:xfrm>
            <a:off x="1554481" y="3855116"/>
            <a:ext cx="2465071" cy="1697721"/>
          </a:xfrm>
          <a:prstGeom prst="rect">
            <a:avLst/>
          </a:prstGeom>
        </p:spPr>
        <p:txBody>
          <a:bodyPr numCol="1" spcCol="182880"/>
          <a:lstStyle>
            <a:lvl1pPr marL="0" indent="0">
              <a:lnSpc>
                <a:spcPct val="90000"/>
              </a:lnSpc>
              <a:spcBef>
                <a:spcPts val="400"/>
              </a:spcBef>
              <a:spcAft>
                <a:spcPts val="400"/>
              </a:spcAft>
              <a:buNone/>
              <a:tabLst/>
              <a:defRPr sz="2200">
                <a:solidFill>
                  <a:schemeClr val="accent1"/>
                </a:solidFill>
                <a:latin typeface="+mn-lt"/>
              </a:defRPr>
            </a:lvl1pPr>
            <a:lvl2pPr marL="0" indent="0">
              <a:lnSpc>
                <a:spcPct val="90000"/>
              </a:lnSpc>
              <a:spcBef>
                <a:spcPts val="400"/>
              </a:spcBef>
              <a:spcAft>
                <a:spcPts val="400"/>
              </a:spcAft>
              <a:buNone/>
              <a:tabLst/>
              <a:defRPr lang="en-US" sz="2000" b="0" i="0" kern="1200" dirty="0" smtClean="0">
                <a:solidFill>
                  <a:schemeClr val="tx2"/>
                </a:solidFill>
                <a:latin typeface="Franklin Gothic Medium Cond" panose="020B0606030402020204" pitchFamily="34" charset="0"/>
                <a:ea typeface="+mn-ea"/>
                <a:cs typeface="Franklin Gothic Medium Cond" panose="020B0606030402020204" pitchFamily="34" charset="0"/>
              </a:defRPr>
            </a:lvl2pPr>
            <a:lvl3pPr marL="0" indent="0">
              <a:lnSpc>
                <a:spcPct val="90000"/>
              </a:lnSpc>
              <a:spcBef>
                <a:spcPts val="400"/>
              </a:spcBef>
              <a:spcAft>
                <a:spcPts val="400"/>
              </a:spcAft>
              <a:buNone/>
              <a:tabLst/>
              <a:defRPr lang="en-US" sz="1800" b="0" i="0" kern="1200" dirty="0">
                <a:solidFill>
                  <a:schemeClr val="tx1">
                    <a:lumMod val="75000"/>
                    <a:lumOff val="25000"/>
                  </a:schemeClr>
                </a:solidFill>
                <a:latin typeface="+mn-lt"/>
                <a:ea typeface="+mn-ea"/>
                <a:cs typeface="+mn-cs"/>
              </a:defRPr>
            </a:lvl3pPr>
            <a:lvl4pPr marL="0" indent="0">
              <a:lnSpc>
                <a:spcPct val="90000"/>
              </a:lnSpc>
              <a:spcBef>
                <a:spcPts val="400"/>
              </a:spcBef>
              <a:spcAft>
                <a:spcPts val="400"/>
              </a:spcAft>
              <a:buNone/>
              <a:tabLst/>
              <a:defRPr lang="en-US" sz="1800" b="0" i="0" kern="1200" dirty="0" smtClean="0">
                <a:solidFill>
                  <a:schemeClr val="tx1"/>
                </a:solidFill>
                <a:latin typeface="+mn-lt"/>
                <a:ea typeface="+mn-ea"/>
                <a:cs typeface="Arial" panose="020B0604020202020204" pitchFamily="34" charset="0"/>
              </a:defRPr>
            </a:lvl4pPr>
            <a:lvl5pPr marL="232618" indent="-232618">
              <a:lnSpc>
                <a:spcPct val="90000"/>
              </a:lnSpc>
              <a:spcBef>
                <a:spcPts val="400"/>
              </a:spcBef>
              <a:spcAft>
                <a:spcPts val="400"/>
              </a:spcAft>
              <a:buFont typeface="Wingdings" pitchFamily="2" charset="2"/>
              <a:buChar char="§"/>
              <a:tabLst/>
              <a:defRPr lang="en-US" sz="1600" b="0" i="0" kern="1200" dirty="0" smtClean="0">
                <a:solidFill>
                  <a:schemeClr val="tx1">
                    <a:lumMod val="75000"/>
                    <a:lumOff val="25000"/>
                  </a:schemeClr>
                </a:solidFill>
                <a:latin typeface="+mn-lt"/>
                <a:ea typeface="+mn-ea"/>
                <a:cs typeface="+mn-cs"/>
              </a:defRPr>
            </a:lvl5pPr>
            <a:lvl6pPr marL="456777" indent="-219930">
              <a:lnSpc>
                <a:spcPct val="90000"/>
              </a:lnSpc>
              <a:spcBef>
                <a:spcPts val="400"/>
              </a:spcBef>
              <a:spcAft>
                <a:spcPts val="400"/>
              </a:spcAft>
              <a:buSzPct val="80000"/>
              <a:buFont typeface="Courier New" panose="02070309020205020404" pitchFamily="49" charset="0"/>
              <a:buChar char="o"/>
              <a:tabLst/>
              <a:defRPr lang="en-US" sz="1600" b="0" i="0" kern="1200" dirty="0">
                <a:solidFill>
                  <a:schemeClr val="tx1">
                    <a:lumMod val="75000"/>
                    <a:lumOff val="25000"/>
                  </a:schemeClr>
                </a:solidFill>
                <a:latin typeface="+mn-lt"/>
                <a:ea typeface="+mn-ea"/>
                <a:cs typeface="+mn-cs"/>
              </a:defRPr>
            </a:lvl6pPr>
          </a:lstStyle>
          <a:p>
            <a:pPr lvl="0"/>
            <a:r>
              <a:rPr lang="en-US"/>
              <a:t>Large text</a:t>
            </a:r>
          </a:p>
          <a:p>
            <a:pPr lvl="1"/>
            <a:r>
              <a:rPr lang="en-US"/>
              <a:t>Subheading</a:t>
            </a:r>
          </a:p>
          <a:p>
            <a:pPr lvl="2"/>
            <a:r>
              <a:rPr lang="en-US"/>
              <a:t>Body Text</a:t>
            </a:r>
          </a:p>
          <a:p>
            <a:pPr lvl="3"/>
            <a:r>
              <a:rPr lang="en-US"/>
              <a:t>Bold Body</a:t>
            </a:r>
          </a:p>
          <a:p>
            <a:pPr lvl="4"/>
            <a:r>
              <a:rPr lang="en-US"/>
              <a:t>Bullet</a:t>
            </a:r>
          </a:p>
          <a:p>
            <a:pPr lvl="5"/>
            <a:r>
              <a:rPr lang="en-US" err="1"/>
              <a:t>Subbullet</a:t>
            </a:r>
            <a:endParaRPr lang="en-US"/>
          </a:p>
        </p:txBody>
      </p:sp>
      <p:sp>
        <p:nvSpPr>
          <p:cNvPr id="6" name="Text Placeholder 5">
            <a:extLst>
              <a:ext uri="{FF2B5EF4-FFF2-40B4-BE49-F238E27FC236}">
                <a16:creationId xmlns:a16="http://schemas.microsoft.com/office/drawing/2014/main" id="{EEE2A5BD-8F9D-EF36-37AD-21CC0F53888E}"/>
              </a:ext>
            </a:extLst>
          </p:cNvPr>
          <p:cNvSpPr>
            <a:spLocks noGrp="1"/>
          </p:cNvSpPr>
          <p:nvPr>
            <p:ph type="body" sz="quarter" idx="128" hasCustomPrompt="1"/>
          </p:nvPr>
        </p:nvSpPr>
        <p:spPr>
          <a:xfrm>
            <a:off x="5463462" y="3855116"/>
            <a:ext cx="2465071" cy="1697721"/>
          </a:xfrm>
          <a:prstGeom prst="rect">
            <a:avLst/>
          </a:prstGeom>
        </p:spPr>
        <p:txBody>
          <a:bodyPr numCol="1" spcCol="182880"/>
          <a:lstStyle>
            <a:lvl1pPr marL="0" indent="0">
              <a:lnSpc>
                <a:spcPct val="90000"/>
              </a:lnSpc>
              <a:spcBef>
                <a:spcPts val="400"/>
              </a:spcBef>
              <a:spcAft>
                <a:spcPts val="400"/>
              </a:spcAft>
              <a:buNone/>
              <a:tabLst/>
              <a:defRPr sz="2200">
                <a:solidFill>
                  <a:schemeClr val="accent1"/>
                </a:solidFill>
                <a:latin typeface="+mn-lt"/>
              </a:defRPr>
            </a:lvl1pPr>
            <a:lvl2pPr marL="0" indent="0">
              <a:lnSpc>
                <a:spcPct val="90000"/>
              </a:lnSpc>
              <a:spcBef>
                <a:spcPts val="400"/>
              </a:spcBef>
              <a:spcAft>
                <a:spcPts val="400"/>
              </a:spcAft>
              <a:buNone/>
              <a:tabLst/>
              <a:defRPr lang="en-US" sz="2000" b="0" i="0" kern="1200" dirty="0" smtClean="0">
                <a:solidFill>
                  <a:schemeClr val="tx2"/>
                </a:solidFill>
                <a:latin typeface="Franklin Gothic Medium Cond" panose="020B0606030402020204" pitchFamily="34" charset="0"/>
                <a:ea typeface="+mn-ea"/>
                <a:cs typeface="Franklin Gothic Medium Cond" panose="020B0606030402020204" pitchFamily="34" charset="0"/>
              </a:defRPr>
            </a:lvl2pPr>
            <a:lvl3pPr marL="0" indent="0">
              <a:lnSpc>
                <a:spcPct val="90000"/>
              </a:lnSpc>
              <a:spcBef>
                <a:spcPts val="400"/>
              </a:spcBef>
              <a:spcAft>
                <a:spcPts val="400"/>
              </a:spcAft>
              <a:buNone/>
              <a:tabLst/>
              <a:defRPr lang="en-US" sz="1800" b="0" i="0" kern="1200" dirty="0">
                <a:solidFill>
                  <a:schemeClr val="tx1">
                    <a:lumMod val="75000"/>
                    <a:lumOff val="25000"/>
                  </a:schemeClr>
                </a:solidFill>
                <a:latin typeface="+mn-lt"/>
                <a:ea typeface="+mn-ea"/>
                <a:cs typeface="+mn-cs"/>
              </a:defRPr>
            </a:lvl3pPr>
            <a:lvl4pPr marL="0" indent="0">
              <a:lnSpc>
                <a:spcPct val="90000"/>
              </a:lnSpc>
              <a:spcBef>
                <a:spcPts val="400"/>
              </a:spcBef>
              <a:spcAft>
                <a:spcPts val="400"/>
              </a:spcAft>
              <a:buNone/>
              <a:tabLst/>
              <a:defRPr lang="en-US" sz="1800" b="0" i="0" kern="1200" dirty="0" smtClean="0">
                <a:solidFill>
                  <a:schemeClr val="tx1"/>
                </a:solidFill>
                <a:latin typeface="+mn-lt"/>
                <a:ea typeface="+mn-ea"/>
                <a:cs typeface="Arial" panose="020B0604020202020204" pitchFamily="34" charset="0"/>
              </a:defRPr>
            </a:lvl4pPr>
            <a:lvl5pPr marL="232618" indent="-232618">
              <a:lnSpc>
                <a:spcPct val="90000"/>
              </a:lnSpc>
              <a:spcBef>
                <a:spcPts val="400"/>
              </a:spcBef>
              <a:spcAft>
                <a:spcPts val="400"/>
              </a:spcAft>
              <a:buFont typeface="Wingdings" pitchFamily="2" charset="2"/>
              <a:buChar char="§"/>
              <a:tabLst/>
              <a:defRPr lang="en-US" sz="1600" b="0" i="0" kern="1200" dirty="0" smtClean="0">
                <a:solidFill>
                  <a:schemeClr val="tx1">
                    <a:lumMod val="75000"/>
                    <a:lumOff val="25000"/>
                  </a:schemeClr>
                </a:solidFill>
                <a:latin typeface="+mn-lt"/>
                <a:ea typeface="+mn-ea"/>
                <a:cs typeface="+mn-cs"/>
              </a:defRPr>
            </a:lvl5pPr>
            <a:lvl6pPr marL="456777" indent="-219930">
              <a:lnSpc>
                <a:spcPct val="90000"/>
              </a:lnSpc>
              <a:spcBef>
                <a:spcPts val="400"/>
              </a:spcBef>
              <a:spcAft>
                <a:spcPts val="400"/>
              </a:spcAft>
              <a:buSzPct val="80000"/>
              <a:buFont typeface="Courier New" panose="02070309020205020404" pitchFamily="49" charset="0"/>
              <a:buChar char="o"/>
              <a:tabLst/>
              <a:defRPr lang="en-US" sz="1600" b="0" i="0" kern="1200" dirty="0">
                <a:solidFill>
                  <a:schemeClr val="tx1">
                    <a:lumMod val="75000"/>
                    <a:lumOff val="25000"/>
                  </a:schemeClr>
                </a:solidFill>
                <a:latin typeface="+mn-lt"/>
                <a:ea typeface="+mn-ea"/>
                <a:cs typeface="+mn-cs"/>
              </a:defRPr>
            </a:lvl6pPr>
          </a:lstStyle>
          <a:p>
            <a:pPr lvl="0"/>
            <a:r>
              <a:rPr lang="en-US"/>
              <a:t>Large text</a:t>
            </a:r>
          </a:p>
          <a:p>
            <a:pPr lvl="1"/>
            <a:r>
              <a:rPr lang="en-US"/>
              <a:t>Subheading</a:t>
            </a:r>
          </a:p>
          <a:p>
            <a:pPr lvl="2"/>
            <a:r>
              <a:rPr lang="en-US"/>
              <a:t>Body Text</a:t>
            </a:r>
          </a:p>
          <a:p>
            <a:pPr lvl="3"/>
            <a:r>
              <a:rPr lang="en-US"/>
              <a:t>Bold Body</a:t>
            </a:r>
          </a:p>
          <a:p>
            <a:pPr lvl="4"/>
            <a:r>
              <a:rPr lang="en-US"/>
              <a:t>Bullet</a:t>
            </a:r>
          </a:p>
          <a:p>
            <a:pPr marL="456777" lvl="5" indent="-219930" algn="l" defTabSz="457200" rtl="0" eaLnBrk="1" latinLnBrk="0" hangingPunct="1">
              <a:lnSpc>
                <a:spcPct val="90000"/>
              </a:lnSpc>
              <a:spcBef>
                <a:spcPts val="400"/>
              </a:spcBef>
              <a:spcAft>
                <a:spcPts val="400"/>
              </a:spcAft>
              <a:buSzPct val="80000"/>
              <a:buFont typeface="Courier New" panose="02070309020205020404" pitchFamily="49" charset="0"/>
              <a:buChar char="o"/>
              <a:tabLst/>
            </a:pPr>
            <a:r>
              <a:rPr lang="en-US" err="1"/>
              <a:t>Subbullet</a:t>
            </a:r>
            <a:endParaRPr lang="en-US"/>
          </a:p>
        </p:txBody>
      </p:sp>
      <p:sp>
        <p:nvSpPr>
          <p:cNvPr id="9" name="Text Placeholder 5">
            <a:extLst>
              <a:ext uri="{FF2B5EF4-FFF2-40B4-BE49-F238E27FC236}">
                <a16:creationId xmlns:a16="http://schemas.microsoft.com/office/drawing/2014/main" id="{A8839A3A-26A1-40C1-DBCB-3E03EDB1FC3D}"/>
              </a:ext>
            </a:extLst>
          </p:cNvPr>
          <p:cNvSpPr>
            <a:spLocks noGrp="1"/>
          </p:cNvSpPr>
          <p:nvPr>
            <p:ph type="body" sz="quarter" idx="129" hasCustomPrompt="1"/>
          </p:nvPr>
        </p:nvSpPr>
        <p:spPr>
          <a:xfrm>
            <a:off x="9372443" y="3855116"/>
            <a:ext cx="2465071" cy="1697721"/>
          </a:xfrm>
          <a:prstGeom prst="rect">
            <a:avLst/>
          </a:prstGeom>
        </p:spPr>
        <p:txBody>
          <a:bodyPr numCol="1" spcCol="182880"/>
          <a:lstStyle>
            <a:lvl1pPr marL="0" indent="0">
              <a:lnSpc>
                <a:spcPct val="90000"/>
              </a:lnSpc>
              <a:spcBef>
                <a:spcPts val="400"/>
              </a:spcBef>
              <a:spcAft>
                <a:spcPts val="400"/>
              </a:spcAft>
              <a:buNone/>
              <a:tabLst/>
              <a:defRPr sz="2200">
                <a:solidFill>
                  <a:schemeClr val="accent1"/>
                </a:solidFill>
                <a:latin typeface="+mn-lt"/>
              </a:defRPr>
            </a:lvl1pPr>
            <a:lvl2pPr marL="0" indent="0">
              <a:lnSpc>
                <a:spcPct val="90000"/>
              </a:lnSpc>
              <a:spcBef>
                <a:spcPts val="400"/>
              </a:spcBef>
              <a:spcAft>
                <a:spcPts val="400"/>
              </a:spcAft>
              <a:buNone/>
              <a:tabLst/>
              <a:defRPr lang="en-US" sz="2000" b="0" i="0" kern="1200" dirty="0" smtClean="0">
                <a:solidFill>
                  <a:schemeClr val="tx2"/>
                </a:solidFill>
                <a:latin typeface="Franklin Gothic Medium Cond" panose="020B0606030402020204" pitchFamily="34" charset="0"/>
                <a:ea typeface="+mn-ea"/>
                <a:cs typeface="Franklin Gothic Medium Cond" panose="020B0606030402020204" pitchFamily="34" charset="0"/>
              </a:defRPr>
            </a:lvl2pPr>
            <a:lvl3pPr marL="0" indent="0">
              <a:lnSpc>
                <a:spcPct val="90000"/>
              </a:lnSpc>
              <a:spcBef>
                <a:spcPts val="400"/>
              </a:spcBef>
              <a:spcAft>
                <a:spcPts val="400"/>
              </a:spcAft>
              <a:buNone/>
              <a:tabLst/>
              <a:defRPr lang="en-US" sz="1800" b="0" i="0" kern="1200" dirty="0">
                <a:solidFill>
                  <a:schemeClr val="tx1">
                    <a:lumMod val="75000"/>
                    <a:lumOff val="25000"/>
                  </a:schemeClr>
                </a:solidFill>
                <a:latin typeface="+mn-lt"/>
                <a:ea typeface="+mn-ea"/>
                <a:cs typeface="+mn-cs"/>
              </a:defRPr>
            </a:lvl3pPr>
            <a:lvl4pPr marL="0" indent="0">
              <a:lnSpc>
                <a:spcPct val="90000"/>
              </a:lnSpc>
              <a:spcBef>
                <a:spcPts val="400"/>
              </a:spcBef>
              <a:spcAft>
                <a:spcPts val="400"/>
              </a:spcAft>
              <a:buNone/>
              <a:tabLst/>
              <a:defRPr lang="en-US" sz="1800" b="0" i="0" kern="1200" dirty="0" smtClean="0">
                <a:solidFill>
                  <a:schemeClr val="tx1"/>
                </a:solidFill>
                <a:latin typeface="+mn-lt"/>
                <a:ea typeface="+mn-ea"/>
                <a:cs typeface="Arial" panose="020B0604020202020204" pitchFamily="34" charset="0"/>
              </a:defRPr>
            </a:lvl4pPr>
            <a:lvl5pPr marL="232618" indent="-232618">
              <a:lnSpc>
                <a:spcPct val="90000"/>
              </a:lnSpc>
              <a:spcBef>
                <a:spcPts val="400"/>
              </a:spcBef>
              <a:spcAft>
                <a:spcPts val="400"/>
              </a:spcAft>
              <a:buFont typeface="Wingdings" pitchFamily="2" charset="2"/>
              <a:buChar char="§"/>
              <a:tabLst/>
              <a:defRPr lang="en-US" sz="1600" b="0" i="0" kern="1200" dirty="0" smtClean="0">
                <a:solidFill>
                  <a:schemeClr val="tx1">
                    <a:lumMod val="75000"/>
                    <a:lumOff val="25000"/>
                  </a:schemeClr>
                </a:solidFill>
                <a:latin typeface="+mn-lt"/>
                <a:ea typeface="+mn-ea"/>
                <a:cs typeface="+mn-cs"/>
              </a:defRPr>
            </a:lvl5pPr>
            <a:lvl6pPr marL="456777" indent="-219930">
              <a:lnSpc>
                <a:spcPct val="90000"/>
              </a:lnSpc>
              <a:spcBef>
                <a:spcPts val="400"/>
              </a:spcBef>
              <a:spcAft>
                <a:spcPts val="400"/>
              </a:spcAft>
              <a:buSzPct val="80000"/>
              <a:buFont typeface="Courier New" panose="02070309020205020404" pitchFamily="49" charset="0"/>
              <a:buChar char="o"/>
              <a:tabLst/>
              <a:defRPr lang="en-US" sz="1600" b="0" i="0" kern="1200" dirty="0">
                <a:solidFill>
                  <a:schemeClr val="tx1">
                    <a:lumMod val="75000"/>
                    <a:lumOff val="25000"/>
                  </a:schemeClr>
                </a:solidFill>
                <a:latin typeface="+mn-lt"/>
                <a:ea typeface="+mn-ea"/>
                <a:cs typeface="+mn-cs"/>
              </a:defRPr>
            </a:lvl6pPr>
          </a:lstStyle>
          <a:p>
            <a:pPr lvl="0"/>
            <a:r>
              <a:rPr lang="en-US"/>
              <a:t>Large text</a:t>
            </a:r>
          </a:p>
          <a:p>
            <a:pPr lvl="1"/>
            <a:r>
              <a:rPr lang="en-US"/>
              <a:t>Subheading</a:t>
            </a:r>
          </a:p>
          <a:p>
            <a:pPr lvl="2"/>
            <a:r>
              <a:rPr lang="en-US"/>
              <a:t>Body Text</a:t>
            </a:r>
          </a:p>
          <a:p>
            <a:pPr lvl="3"/>
            <a:r>
              <a:rPr lang="en-US"/>
              <a:t>Bold Body</a:t>
            </a:r>
          </a:p>
          <a:p>
            <a:pPr lvl="4"/>
            <a:r>
              <a:rPr lang="en-US"/>
              <a:t>Bullet</a:t>
            </a:r>
          </a:p>
          <a:p>
            <a:pPr lvl="5"/>
            <a:r>
              <a:rPr lang="en-US" err="1"/>
              <a:t>Subbullet</a:t>
            </a:r>
            <a:endParaRPr lang="en-US"/>
          </a:p>
        </p:txBody>
      </p:sp>
      <p:sp>
        <p:nvSpPr>
          <p:cNvPr id="7" name="Rectangle 6">
            <a:extLst>
              <a:ext uri="{FF2B5EF4-FFF2-40B4-BE49-F238E27FC236}">
                <a16:creationId xmlns:a16="http://schemas.microsoft.com/office/drawing/2014/main" id="{C1F2161F-86F2-8A5B-A0AB-DFDB2542A111}"/>
              </a:ext>
            </a:extLst>
          </p:cNvPr>
          <p:cNvSpPr/>
          <p:nvPr userDrawn="1"/>
        </p:nvSpPr>
        <p:spPr>
          <a:xfrm flipV="1">
            <a:off x="0" y="5916954"/>
            <a:ext cx="12192000" cy="941046"/>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49" b="0" i="0">
              <a:latin typeface="ITC Franklin Gothic Std Book" panose="020B0504030503020204" pitchFamily="34" charset="0"/>
            </a:endParaRPr>
          </a:p>
        </p:txBody>
      </p:sp>
      <p:pic>
        <p:nvPicPr>
          <p:cNvPr id="20" name="Picture 19">
            <a:extLst>
              <a:ext uri="{FF2B5EF4-FFF2-40B4-BE49-F238E27FC236}">
                <a16:creationId xmlns:a16="http://schemas.microsoft.com/office/drawing/2014/main" id="{E8A4833B-D16B-AEE3-B12E-6C7AE0BE82D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4801" y="5906230"/>
            <a:ext cx="2027024" cy="810563"/>
          </a:xfrm>
          <a:prstGeom prst="rect">
            <a:avLst/>
          </a:prstGeom>
        </p:spPr>
      </p:pic>
      <p:sp>
        <p:nvSpPr>
          <p:cNvPr id="21" name="Rectangle 20">
            <a:extLst>
              <a:ext uri="{FF2B5EF4-FFF2-40B4-BE49-F238E27FC236}">
                <a16:creationId xmlns:a16="http://schemas.microsoft.com/office/drawing/2014/main" id="{A535A140-BE19-3488-4813-0B130350BB53}"/>
              </a:ext>
            </a:extLst>
          </p:cNvPr>
          <p:cNvSpPr/>
          <p:nvPr userDrawn="1"/>
        </p:nvSpPr>
        <p:spPr>
          <a:xfrm>
            <a:off x="0" y="-12931"/>
            <a:ext cx="12192000" cy="744359"/>
          </a:xfrm>
          <a:prstGeom prst="rect">
            <a:avLst/>
          </a:prstGeom>
          <a:solidFill>
            <a:schemeClr val="tx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00000"/>
              </a:lnSpc>
            </a:pPr>
            <a:endParaRPr lang="en-US" sz="1349" b="0" i="0">
              <a:latin typeface="ITC Franklin Gothic Std Book" panose="020B0504030503020204" pitchFamily="34" charset="0"/>
            </a:endParaRPr>
          </a:p>
        </p:txBody>
      </p:sp>
      <p:sp>
        <p:nvSpPr>
          <p:cNvPr id="22" name="Text Placeholder 9">
            <a:extLst>
              <a:ext uri="{FF2B5EF4-FFF2-40B4-BE49-F238E27FC236}">
                <a16:creationId xmlns:a16="http://schemas.microsoft.com/office/drawing/2014/main" id="{D647E88E-0ED0-861D-F859-17F26F3DD191}"/>
              </a:ext>
            </a:extLst>
          </p:cNvPr>
          <p:cNvSpPr>
            <a:spLocks noGrp="1"/>
          </p:cNvSpPr>
          <p:nvPr>
            <p:ph type="body" sz="quarter" idx="14" hasCustomPrompt="1"/>
          </p:nvPr>
        </p:nvSpPr>
        <p:spPr>
          <a:xfrm>
            <a:off x="304800" y="1"/>
            <a:ext cx="11530059" cy="731427"/>
          </a:xfrm>
          <a:prstGeom prst="rect">
            <a:avLst/>
          </a:prstGeom>
        </p:spPr>
        <p:txBody>
          <a:bodyPr anchor="ctr"/>
          <a:lstStyle>
            <a:lvl1pPr marL="0" indent="0" algn="l" defTabSz="192875" rtl="0" eaLnBrk="1" latinLnBrk="0" hangingPunct="1">
              <a:lnSpc>
                <a:spcPct val="100000"/>
              </a:lnSpc>
              <a:spcBef>
                <a:spcPct val="0"/>
              </a:spcBef>
              <a:buClr>
                <a:schemeClr val="accent3">
                  <a:lumMod val="75000"/>
                </a:schemeClr>
              </a:buClr>
              <a:buFont typeface="Wingdings" charset="2"/>
              <a:buNone/>
              <a:defRPr lang="en-US" sz="2664" b="0" i="0" kern="1200" dirty="0">
                <a:solidFill>
                  <a:schemeClr val="bg1"/>
                </a:solidFill>
                <a:latin typeface="Franklin Gothic Medium Cond" panose="020B0606030402020204" pitchFamily="34" charset="0"/>
                <a:ea typeface="+mj-ea"/>
                <a:cs typeface="Arial" panose="020B0604020202020204" pitchFamily="34" charset="0"/>
              </a:defRPr>
            </a:lvl1pPr>
          </a:lstStyle>
          <a:p>
            <a:r>
              <a:rPr lang="en-US"/>
              <a:t>Heading</a:t>
            </a:r>
          </a:p>
        </p:txBody>
      </p:sp>
      <p:sp>
        <p:nvSpPr>
          <p:cNvPr id="10" name="Footer Placeholder 4">
            <a:extLst>
              <a:ext uri="{FF2B5EF4-FFF2-40B4-BE49-F238E27FC236}">
                <a16:creationId xmlns:a16="http://schemas.microsoft.com/office/drawing/2014/main" id="{F7BC26DB-3993-F828-1881-51DC7353778A}"/>
              </a:ext>
            </a:extLst>
          </p:cNvPr>
          <p:cNvSpPr>
            <a:spLocks noGrp="1"/>
          </p:cNvSpPr>
          <p:nvPr>
            <p:ph type="ftr" sz="quarter" idx="3"/>
          </p:nvPr>
        </p:nvSpPr>
        <p:spPr>
          <a:xfrm>
            <a:off x="7015864" y="6282727"/>
            <a:ext cx="4443413"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ITC Franklin Gothic Std Book" panose="020B0504030503020204" pitchFamily="34" charset="0"/>
                <a:cs typeface="Arial"/>
              </a:defRPr>
            </a:lvl1pPr>
          </a:lstStyle>
          <a:p>
            <a:r>
              <a:rPr lang="en-US"/>
              <a:t>Post-preliminary Coordination Meeting</a:t>
            </a:r>
          </a:p>
        </p:txBody>
      </p:sp>
      <p:sp>
        <p:nvSpPr>
          <p:cNvPr id="12" name="Slide Number Placeholder 1">
            <a:extLst>
              <a:ext uri="{FF2B5EF4-FFF2-40B4-BE49-F238E27FC236}">
                <a16:creationId xmlns:a16="http://schemas.microsoft.com/office/drawing/2014/main" id="{8C8C0897-C122-D3AF-ACEB-9B349E5D8CDE}"/>
              </a:ext>
            </a:extLst>
          </p:cNvPr>
          <p:cNvSpPr>
            <a:spLocks noGrp="1"/>
          </p:cNvSpPr>
          <p:nvPr>
            <p:ph type="sldNum" sz="quarter" idx="4"/>
          </p:nvPr>
        </p:nvSpPr>
        <p:spPr>
          <a:xfrm>
            <a:off x="11459278" y="6282727"/>
            <a:ext cx="427921"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Franklin Gothic Medium" panose="020B0603020102020204" pitchFamily="34" charset="0"/>
              </a:defRPr>
            </a:lvl1pPr>
          </a:lstStyle>
          <a:p>
            <a:fld id="{8FCC257D-A786-9244-9E17-CE618C8B9275}" type="slidenum">
              <a:rPr lang="en-US" smtClean="0"/>
              <a:pPr/>
              <a:t>‹#›</a:t>
            </a:fld>
            <a:endParaRPr lang="en-US"/>
          </a:p>
        </p:txBody>
      </p:sp>
    </p:spTree>
    <p:extLst>
      <p:ext uri="{BB962C8B-B14F-4D97-AF65-F5344CB8AC3E}">
        <p14:creationId xmlns:p14="http://schemas.microsoft.com/office/powerpoint/2010/main" val="3654322841"/>
      </p:ext>
    </p:extLst>
  </p:cSld>
  <p:clrMapOvr>
    <a:masterClrMapping/>
  </p:clrMapOvr>
  <p:extLst>
    <p:ext uri="{DCECCB84-F9BA-43D5-87BE-67443E8EF086}">
      <p15:sldGuideLst xmlns:p15="http://schemas.microsoft.com/office/powerpoint/2012/main">
        <p15:guide id="1" pos="247">
          <p15:clr>
            <a:srgbClr val="FBAE40"/>
          </p15:clr>
        </p15:guide>
        <p15:guide id="2" pos="5504">
          <p15:clr>
            <a:srgbClr val="FBAE40"/>
          </p15:clr>
        </p15:guide>
        <p15:guide id="3" orient="horz" pos="405">
          <p15:clr>
            <a:srgbClr val="FBAE40"/>
          </p15:clr>
        </p15:guide>
        <p15:guide id="4" pos="294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West Virginia">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D061912-18C8-41D6-8A7B-B688E67B5E5B}"/>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 y="0"/>
            <a:ext cx="12188563" cy="6858000"/>
          </a:xfrm>
          <a:prstGeom prst="rect">
            <a:avLst/>
          </a:prstGeom>
        </p:spPr>
      </p:pic>
      <p:sp>
        <p:nvSpPr>
          <p:cNvPr id="2" name="Rectangle 1">
            <a:extLst>
              <a:ext uri="{FF2B5EF4-FFF2-40B4-BE49-F238E27FC236}">
                <a16:creationId xmlns:a16="http://schemas.microsoft.com/office/drawing/2014/main" id="{7719D287-29F9-DE44-9F1C-D54D423E2DB4}"/>
              </a:ext>
            </a:extLst>
          </p:cNvPr>
          <p:cNvSpPr/>
          <p:nvPr userDrawn="1"/>
        </p:nvSpPr>
        <p:spPr>
          <a:xfrm>
            <a:off x="0" y="0"/>
            <a:ext cx="12192000" cy="6858002"/>
          </a:xfrm>
          <a:prstGeom prst="rect">
            <a:avLst/>
          </a:prstGeom>
          <a:solidFill>
            <a:srgbClr val="005288">
              <a:alpha val="30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9" name="Title 2">
            <a:extLst>
              <a:ext uri="{FF2B5EF4-FFF2-40B4-BE49-F238E27FC236}">
                <a16:creationId xmlns:a16="http://schemas.microsoft.com/office/drawing/2014/main" id="{725A2850-52BB-81ED-890C-DD762F25E87E}"/>
              </a:ext>
            </a:extLst>
          </p:cNvPr>
          <p:cNvSpPr>
            <a:spLocks noGrp="1"/>
          </p:cNvSpPr>
          <p:nvPr>
            <p:ph type="title"/>
          </p:nvPr>
        </p:nvSpPr>
        <p:spPr>
          <a:xfrm>
            <a:off x="738189" y="2164956"/>
            <a:ext cx="10715627" cy="743347"/>
          </a:xfrm>
        </p:spPr>
        <p:txBody>
          <a:bodyPr>
            <a:normAutofit/>
          </a:bodyPr>
          <a:lstStyle>
            <a:lvl1pPr>
              <a:defRPr sz="4000" b="0">
                <a:solidFill>
                  <a:schemeClr val="bg1"/>
                </a:solidFill>
                <a:latin typeface="+mj-lt"/>
                <a:cs typeface="Arial"/>
              </a:defRPr>
            </a:lvl1pPr>
          </a:lstStyle>
          <a:p>
            <a:r>
              <a:rPr lang="en-US"/>
              <a:t>Click to edit Master title style</a:t>
            </a:r>
          </a:p>
        </p:txBody>
      </p:sp>
      <p:sp>
        <p:nvSpPr>
          <p:cNvPr id="11" name="Text Placeholder 5">
            <a:extLst>
              <a:ext uri="{FF2B5EF4-FFF2-40B4-BE49-F238E27FC236}">
                <a16:creationId xmlns:a16="http://schemas.microsoft.com/office/drawing/2014/main" id="{142E9A10-C261-AC17-40D3-568668A5F77E}"/>
              </a:ext>
            </a:extLst>
          </p:cNvPr>
          <p:cNvSpPr>
            <a:spLocks noGrp="1"/>
          </p:cNvSpPr>
          <p:nvPr>
            <p:ph type="body" sz="quarter" idx="10"/>
          </p:nvPr>
        </p:nvSpPr>
        <p:spPr>
          <a:xfrm>
            <a:off x="745067" y="2895600"/>
            <a:ext cx="10708748" cy="410936"/>
          </a:xfrm>
        </p:spPr>
        <p:txBody>
          <a:bodyPr>
            <a:normAutofit/>
          </a:bodyPr>
          <a:lstStyle>
            <a:lvl1pPr marL="0" indent="0">
              <a:buNone/>
              <a:defRPr sz="1600">
                <a:solidFill>
                  <a:schemeClr val="bg1"/>
                </a:solidFill>
                <a:latin typeface="+mj-lt"/>
                <a:cs typeface="Arial"/>
              </a:defRPr>
            </a:lvl1pPr>
          </a:lstStyle>
          <a:p>
            <a:pPr lvl="0"/>
            <a:r>
              <a:rPr lang="en-US"/>
              <a:t>Click to edit Master text styles</a:t>
            </a:r>
          </a:p>
        </p:txBody>
      </p:sp>
    </p:spTree>
    <p:extLst>
      <p:ext uri="{BB962C8B-B14F-4D97-AF65-F5344CB8AC3E}">
        <p14:creationId xmlns:p14="http://schemas.microsoft.com/office/powerpoint/2010/main" val="1572664340"/>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8_Intro 1 col, 2 tex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A6F34CD-CFA7-D0EE-6CB6-2E1F4E707551}"/>
              </a:ext>
            </a:extLst>
          </p:cNvPr>
          <p:cNvSpPr/>
          <p:nvPr userDrawn="1"/>
        </p:nvSpPr>
        <p:spPr>
          <a:xfrm>
            <a:off x="0" y="685166"/>
            <a:ext cx="12192000" cy="2910277"/>
          </a:xfrm>
          <a:prstGeom prst="rect">
            <a:avLst/>
          </a:prstGeom>
          <a:solidFill>
            <a:schemeClr val="bg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49" b="0" i="0">
              <a:latin typeface="ITC Franklin Gothic Std Book" panose="020B0504030503020204" pitchFamily="34" charset="0"/>
            </a:endParaRPr>
          </a:p>
        </p:txBody>
      </p:sp>
      <p:sp>
        <p:nvSpPr>
          <p:cNvPr id="4" name="Text Placeholder 5">
            <a:extLst>
              <a:ext uri="{FF2B5EF4-FFF2-40B4-BE49-F238E27FC236}">
                <a16:creationId xmlns:a16="http://schemas.microsoft.com/office/drawing/2014/main" id="{5A0EFC75-E4F0-0572-4F7A-843729E7AE4E}"/>
              </a:ext>
            </a:extLst>
          </p:cNvPr>
          <p:cNvSpPr>
            <a:spLocks noGrp="1"/>
          </p:cNvSpPr>
          <p:nvPr>
            <p:ph type="body" sz="quarter" idx="127" hasCustomPrompt="1"/>
          </p:nvPr>
        </p:nvSpPr>
        <p:spPr>
          <a:xfrm>
            <a:off x="304801" y="3855116"/>
            <a:ext cx="3714751" cy="1697721"/>
          </a:xfrm>
          <a:prstGeom prst="rect">
            <a:avLst/>
          </a:prstGeom>
        </p:spPr>
        <p:txBody>
          <a:bodyPr numCol="1" spcCol="182880"/>
          <a:lstStyle>
            <a:lvl1pPr marL="0" indent="0">
              <a:lnSpc>
                <a:spcPct val="90000"/>
              </a:lnSpc>
              <a:spcBef>
                <a:spcPts val="400"/>
              </a:spcBef>
              <a:spcAft>
                <a:spcPts val="400"/>
              </a:spcAft>
              <a:buNone/>
              <a:tabLst/>
              <a:defRPr sz="2000">
                <a:solidFill>
                  <a:schemeClr val="accent1"/>
                </a:solidFill>
                <a:latin typeface="+mn-lt"/>
              </a:defRPr>
            </a:lvl1pPr>
            <a:lvl2pPr marL="0" indent="0">
              <a:lnSpc>
                <a:spcPct val="90000"/>
              </a:lnSpc>
              <a:spcBef>
                <a:spcPts val="400"/>
              </a:spcBef>
              <a:spcAft>
                <a:spcPts val="400"/>
              </a:spcAft>
              <a:buNone/>
              <a:tabLst/>
              <a:defRPr lang="en-US" sz="2000" b="0" i="0" kern="1200" dirty="0">
                <a:solidFill>
                  <a:schemeClr val="tx2"/>
                </a:solidFill>
                <a:latin typeface="+mn-lt"/>
                <a:ea typeface="+mn-ea"/>
                <a:cs typeface="ITC Franklin Gothic Std MedCd" panose="020B0504030503020204" pitchFamily="34" charset="0"/>
              </a:defRPr>
            </a:lvl2pPr>
            <a:lvl3pPr marL="0" indent="0">
              <a:lnSpc>
                <a:spcPct val="90000"/>
              </a:lnSpc>
              <a:spcBef>
                <a:spcPts val="400"/>
              </a:spcBef>
              <a:spcAft>
                <a:spcPts val="400"/>
              </a:spcAft>
              <a:buNone/>
              <a:tabLst/>
              <a:defRPr lang="en-US" sz="1600" b="0" i="0" kern="1200" dirty="0">
                <a:solidFill>
                  <a:schemeClr val="tx1">
                    <a:lumMod val="75000"/>
                    <a:lumOff val="25000"/>
                  </a:schemeClr>
                </a:solidFill>
                <a:latin typeface="+mn-lt"/>
                <a:ea typeface="+mn-ea"/>
                <a:cs typeface="+mn-cs"/>
              </a:defRPr>
            </a:lvl3pPr>
            <a:lvl4pPr marL="0" indent="0">
              <a:lnSpc>
                <a:spcPct val="90000"/>
              </a:lnSpc>
              <a:spcBef>
                <a:spcPts val="400"/>
              </a:spcBef>
              <a:spcAft>
                <a:spcPts val="400"/>
              </a:spcAft>
              <a:buNone/>
              <a:tabLst/>
              <a:defRPr lang="en-US" sz="1600" b="0" i="0" kern="1200" dirty="0" smtClean="0">
                <a:solidFill>
                  <a:schemeClr val="tx1"/>
                </a:solidFill>
                <a:latin typeface="+mn-lt"/>
                <a:ea typeface="+mn-ea"/>
                <a:cs typeface="Arial" panose="020B0604020202020204" pitchFamily="34" charset="0"/>
              </a:defRPr>
            </a:lvl4pPr>
            <a:lvl5pPr marL="232618" indent="-232618">
              <a:lnSpc>
                <a:spcPct val="90000"/>
              </a:lnSpc>
              <a:spcBef>
                <a:spcPts val="400"/>
              </a:spcBef>
              <a:spcAft>
                <a:spcPts val="400"/>
              </a:spcAft>
              <a:buFont typeface="Wingdings" pitchFamily="2" charset="2"/>
              <a:buChar char="§"/>
              <a:tabLst/>
              <a:defRPr lang="en-US" sz="1600" b="0" i="0" kern="1200" dirty="0" smtClean="0">
                <a:solidFill>
                  <a:schemeClr val="tx1">
                    <a:lumMod val="75000"/>
                    <a:lumOff val="25000"/>
                  </a:schemeClr>
                </a:solidFill>
                <a:latin typeface="+mn-lt"/>
                <a:ea typeface="+mn-ea"/>
                <a:cs typeface="+mn-cs"/>
              </a:defRPr>
            </a:lvl5pPr>
            <a:lvl6pPr marL="456777" indent="-219930">
              <a:lnSpc>
                <a:spcPct val="90000"/>
              </a:lnSpc>
              <a:spcBef>
                <a:spcPts val="400"/>
              </a:spcBef>
              <a:spcAft>
                <a:spcPts val="400"/>
              </a:spcAft>
              <a:buSzPct val="80000"/>
              <a:buFont typeface="Courier New" panose="02070309020205020404" pitchFamily="49" charset="0"/>
              <a:buChar char="o"/>
              <a:tabLst/>
              <a:defRPr lang="en-US" sz="1800" b="0" i="0" kern="1200" dirty="0">
                <a:solidFill>
                  <a:schemeClr val="tx1">
                    <a:lumMod val="75000"/>
                    <a:lumOff val="25000"/>
                  </a:schemeClr>
                </a:solidFill>
                <a:latin typeface="+mn-lt"/>
                <a:ea typeface="+mn-ea"/>
                <a:cs typeface="+mn-cs"/>
              </a:defRPr>
            </a:lvl6pPr>
          </a:lstStyle>
          <a:p>
            <a:pPr lvl="0"/>
            <a:r>
              <a:rPr lang="en-US"/>
              <a:t>Large text intro para 1 column</a:t>
            </a:r>
          </a:p>
          <a:p>
            <a:pPr lvl="1"/>
            <a:r>
              <a:rPr lang="en-US"/>
              <a:t>Subheading</a:t>
            </a:r>
          </a:p>
          <a:p>
            <a:pPr lvl="2"/>
            <a:r>
              <a:rPr lang="en-US"/>
              <a:t>Body Text</a:t>
            </a:r>
          </a:p>
          <a:p>
            <a:pPr lvl="3"/>
            <a:r>
              <a:rPr lang="en-US"/>
              <a:t>Bold Body</a:t>
            </a:r>
          </a:p>
          <a:p>
            <a:pPr lvl="4"/>
            <a:r>
              <a:rPr lang="en-US"/>
              <a:t>Bullet</a:t>
            </a:r>
          </a:p>
          <a:p>
            <a:pPr lvl="5"/>
            <a:r>
              <a:rPr lang="en-US" err="1"/>
              <a:t>Subbullet</a:t>
            </a:r>
            <a:endParaRPr lang="en-US"/>
          </a:p>
          <a:p>
            <a:pPr lvl="5"/>
            <a:endParaRPr lang="en-US"/>
          </a:p>
        </p:txBody>
      </p:sp>
      <p:sp>
        <p:nvSpPr>
          <p:cNvPr id="7" name="Text Placeholder 5">
            <a:extLst>
              <a:ext uri="{FF2B5EF4-FFF2-40B4-BE49-F238E27FC236}">
                <a16:creationId xmlns:a16="http://schemas.microsoft.com/office/drawing/2014/main" id="{DD100D20-3E96-8BDB-5FEA-42C0A620A588}"/>
              </a:ext>
            </a:extLst>
          </p:cNvPr>
          <p:cNvSpPr>
            <a:spLocks noGrp="1"/>
          </p:cNvSpPr>
          <p:nvPr>
            <p:ph type="body" sz="quarter" idx="128" hasCustomPrompt="1"/>
          </p:nvPr>
        </p:nvSpPr>
        <p:spPr>
          <a:xfrm>
            <a:off x="4213782" y="3855116"/>
            <a:ext cx="3714751" cy="1697721"/>
          </a:xfrm>
          <a:prstGeom prst="rect">
            <a:avLst/>
          </a:prstGeom>
        </p:spPr>
        <p:txBody>
          <a:bodyPr numCol="1" spcCol="182880"/>
          <a:lstStyle>
            <a:lvl1pPr marL="0" indent="0">
              <a:lnSpc>
                <a:spcPct val="90000"/>
              </a:lnSpc>
              <a:spcBef>
                <a:spcPts val="400"/>
              </a:spcBef>
              <a:spcAft>
                <a:spcPts val="400"/>
              </a:spcAft>
              <a:buNone/>
              <a:tabLst/>
              <a:defRPr sz="2000">
                <a:solidFill>
                  <a:schemeClr val="accent1"/>
                </a:solidFill>
                <a:latin typeface="+mn-lt"/>
              </a:defRPr>
            </a:lvl1pPr>
            <a:lvl2pPr marL="0" indent="0">
              <a:lnSpc>
                <a:spcPct val="90000"/>
              </a:lnSpc>
              <a:spcBef>
                <a:spcPts val="400"/>
              </a:spcBef>
              <a:spcAft>
                <a:spcPts val="400"/>
              </a:spcAft>
              <a:buNone/>
              <a:tabLst/>
              <a:defRPr lang="en-US" sz="2000" b="0" i="0" kern="1200" dirty="0">
                <a:solidFill>
                  <a:schemeClr val="tx2"/>
                </a:solidFill>
                <a:latin typeface="+mn-lt"/>
                <a:ea typeface="+mn-ea"/>
                <a:cs typeface="ITC Franklin Gothic Std MedCd" panose="020B0504030503020204" pitchFamily="34" charset="0"/>
              </a:defRPr>
            </a:lvl2pPr>
            <a:lvl3pPr marL="0" indent="0">
              <a:lnSpc>
                <a:spcPct val="90000"/>
              </a:lnSpc>
              <a:spcBef>
                <a:spcPts val="400"/>
              </a:spcBef>
              <a:spcAft>
                <a:spcPts val="400"/>
              </a:spcAft>
              <a:buNone/>
              <a:tabLst/>
              <a:defRPr lang="en-US" sz="1600" b="0" i="0" kern="1200" dirty="0">
                <a:solidFill>
                  <a:schemeClr val="tx1">
                    <a:lumMod val="75000"/>
                    <a:lumOff val="25000"/>
                  </a:schemeClr>
                </a:solidFill>
                <a:latin typeface="+mn-lt"/>
                <a:ea typeface="+mn-ea"/>
                <a:cs typeface="+mn-cs"/>
              </a:defRPr>
            </a:lvl3pPr>
            <a:lvl4pPr marL="0" indent="0">
              <a:lnSpc>
                <a:spcPct val="90000"/>
              </a:lnSpc>
              <a:spcBef>
                <a:spcPts val="400"/>
              </a:spcBef>
              <a:spcAft>
                <a:spcPts val="400"/>
              </a:spcAft>
              <a:buNone/>
              <a:tabLst/>
              <a:defRPr lang="en-US" sz="1600" b="0" i="0" kern="1200" dirty="0" smtClean="0">
                <a:solidFill>
                  <a:schemeClr val="tx1"/>
                </a:solidFill>
                <a:latin typeface="+mn-lt"/>
                <a:ea typeface="+mn-ea"/>
                <a:cs typeface="Arial" panose="020B0604020202020204" pitchFamily="34" charset="0"/>
              </a:defRPr>
            </a:lvl4pPr>
            <a:lvl5pPr marL="232618" indent="-232618">
              <a:lnSpc>
                <a:spcPct val="90000"/>
              </a:lnSpc>
              <a:spcBef>
                <a:spcPts val="400"/>
              </a:spcBef>
              <a:spcAft>
                <a:spcPts val="400"/>
              </a:spcAft>
              <a:buFont typeface="Wingdings" pitchFamily="2" charset="2"/>
              <a:buChar char="§"/>
              <a:tabLst/>
              <a:defRPr lang="en-US" sz="1600" b="0" i="0" kern="1200" dirty="0" smtClean="0">
                <a:solidFill>
                  <a:schemeClr val="tx1">
                    <a:lumMod val="75000"/>
                    <a:lumOff val="25000"/>
                  </a:schemeClr>
                </a:solidFill>
                <a:latin typeface="+mn-lt"/>
                <a:ea typeface="+mn-ea"/>
                <a:cs typeface="+mn-cs"/>
              </a:defRPr>
            </a:lvl5pPr>
            <a:lvl6pPr marL="456777" indent="-219930">
              <a:lnSpc>
                <a:spcPct val="90000"/>
              </a:lnSpc>
              <a:spcBef>
                <a:spcPts val="400"/>
              </a:spcBef>
              <a:spcAft>
                <a:spcPts val="400"/>
              </a:spcAft>
              <a:buSzPct val="80000"/>
              <a:buFont typeface="Courier New" panose="02070309020205020404" pitchFamily="49" charset="0"/>
              <a:buChar char="o"/>
              <a:tabLst/>
              <a:defRPr lang="en-US" sz="1600" b="0" i="0" kern="1200" dirty="0">
                <a:solidFill>
                  <a:schemeClr val="tx1">
                    <a:lumMod val="75000"/>
                    <a:lumOff val="25000"/>
                  </a:schemeClr>
                </a:solidFill>
                <a:latin typeface="+mn-lt"/>
                <a:ea typeface="+mn-ea"/>
                <a:cs typeface="+mn-cs"/>
              </a:defRPr>
            </a:lvl6pPr>
          </a:lstStyle>
          <a:p>
            <a:pPr lvl="0"/>
            <a:r>
              <a:rPr lang="en-US"/>
              <a:t>Large text intro para 1 column</a:t>
            </a:r>
          </a:p>
          <a:p>
            <a:pPr lvl="1"/>
            <a:r>
              <a:rPr lang="en-US"/>
              <a:t>Subheading</a:t>
            </a:r>
          </a:p>
          <a:p>
            <a:pPr lvl="2"/>
            <a:r>
              <a:rPr lang="en-US"/>
              <a:t>Body Text</a:t>
            </a:r>
          </a:p>
          <a:p>
            <a:pPr lvl="3"/>
            <a:r>
              <a:rPr lang="en-US"/>
              <a:t>Bold Body</a:t>
            </a:r>
          </a:p>
          <a:p>
            <a:pPr lvl="4"/>
            <a:r>
              <a:rPr lang="en-US"/>
              <a:t>Bullet</a:t>
            </a:r>
          </a:p>
          <a:p>
            <a:pPr lvl="5"/>
            <a:r>
              <a:rPr lang="en-US" err="1"/>
              <a:t>Subbullet</a:t>
            </a:r>
            <a:endParaRPr lang="en-US"/>
          </a:p>
        </p:txBody>
      </p:sp>
      <p:sp>
        <p:nvSpPr>
          <p:cNvPr id="12" name="Text Placeholder 5">
            <a:extLst>
              <a:ext uri="{FF2B5EF4-FFF2-40B4-BE49-F238E27FC236}">
                <a16:creationId xmlns:a16="http://schemas.microsoft.com/office/drawing/2014/main" id="{63C2D9E5-18CC-5C92-4EFD-BAC178DF7CBF}"/>
              </a:ext>
            </a:extLst>
          </p:cNvPr>
          <p:cNvSpPr>
            <a:spLocks noGrp="1"/>
          </p:cNvSpPr>
          <p:nvPr>
            <p:ph type="body" sz="quarter" idx="129" hasCustomPrompt="1"/>
          </p:nvPr>
        </p:nvSpPr>
        <p:spPr>
          <a:xfrm>
            <a:off x="8122763" y="3855116"/>
            <a:ext cx="3714751" cy="1697721"/>
          </a:xfrm>
          <a:prstGeom prst="rect">
            <a:avLst/>
          </a:prstGeom>
        </p:spPr>
        <p:txBody>
          <a:bodyPr numCol="1" spcCol="182880"/>
          <a:lstStyle>
            <a:lvl1pPr marL="0" indent="0">
              <a:lnSpc>
                <a:spcPct val="90000"/>
              </a:lnSpc>
              <a:spcBef>
                <a:spcPts val="400"/>
              </a:spcBef>
              <a:spcAft>
                <a:spcPts val="400"/>
              </a:spcAft>
              <a:buNone/>
              <a:tabLst/>
              <a:defRPr sz="2000">
                <a:solidFill>
                  <a:schemeClr val="accent1"/>
                </a:solidFill>
                <a:latin typeface="+mn-lt"/>
              </a:defRPr>
            </a:lvl1pPr>
            <a:lvl2pPr marL="0" indent="0">
              <a:lnSpc>
                <a:spcPct val="90000"/>
              </a:lnSpc>
              <a:spcBef>
                <a:spcPts val="400"/>
              </a:spcBef>
              <a:spcAft>
                <a:spcPts val="400"/>
              </a:spcAft>
              <a:buNone/>
              <a:tabLst/>
              <a:defRPr lang="en-US" sz="2000" b="0" i="0" kern="1200" dirty="0">
                <a:solidFill>
                  <a:schemeClr val="tx2"/>
                </a:solidFill>
                <a:latin typeface="+mn-lt"/>
                <a:ea typeface="+mn-ea"/>
                <a:cs typeface="ITC Franklin Gothic Std MedCd" panose="020B0504030503020204" pitchFamily="34" charset="0"/>
              </a:defRPr>
            </a:lvl2pPr>
            <a:lvl3pPr marL="0" indent="0">
              <a:lnSpc>
                <a:spcPct val="90000"/>
              </a:lnSpc>
              <a:spcBef>
                <a:spcPts val="400"/>
              </a:spcBef>
              <a:spcAft>
                <a:spcPts val="400"/>
              </a:spcAft>
              <a:buNone/>
              <a:tabLst/>
              <a:defRPr lang="en-US" sz="1600" b="0" i="0" kern="1200" dirty="0">
                <a:solidFill>
                  <a:schemeClr val="tx1">
                    <a:lumMod val="75000"/>
                    <a:lumOff val="25000"/>
                  </a:schemeClr>
                </a:solidFill>
                <a:latin typeface="+mn-lt"/>
                <a:ea typeface="+mn-ea"/>
                <a:cs typeface="+mn-cs"/>
              </a:defRPr>
            </a:lvl3pPr>
            <a:lvl4pPr marL="0" indent="0">
              <a:lnSpc>
                <a:spcPct val="90000"/>
              </a:lnSpc>
              <a:spcBef>
                <a:spcPts val="400"/>
              </a:spcBef>
              <a:spcAft>
                <a:spcPts val="400"/>
              </a:spcAft>
              <a:buNone/>
              <a:tabLst/>
              <a:defRPr lang="en-US" sz="1600" b="0" i="0" kern="1200" dirty="0" smtClean="0">
                <a:solidFill>
                  <a:schemeClr val="tx1"/>
                </a:solidFill>
                <a:latin typeface="+mn-lt"/>
                <a:ea typeface="+mn-ea"/>
                <a:cs typeface="Arial" panose="020B0604020202020204" pitchFamily="34" charset="0"/>
              </a:defRPr>
            </a:lvl4pPr>
            <a:lvl5pPr marL="232618" indent="-232618">
              <a:lnSpc>
                <a:spcPct val="90000"/>
              </a:lnSpc>
              <a:spcBef>
                <a:spcPts val="400"/>
              </a:spcBef>
              <a:spcAft>
                <a:spcPts val="400"/>
              </a:spcAft>
              <a:buFont typeface="Wingdings" pitchFamily="2" charset="2"/>
              <a:buChar char="§"/>
              <a:tabLst/>
              <a:defRPr lang="en-US" sz="1600" b="0" i="0" kern="1200" dirty="0" smtClean="0">
                <a:solidFill>
                  <a:schemeClr val="tx1">
                    <a:lumMod val="75000"/>
                    <a:lumOff val="25000"/>
                  </a:schemeClr>
                </a:solidFill>
                <a:latin typeface="+mn-lt"/>
                <a:ea typeface="+mn-ea"/>
                <a:cs typeface="+mn-cs"/>
              </a:defRPr>
            </a:lvl5pPr>
            <a:lvl6pPr marL="456777" indent="-219930">
              <a:lnSpc>
                <a:spcPct val="90000"/>
              </a:lnSpc>
              <a:spcBef>
                <a:spcPts val="400"/>
              </a:spcBef>
              <a:spcAft>
                <a:spcPts val="400"/>
              </a:spcAft>
              <a:buSzPct val="80000"/>
              <a:buFont typeface="Courier New" panose="02070309020205020404" pitchFamily="49" charset="0"/>
              <a:buChar char="o"/>
              <a:tabLst/>
              <a:defRPr lang="en-US" sz="1800" b="0" i="0" kern="1200" dirty="0">
                <a:solidFill>
                  <a:schemeClr val="tx1">
                    <a:lumMod val="75000"/>
                    <a:lumOff val="25000"/>
                  </a:schemeClr>
                </a:solidFill>
                <a:latin typeface="+mn-lt"/>
                <a:ea typeface="+mn-ea"/>
                <a:cs typeface="+mn-cs"/>
              </a:defRPr>
            </a:lvl6pPr>
          </a:lstStyle>
          <a:p>
            <a:pPr lvl="0"/>
            <a:r>
              <a:rPr lang="en-US"/>
              <a:t>Large text intro para 1 column</a:t>
            </a:r>
          </a:p>
          <a:p>
            <a:pPr lvl="1"/>
            <a:r>
              <a:rPr lang="en-US"/>
              <a:t>Subheading</a:t>
            </a:r>
          </a:p>
          <a:p>
            <a:pPr lvl="2"/>
            <a:r>
              <a:rPr lang="en-US"/>
              <a:t>Body Text</a:t>
            </a:r>
          </a:p>
          <a:p>
            <a:pPr lvl="3"/>
            <a:r>
              <a:rPr lang="en-US"/>
              <a:t>Bold Body</a:t>
            </a:r>
          </a:p>
          <a:p>
            <a:pPr lvl="4"/>
            <a:r>
              <a:rPr lang="en-US"/>
              <a:t>Bullet</a:t>
            </a:r>
          </a:p>
          <a:p>
            <a:pPr lvl="5"/>
            <a:r>
              <a:rPr lang="en-US" err="1"/>
              <a:t>Subbullet</a:t>
            </a:r>
            <a:endParaRPr lang="en-US"/>
          </a:p>
          <a:p>
            <a:pPr lvl="5"/>
            <a:endParaRPr lang="en-US"/>
          </a:p>
        </p:txBody>
      </p:sp>
      <p:sp>
        <p:nvSpPr>
          <p:cNvPr id="13" name="Text Placeholder 5">
            <a:extLst>
              <a:ext uri="{FF2B5EF4-FFF2-40B4-BE49-F238E27FC236}">
                <a16:creationId xmlns:a16="http://schemas.microsoft.com/office/drawing/2014/main" id="{3816F91D-47B3-F607-F743-F20F6532F343}"/>
              </a:ext>
            </a:extLst>
          </p:cNvPr>
          <p:cNvSpPr>
            <a:spLocks noGrp="1"/>
          </p:cNvSpPr>
          <p:nvPr>
            <p:ph type="body" sz="quarter" idx="21" hasCustomPrompt="1"/>
          </p:nvPr>
        </p:nvSpPr>
        <p:spPr>
          <a:xfrm>
            <a:off x="304800" y="857252"/>
            <a:ext cx="11582397" cy="2384505"/>
          </a:xfrm>
          <a:prstGeom prst="rect">
            <a:avLst/>
          </a:prstGeom>
        </p:spPr>
        <p:txBody>
          <a:bodyPr numCol="2" spcCol="182880"/>
          <a:lstStyle>
            <a:lvl1pPr marL="0" indent="0">
              <a:lnSpc>
                <a:spcPct val="90000"/>
              </a:lnSpc>
              <a:spcBef>
                <a:spcPts val="400"/>
              </a:spcBef>
              <a:spcAft>
                <a:spcPts val="400"/>
              </a:spcAft>
              <a:buNone/>
              <a:tabLst/>
              <a:defRPr sz="2000">
                <a:solidFill>
                  <a:schemeClr val="accent1"/>
                </a:solidFill>
                <a:latin typeface="+mn-lt"/>
              </a:defRPr>
            </a:lvl1pPr>
            <a:lvl2pPr marL="0" indent="0">
              <a:lnSpc>
                <a:spcPct val="90000"/>
              </a:lnSpc>
              <a:spcBef>
                <a:spcPts val="400"/>
              </a:spcBef>
              <a:spcAft>
                <a:spcPts val="400"/>
              </a:spcAft>
              <a:buNone/>
              <a:tabLst/>
              <a:defRPr lang="en-US" sz="2000" b="0" i="0" kern="1200" dirty="0" smtClean="0">
                <a:solidFill>
                  <a:schemeClr val="tx2"/>
                </a:solidFill>
                <a:latin typeface="+mn-lt"/>
                <a:ea typeface="+mn-ea"/>
                <a:cs typeface="ITC Franklin Gothic Std MedCd" panose="020B0504030503020204" pitchFamily="34" charset="0"/>
              </a:defRPr>
            </a:lvl2pPr>
            <a:lvl3pPr marL="0" indent="0">
              <a:lnSpc>
                <a:spcPct val="90000"/>
              </a:lnSpc>
              <a:spcBef>
                <a:spcPts val="400"/>
              </a:spcBef>
              <a:spcAft>
                <a:spcPts val="400"/>
              </a:spcAft>
              <a:buNone/>
              <a:tabLst/>
              <a:defRPr lang="en-US" sz="1600" b="0" i="0" kern="1200" dirty="0">
                <a:solidFill>
                  <a:schemeClr val="tx1">
                    <a:lumMod val="75000"/>
                    <a:lumOff val="25000"/>
                  </a:schemeClr>
                </a:solidFill>
                <a:latin typeface="+mn-lt"/>
                <a:ea typeface="+mn-ea"/>
                <a:cs typeface="+mn-cs"/>
              </a:defRPr>
            </a:lvl3pPr>
            <a:lvl4pPr marL="0" indent="0">
              <a:lnSpc>
                <a:spcPct val="90000"/>
              </a:lnSpc>
              <a:spcBef>
                <a:spcPts val="400"/>
              </a:spcBef>
              <a:spcAft>
                <a:spcPts val="400"/>
              </a:spcAft>
              <a:buNone/>
              <a:tabLst/>
              <a:defRPr lang="en-US" sz="1600" b="0" i="0" kern="1200" dirty="0" smtClean="0">
                <a:solidFill>
                  <a:schemeClr val="tx1"/>
                </a:solidFill>
                <a:latin typeface="+mn-lt"/>
                <a:ea typeface="+mn-ea"/>
                <a:cs typeface="Arial" panose="020B0604020202020204" pitchFamily="34" charset="0"/>
              </a:defRPr>
            </a:lvl4pPr>
            <a:lvl5pPr marL="232618" indent="-232618">
              <a:lnSpc>
                <a:spcPct val="90000"/>
              </a:lnSpc>
              <a:spcBef>
                <a:spcPts val="400"/>
              </a:spcBef>
              <a:spcAft>
                <a:spcPts val="400"/>
              </a:spcAft>
              <a:buFont typeface="Wingdings" pitchFamily="2" charset="2"/>
              <a:buChar char="§"/>
              <a:tabLst/>
              <a:defRPr lang="en-US" sz="1600" b="0" i="0" kern="1200" dirty="0" smtClean="0">
                <a:solidFill>
                  <a:schemeClr val="tx1">
                    <a:lumMod val="75000"/>
                    <a:lumOff val="25000"/>
                  </a:schemeClr>
                </a:solidFill>
                <a:latin typeface="+mn-lt"/>
                <a:ea typeface="+mn-ea"/>
                <a:cs typeface="+mn-cs"/>
              </a:defRPr>
            </a:lvl5pPr>
            <a:lvl6pPr marL="456777" indent="-219930">
              <a:lnSpc>
                <a:spcPct val="90000"/>
              </a:lnSpc>
              <a:spcBef>
                <a:spcPts val="400"/>
              </a:spcBef>
              <a:spcAft>
                <a:spcPts val="400"/>
              </a:spcAft>
              <a:buSzPct val="80000"/>
              <a:buFont typeface="Courier New" panose="02070309020205020404" pitchFamily="49" charset="0"/>
              <a:buChar char="o"/>
              <a:tabLst/>
              <a:defRPr lang="en-US" sz="1600" b="0" i="0" kern="1200" dirty="0">
                <a:solidFill>
                  <a:schemeClr val="tx1">
                    <a:lumMod val="75000"/>
                    <a:lumOff val="25000"/>
                  </a:schemeClr>
                </a:solidFill>
                <a:latin typeface="+mn-lt"/>
                <a:ea typeface="+mn-ea"/>
                <a:cs typeface="+mn-cs"/>
              </a:defRPr>
            </a:lvl6pPr>
          </a:lstStyle>
          <a:p>
            <a:pPr lvl="0"/>
            <a:r>
              <a:rPr lang="en-US"/>
              <a:t>Large text</a:t>
            </a:r>
          </a:p>
          <a:p>
            <a:pPr lvl="1"/>
            <a:r>
              <a:rPr lang="en-US"/>
              <a:t>Subheading</a:t>
            </a:r>
          </a:p>
          <a:p>
            <a:pPr lvl="2"/>
            <a:r>
              <a:rPr lang="en-US"/>
              <a:t>Body Text</a:t>
            </a:r>
          </a:p>
          <a:p>
            <a:pPr lvl="3"/>
            <a:r>
              <a:rPr lang="en-US"/>
              <a:t>Bold Body</a:t>
            </a:r>
          </a:p>
          <a:p>
            <a:pPr lvl="4"/>
            <a:r>
              <a:rPr lang="en-US"/>
              <a:t>Bullet</a:t>
            </a:r>
          </a:p>
          <a:p>
            <a:pPr lvl="5"/>
            <a:r>
              <a:rPr lang="en-US" err="1"/>
              <a:t>Subbullet</a:t>
            </a:r>
            <a:endParaRPr lang="en-US"/>
          </a:p>
        </p:txBody>
      </p:sp>
      <p:sp>
        <p:nvSpPr>
          <p:cNvPr id="8" name="Rectangle 7">
            <a:extLst>
              <a:ext uri="{FF2B5EF4-FFF2-40B4-BE49-F238E27FC236}">
                <a16:creationId xmlns:a16="http://schemas.microsoft.com/office/drawing/2014/main" id="{3D11368F-E0D6-721F-BC3C-014B0AC5B369}"/>
              </a:ext>
            </a:extLst>
          </p:cNvPr>
          <p:cNvSpPr/>
          <p:nvPr userDrawn="1"/>
        </p:nvSpPr>
        <p:spPr>
          <a:xfrm flipV="1">
            <a:off x="0" y="5916954"/>
            <a:ext cx="12192000" cy="941046"/>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49" b="0" i="0">
              <a:latin typeface="ITC Franklin Gothic Std Book" panose="020B0504030503020204" pitchFamily="34" charset="0"/>
            </a:endParaRPr>
          </a:p>
        </p:txBody>
      </p:sp>
      <p:pic>
        <p:nvPicPr>
          <p:cNvPr id="18" name="Picture 17">
            <a:extLst>
              <a:ext uri="{FF2B5EF4-FFF2-40B4-BE49-F238E27FC236}">
                <a16:creationId xmlns:a16="http://schemas.microsoft.com/office/drawing/2014/main" id="{36697AA1-EBB7-B8EC-E40F-5F2F927ED16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4801" y="5906230"/>
            <a:ext cx="2027024" cy="810563"/>
          </a:xfrm>
          <a:prstGeom prst="rect">
            <a:avLst/>
          </a:prstGeom>
        </p:spPr>
      </p:pic>
      <p:sp>
        <p:nvSpPr>
          <p:cNvPr id="19" name="Rectangle 18">
            <a:extLst>
              <a:ext uri="{FF2B5EF4-FFF2-40B4-BE49-F238E27FC236}">
                <a16:creationId xmlns:a16="http://schemas.microsoft.com/office/drawing/2014/main" id="{68C62C65-7E29-AD10-B20C-0A413CA1646E}"/>
              </a:ext>
            </a:extLst>
          </p:cNvPr>
          <p:cNvSpPr/>
          <p:nvPr userDrawn="1"/>
        </p:nvSpPr>
        <p:spPr>
          <a:xfrm>
            <a:off x="0" y="-12931"/>
            <a:ext cx="12192000" cy="744359"/>
          </a:xfrm>
          <a:prstGeom prst="rect">
            <a:avLst/>
          </a:prstGeom>
          <a:solidFill>
            <a:schemeClr val="tx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00000"/>
              </a:lnSpc>
            </a:pPr>
            <a:endParaRPr lang="en-US" sz="1349" b="0" i="0">
              <a:latin typeface="ITC Franklin Gothic Std Book" panose="020B0504030503020204" pitchFamily="34" charset="0"/>
            </a:endParaRPr>
          </a:p>
        </p:txBody>
      </p:sp>
      <p:sp>
        <p:nvSpPr>
          <p:cNvPr id="20" name="Text Placeholder 9">
            <a:extLst>
              <a:ext uri="{FF2B5EF4-FFF2-40B4-BE49-F238E27FC236}">
                <a16:creationId xmlns:a16="http://schemas.microsoft.com/office/drawing/2014/main" id="{24E43F2B-2C5A-166A-302E-92AE02DB8F7B}"/>
              </a:ext>
            </a:extLst>
          </p:cNvPr>
          <p:cNvSpPr>
            <a:spLocks noGrp="1"/>
          </p:cNvSpPr>
          <p:nvPr>
            <p:ph type="body" sz="quarter" idx="14" hasCustomPrompt="1"/>
          </p:nvPr>
        </p:nvSpPr>
        <p:spPr>
          <a:xfrm>
            <a:off x="304800" y="1"/>
            <a:ext cx="11530059" cy="731427"/>
          </a:xfrm>
          <a:prstGeom prst="rect">
            <a:avLst/>
          </a:prstGeom>
        </p:spPr>
        <p:txBody>
          <a:bodyPr anchor="ctr"/>
          <a:lstStyle>
            <a:lvl1pPr marL="0" indent="0" algn="l" defTabSz="192875" rtl="0" eaLnBrk="1" latinLnBrk="0" hangingPunct="1">
              <a:lnSpc>
                <a:spcPct val="100000"/>
              </a:lnSpc>
              <a:spcBef>
                <a:spcPct val="0"/>
              </a:spcBef>
              <a:buClr>
                <a:schemeClr val="accent3">
                  <a:lumMod val="75000"/>
                </a:schemeClr>
              </a:buClr>
              <a:buFont typeface="Wingdings" charset="2"/>
              <a:buNone/>
              <a:defRPr lang="en-US" sz="2664" b="0" i="0" kern="1200" dirty="0">
                <a:solidFill>
                  <a:schemeClr val="bg1"/>
                </a:solidFill>
                <a:latin typeface="Franklin Gothic Medium Cond" panose="020B0606030402020204" pitchFamily="34" charset="0"/>
                <a:ea typeface="+mj-ea"/>
                <a:cs typeface="Arial" panose="020B0604020202020204" pitchFamily="34" charset="0"/>
              </a:defRPr>
            </a:lvl1pPr>
          </a:lstStyle>
          <a:p>
            <a:r>
              <a:rPr lang="en-US"/>
              <a:t>Heading</a:t>
            </a:r>
          </a:p>
        </p:txBody>
      </p:sp>
      <p:sp>
        <p:nvSpPr>
          <p:cNvPr id="6" name="Footer Placeholder 4">
            <a:extLst>
              <a:ext uri="{FF2B5EF4-FFF2-40B4-BE49-F238E27FC236}">
                <a16:creationId xmlns:a16="http://schemas.microsoft.com/office/drawing/2014/main" id="{91C4B32B-2A1B-7BCE-40C2-477327959787}"/>
              </a:ext>
            </a:extLst>
          </p:cNvPr>
          <p:cNvSpPr>
            <a:spLocks noGrp="1"/>
          </p:cNvSpPr>
          <p:nvPr>
            <p:ph type="ftr" sz="quarter" idx="3"/>
          </p:nvPr>
        </p:nvSpPr>
        <p:spPr>
          <a:xfrm>
            <a:off x="7015864" y="6282727"/>
            <a:ext cx="4443413"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ITC Franklin Gothic Std Book" panose="020B0504030503020204" pitchFamily="34" charset="0"/>
                <a:cs typeface="Arial"/>
              </a:defRPr>
            </a:lvl1pPr>
          </a:lstStyle>
          <a:p>
            <a:r>
              <a:rPr lang="en-US"/>
              <a:t>Post-preliminary Coordination Meeting</a:t>
            </a:r>
          </a:p>
        </p:txBody>
      </p:sp>
      <p:sp>
        <p:nvSpPr>
          <p:cNvPr id="9" name="Slide Number Placeholder 1">
            <a:extLst>
              <a:ext uri="{FF2B5EF4-FFF2-40B4-BE49-F238E27FC236}">
                <a16:creationId xmlns:a16="http://schemas.microsoft.com/office/drawing/2014/main" id="{BDC54FC3-3C04-7671-254E-8C95D1115A7D}"/>
              </a:ext>
            </a:extLst>
          </p:cNvPr>
          <p:cNvSpPr>
            <a:spLocks noGrp="1"/>
          </p:cNvSpPr>
          <p:nvPr>
            <p:ph type="sldNum" sz="quarter" idx="4"/>
          </p:nvPr>
        </p:nvSpPr>
        <p:spPr>
          <a:xfrm>
            <a:off x="11459278" y="6282727"/>
            <a:ext cx="427921"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Franklin Gothic Medium" panose="020B0603020102020204" pitchFamily="34" charset="0"/>
              </a:defRPr>
            </a:lvl1pPr>
          </a:lstStyle>
          <a:p>
            <a:fld id="{8FCC257D-A786-9244-9E17-CE618C8B9275}" type="slidenum">
              <a:rPr lang="en-US" smtClean="0"/>
              <a:pPr/>
              <a:t>‹#›</a:t>
            </a:fld>
            <a:endParaRPr lang="en-US"/>
          </a:p>
        </p:txBody>
      </p:sp>
    </p:spTree>
    <p:extLst>
      <p:ext uri="{BB962C8B-B14F-4D97-AF65-F5344CB8AC3E}">
        <p14:creationId xmlns:p14="http://schemas.microsoft.com/office/powerpoint/2010/main" val="1115127938"/>
      </p:ext>
    </p:extLst>
  </p:cSld>
  <p:clrMapOvr>
    <a:masterClrMapping/>
  </p:clrMapOvr>
  <p:extLst>
    <p:ext uri="{DCECCB84-F9BA-43D5-87BE-67443E8EF086}">
      <p15:sldGuideLst xmlns:p15="http://schemas.microsoft.com/office/powerpoint/2012/main">
        <p15:guide id="1" pos="247">
          <p15:clr>
            <a:srgbClr val="FBAE40"/>
          </p15:clr>
        </p15:guide>
        <p15:guide id="2" pos="5504">
          <p15:clr>
            <a:srgbClr val="FBAE40"/>
          </p15:clr>
        </p15:guide>
        <p15:guide id="3" orient="horz" pos="1278">
          <p15:clr>
            <a:srgbClr val="FBAE40"/>
          </p15:clr>
        </p15:guide>
        <p15:guide id="4" pos="2944">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0_Intro 1 col, 2 tex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A6F34CD-CFA7-D0EE-6CB6-2E1F4E707551}"/>
              </a:ext>
            </a:extLst>
          </p:cNvPr>
          <p:cNvSpPr/>
          <p:nvPr userDrawn="1"/>
        </p:nvSpPr>
        <p:spPr>
          <a:xfrm>
            <a:off x="0" y="685166"/>
            <a:ext cx="12192000" cy="1448433"/>
          </a:xfrm>
          <a:prstGeom prst="rect">
            <a:avLst/>
          </a:prstGeom>
          <a:solidFill>
            <a:schemeClr val="bg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49" b="0" i="0">
              <a:latin typeface="ITC Franklin Gothic Std Book" panose="020B0504030503020204" pitchFamily="34" charset="0"/>
            </a:endParaRPr>
          </a:p>
        </p:txBody>
      </p:sp>
      <p:sp>
        <p:nvSpPr>
          <p:cNvPr id="4" name="Text Placeholder 5">
            <a:extLst>
              <a:ext uri="{FF2B5EF4-FFF2-40B4-BE49-F238E27FC236}">
                <a16:creationId xmlns:a16="http://schemas.microsoft.com/office/drawing/2014/main" id="{5A0EFC75-E4F0-0572-4F7A-843729E7AE4E}"/>
              </a:ext>
            </a:extLst>
          </p:cNvPr>
          <p:cNvSpPr>
            <a:spLocks noGrp="1"/>
          </p:cNvSpPr>
          <p:nvPr>
            <p:ph type="body" sz="quarter" idx="127" hasCustomPrompt="1"/>
          </p:nvPr>
        </p:nvSpPr>
        <p:spPr>
          <a:xfrm>
            <a:off x="304801" y="4066215"/>
            <a:ext cx="3714751" cy="1275523"/>
          </a:xfrm>
          <a:prstGeom prst="rect">
            <a:avLst/>
          </a:prstGeom>
        </p:spPr>
        <p:txBody>
          <a:bodyPr numCol="1" spcCol="182880"/>
          <a:lstStyle>
            <a:lvl1pPr marL="0" indent="0">
              <a:lnSpc>
                <a:spcPct val="90000"/>
              </a:lnSpc>
              <a:spcBef>
                <a:spcPts val="400"/>
              </a:spcBef>
              <a:spcAft>
                <a:spcPts val="400"/>
              </a:spcAft>
              <a:buNone/>
              <a:tabLst/>
              <a:defRPr sz="2000">
                <a:solidFill>
                  <a:schemeClr val="accent1"/>
                </a:solidFill>
                <a:latin typeface="+mn-lt"/>
              </a:defRPr>
            </a:lvl1pPr>
            <a:lvl2pPr marL="0" indent="0">
              <a:lnSpc>
                <a:spcPct val="90000"/>
              </a:lnSpc>
              <a:spcBef>
                <a:spcPts val="400"/>
              </a:spcBef>
              <a:spcAft>
                <a:spcPts val="400"/>
              </a:spcAft>
              <a:buNone/>
              <a:tabLst/>
              <a:defRPr lang="en-US" sz="2000" b="0" i="0" kern="1200" dirty="0">
                <a:solidFill>
                  <a:schemeClr val="tx2"/>
                </a:solidFill>
                <a:latin typeface="+mn-lt"/>
                <a:ea typeface="+mn-ea"/>
                <a:cs typeface="ITC Franklin Gothic Std MedCd" panose="020B0504030503020204" pitchFamily="34" charset="0"/>
              </a:defRPr>
            </a:lvl2pPr>
            <a:lvl3pPr marL="0" indent="0">
              <a:lnSpc>
                <a:spcPct val="90000"/>
              </a:lnSpc>
              <a:spcBef>
                <a:spcPts val="400"/>
              </a:spcBef>
              <a:spcAft>
                <a:spcPts val="400"/>
              </a:spcAft>
              <a:buNone/>
              <a:tabLst/>
              <a:defRPr lang="en-US" sz="1600" b="0" i="0" kern="1200" dirty="0">
                <a:solidFill>
                  <a:schemeClr val="tx1">
                    <a:lumMod val="75000"/>
                    <a:lumOff val="25000"/>
                  </a:schemeClr>
                </a:solidFill>
                <a:latin typeface="+mn-lt"/>
                <a:ea typeface="+mn-ea"/>
                <a:cs typeface="+mn-cs"/>
              </a:defRPr>
            </a:lvl3pPr>
            <a:lvl4pPr marL="0" indent="0">
              <a:lnSpc>
                <a:spcPct val="90000"/>
              </a:lnSpc>
              <a:spcBef>
                <a:spcPts val="400"/>
              </a:spcBef>
              <a:spcAft>
                <a:spcPts val="400"/>
              </a:spcAft>
              <a:buNone/>
              <a:tabLst/>
              <a:defRPr lang="en-US" sz="1600" b="0" i="0" kern="1200" dirty="0" smtClean="0">
                <a:solidFill>
                  <a:schemeClr val="tx1"/>
                </a:solidFill>
                <a:latin typeface="+mn-lt"/>
                <a:ea typeface="+mn-ea"/>
                <a:cs typeface="Arial" panose="020B0604020202020204" pitchFamily="34" charset="0"/>
              </a:defRPr>
            </a:lvl4pPr>
            <a:lvl5pPr marL="232618" indent="-232618">
              <a:lnSpc>
                <a:spcPct val="90000"/>
              </a:lnSpc>
              <a:spcBef>
                <a:spcPts val="400"/>
              </a:spcBef>
              <a:spcAft>
                <a:spcPts val="400"/>
              </a:spcAft>
              <a:buFont typeface="Wingdings" pitchFamily="2" charset="2"/>
              <a:buChar char="§"/>
              <a:tabLst/>
              <a:defRPr lang="en-US" sz="1600" b="0" i="0" kern="1200" dirty="0" smtClean="0">
                <a:solidFill>
                  <a:schemeClr val="tx1">
                    <a:lumMod val="75000"/>
                    <a:lumOff val="25000"/>
                  </a:schemeClr>
                </a:solidFill>
                <a:latin typeface="+mn-lt"/>
                <a:ea typeface="+mn-ea"/>
                <a:cs typeface="+mn-cs"/>
              </a:defRPr>
            </a:lvl5pPr>
            <a:lvl6pPr marL="456777" indent="-219930">
              <a:lnSpc>
                <a:spcPct val="90000"/>
              </a:lnSpc>
              <a:spcBef>
                <a:spcPts val="400"/>
              </a:spcBef>
              <a:spcAft>
                <a:spcPts val="400"/>
              </a:spcAft>
              <a:buSzPct val="80000"/>
              <a:buFont typeface="Courier New" panose="02070309020205020404" pitchFamily="49" charset="0"/>
              <a:buChar char="o"/>
              <a:tabLst/>
              <a:defRPr lang="en-US" sz="1600" b="0" i="0" kern="1200" dirty="0">
                <a:solidFill>
                  <a:schemeClr val="tx1">
                    <a:lumMod val="75000"/>
                    <a:lumOff val="25000"/>
                  </a:schemeClr>
                </a:solidFill>
                <a:latin typeface="+mn-lt"/>
                <a:ea typeface="+mn-ea"/>
                <a:cs typeface="+mn-cs"/>
              </a:defRPr>
            </a:lvl6pPr>
          </a:lstStyle>
          <a:p>
            <a:pPr lvl="0"/>
            <a:r>
              <a:rPr lang="en-US"/>
              <a:t>Large text intro para 1 column</a:t>
            </a:r>
          </a:p>
          <a:p>
            <a:pPr lvl="1"/>
            <a:r>
              <a:rPr lang="en-US"/>
              <a:t>Subheading</a:t>
            </a:r>
          </a:p>
          <a:p>
            <a:pPr lvl="2"/>
            <a:r>
              <a:rPr lang="en-US"/>
              <a:t>Body Text</a:t>
            </a:r>
          </a:p>
          <a:p>
            <a:pPr lvl="3"/>
            <a:r>
              <a:rPr lang="en-US"/>
              <a:t>Bold Body</a:t>
            </a:r>
          </a:p>
          <a:p>
            <a:pPr lvl="4"/>
            <a:r>
              <a:rPr lang="en-US"/>
              <a:t>Bullet</a:t>
            </a:r>
          </a:p>
          <a:p>
            <a:pPr lvl="5"/>
            <a:r>
              <a:rPr lang="en-US" err="1"/>
              <a:t>Subbullet</a:t>
            </a:r>
            <a:endParaRPr lang="en-US"/>
          </a:p>
        </p:txBody>
      </p:sp>
      <p:sp>
        <p:nvSpPr>
          <p:cNvPr id="7" name="Text Placeholder 5">
            <a:extLst>
              <a:ext uri="{FF2B5EF4-FFF2-40B4-BE49-F238E27FC236}">
                <a16:creationId xmlns:a16="http://schemas.microsoft.com/office/drawing/2014/main" id="{DD100D20-3E96-8BDB-5FEA-42C0A620A588}"/>
              </a:ext>
            </a:extLst>
          </p:cNvPr>
          <p:cNvSpPr>
            <a:spLocks noGrp="1"/>
          </p:cNvSpPr>
          <p:nvPr>
            <p:ph type="body" sz="quarter" idx="128" hasCustomPrompt="1"/>
          </p:nvPr>
        </p:nvSpPr>
        <p:spPr>
          <a:xfrm>
            <a:off x="4213782" y="4066215"/>
            <a:ext cx="3714751" cy="1275523"/>
          </a:xfrm>
          <a:prstGeom prst="rect">
            <a:avLst/>
          </a:prstGeom>
        </p:spPr>
        <p:txBody>
          <a:bodyPr numCol="1" spcCol="182880"/>
          <a:lstStyle>
            <a:lvl1pPr marL="0" indent="0">
              <a:lnSpc>
                <a:spcPct val="90000"/>
              </a:lnSpc>
              <a:spcBef>
                <a:spcPts val="400"/>
              </a:spcBef>
              <a:spcAft>
                <a:spcPts val="400"/>
              </a:spcAft>
              <a:buNone/>
              <a:tabLst/>
              <a:defRPr sz="2000">
                <a:solidFill>
                  <a:schemeClr val="accent1"/>
                </a:solidFill>
                <a:latin typeface="+mn-lt"/>
              </a:defRPr>
            </a:lvl1pPr>
            <a:lvl2pPr marL="0" indent="0">
              <a:lnSpc>
                <a:spcPct val="90000"/>
              </a:lnSpc>
              <a:spcBef>
                <a:spcPts val="400"/>
              </a:spcBef>
              <a:spcAft>
                <a:spcPts val="400"/>
              </a:spcAft>
              <a:buNone/>
              <a:tabLst/>
              <a:defRPr lang="en-US" sz="2000" b="0" i="0" kern="1200" dirty="0">
                <a:solidFill>
                  <a:schemeClr val="tx2"/>
                </a:solidFill>
                <a:latin typeface="+mn-lt"/>
                <a:ea typeface="+mn-ea"/>
                <a:cs typeface="ITC Franklin Gothic Std MedCd" panose="020B0504030503020204" pitchFamily="34" charset="0"/>
              </a:defRPr>
            </a:lvl2pPr>
            <a:lvl3pPr marL="0" indent="0">
              <a:lnSpc>
                <a:spcPct val="90000"/>
              </a:lnSpc>
              <a:spcBef>
                <a:spcPts val="400"/>
              </a:spcBef>
              <a:spcAft>
                <a:spcPts val="400"/>
              </a:spcAft>
              <a:buNone/>
              <a:tabLst/>
              <a:defRPr lang="en-US" sz="1600" b="0" i="0" kern="1200" dirty="0">
                <a:solidFill>
                  <a:schemeClr val="tx1">
                    <a:lumMod val="75000"/>
                    <a:lumOff val="25000"/>
                  </a:schemeClr>
                </a:solidFill>
                <a:latin typeface="+mn-lt"/>
                <a:ea typeface="+mn-ea"/>
                <a:cs typeface="+mn-cs"/>
              </a:defRPr>
            </a:lvl3pPr>
            <a:lvl4pPr marL="0" indent="0">
              <a:lnSpc>
                <a:spcPct val="90000"/>
              </a:lnSpc>
              <a:spcBef>
                <a:spcPts val="400"/>
              </a:spcBef>
              <a:spcAft>
                <a:spcPts val="400"/>
              </a:spcAft>
              <a:buNone/>
              <a:tabLst/>
              <a:defRPr lang="en-US" sz="1600" b="0" i="0" kern="1200" dirty="0" smtClean="0">
                <a:solidFill>
                  <a:schemeClr val="tx1"/>
                </a:solidFill>
                <a:latin typeface="+mn-lt"/>
                <a:ea typeface="+mn-ea"/>
                <a:cs typeface="Arial" panose="020B0604020202020204" pitchFamily="34" charset="0"/>
              </a:defRPr>
            </a:lvl4pPr>
            <a:lvl5pPr marL="232618" indent="-232618">
              <a:lnSpc>
                <a:spcPct val="90000"/>
              </a:lnSpc>
              <a:spcBef>
                <a:spcPts val="400"/>
              </a:spcBef>
              <a:spcAft>
                <a:spcPts val="400"/>
              </a:spcAft>
              <a:buFont typeface="Wingdings" pitchFamily="2" charset="2"/>
              <a:buChar char="§"/>
              <a:tabLst/>
              <a:defRPr lang="en-US" sz="1600" b="0" i="0" kern="1200" dirty="0" smtClean="0">
                <a:solidFill>
                  <a:schemeClr val="tx1">
                    <a:lumMod val="75000"/>
                    <a:lumOff val="25000"/>
                  </a:schemeClr>
                </a:solidFill>
                <a:latin typeface="+mn-lt"/>
                <a:ea typeface="+mn-ea"/>
                <a:cs typeface="+mn-cs"/>
              </a:defRPr>
            </a:lvl5pPr>
            <a:lvl6pPr marL="456777" indent="-219930">
              <a:lnSpc>
                <a:spcPct val="90000"/>
              </a:lnSpc>
              <a:spcBef>
                <a:spcPts val="400"/>
              </a:spcBef>
              <a:spcAft>
                <a:spcPts val="400"/>
              </a:spcAft>
              <a:buSzPct val="80000"/>
              <a:buFont typeface="Courier New" panose="02070309020205020404" pitchFamily="49" charset="0"/>
              <a:buChar char="o"/>
              <a:tabLst/>
              <a:defRPr lang="en-US" sz="1600" b="0" i="0" kern="1200" dirty="0">
                <a:solidFill>
                  <a:schemeClr val="tx1">
                    <a:lumMod val="75000"/>
                    <a:lumOff val="25000"/>
                  </a:schemeClr>
                </a:solidFill>
                <a:latin typeface="+mn-lt"/>
                <a:ea typeface="+mn-ea"/>
                <a:cs typeface="+mn-cs"/>
              </a:defRPr>
            </a:lvl6pPr>
          </a:lstStyle>
          <a:p>
            <a:pPr lvl="0"/>
            <a:r>
              <a:rPr lang="en-US"/>
              <a:t>Large text intro para 1 column</a:t>
            </a:r>
          </a:p>
          <a:p>
            <a:pPr lvl="1"/>
            <a:r>
              <a:rPr lang="en-US"/>
              <a:t>Subheading</a:t>
            </a:r>
          </a:p>
          <a:p>
            <a:pPr lvl="2"/>
            <a:r>
              <a:rPr lang="en-US"/>
              <a:t>Body Text</a:t>
            </a:r>
          </a:p>
          <a:p>
            <a:pPr lvl="3"/>
            <a:r>
              <a:rPr lang="en-US"/>
              <a:t>Bold Body</a:t>
            </a:r>
          </a:p>
          <a:p>
            <a:pPr lvl="4"/>
            <a:r>
              <a:rPr lang="en-US"/>
              <a:t>Bullet</a:t>
            </a:r>
          </a:p>
          <a:p>
            <a:pPr lvl="5"/>
            <a:r>
              <a:rPr lang="en-US" err="1"/>
              <a:t>Subbullet</a:t>
            </a:r>
            <a:endParaRPr lang="en-US"/>
          </a:p>
        </p:txBody>
      </p:sp>
      <p:sp>
        <p:nvSpPr>
          <p:cNvPr id="12" name="Text Placeholder 5">
            <a:extLst>
              <a:ext uri="{FF2B5EF4-FFF2-40B4-BE49-F238E27FC236}">
                <a16:creationId xmlns:a16="http://schemas.microsoft.com/office/drawing/2014/main" id="{63C2D9E5-18CC-5C92-4EFD-BAC178DF7CBF}"/>
              </a:ext>
            </a:extLst>
          </p:cNvPr>
          <p:cNvSpPr>
            <a:spLocks noGrp="1"/>
          </p:cNvSpPr>
          <p:nvPr>
            <p:ph type="body" sz="quarter" idx="129" hasCustomPrompt="1"/>
          </p:nvPr>
        </p:nvSpPr>
        <p:spPr>
          <a:xfrm>
            <a:off x="8122763" y="4066215"/>
            <a:ext cx="3714751" cy="1275523"/>
          </a:xfrm>
          <a:prstGeom prst="rect">
            <a:avLst/>
          </a:prstGeom>
        </p:spPr>
        <p:txBody>
          <a:bodyPr numCol="1" spcCol="182880"/>
          <a:lstStyle>
            <a:lvl1pPr marL="0" indent="0">
              <a:lnSpc>
                <a:spcPct val="90000"/>
              </a:lnSpc>
              <a:spcBef>
                <a:spcPts val="400"/>
              </a:spcBef>
              <a:spcAft>
                <a:spcPts val="400"/>
              </a:spcAft>
              <a:buNone/>
              <a:tabLst/>
              <a:defRPr sz="2000">
                <a:solidFill>
                  <a:schemeClr val="accent1"/>
                </a:solidFill>
                <a:latin typeface="+mn-lt"/>
              </a:defRPr>
            </a:lvl1pPr>
            <a:lvl2pPr marL="0" indent="0">
              <a:lnSpc>
                <a:spcPct val="90000"/>
              </a:lnSpc>
              <a:spcBef>
                <a:spcPts val="400"/>
              </a:spcBef>
              <a:spcAft>
                <a:spcPts val="400"/>
              </a:spcAft>
              <a:buNone/>
              <a:tabLst/>
              <a:defRPr lang="en-US" sz="2000" b="0" i="0" kern="1200" dirty="0">
                <a:solidFill>
                  <a:schemeClr val="tx2"/>
                </a:solidFill>
                <a:latin typeface="+mn-lt"/>
                <a:ea typeface="+mn-ea"/>
                <a:cs typeface="ITC Franklin Gothic Std MedCd" panose="020B0504030503020204" pitchFamily="34" charset="0"/>
              </a:defRPr>
            </a:lvl2pPr>
            <a:lvl3pPr marL="0" indent="0">
              <a:lnSpc>
                <a:spcPct val="90000"/>
              </a:lnSpc>
              <a:spcBef>
                <a:spcPts val="400"/>
              </a:spcBef>
              <a:spcAft>
                <a:spcPts val="400"/>
              </a:spcAft>
              <a:buNone/>
              <a:tabLst/>
              <a:defRPr lang="en-US" sz="1600" b="0" i="0" kern="1200" dirty="0">
                <a:solidFill>
                  <a:schemeClr val="tx1">
                    <a:lumMod val="75000"/>
                    <a:lumOff val="25000"/>
                  </a:schemeClr>
                </a:solidFill>
                <a:latin typeface="+mn-lt"/>
                <a:ea typeface="+mn-ea"/>
                <a:cs typeface="+mn-cs"/>
              </a:defRPr>
            </a:lvl3pPr>
            <a:lvl4pPr marL="0" indent="0">
              <a:lnSpc>
                <a:spcPct val="90000"/>
              </a:lnSpc>
              <a:spcBef>
                <a:spcPts val="400"/>
              </a:spcBef>
              <a:spcAft>
                <a:spcPts val="400"/>
              </a:spcAft>
              <a:buNone/>
              <a:tabLst/>
              <a:defRPr lang="en-US" sz="1600" b="0" i="0" kern="1200" dirty="0" smtClean="0">
                <a:solidFill>
                  <a:schemeClr val="tx1"/>
                </a:solidFill>
                <a:latin typeface="+mn-lt"/>
                <a:ea typeface="+mn-ea"/>
                <a:cs typeface="Arial" panose="020B0604020202020204" pitchFamily="34" charset="0"/>
              </a:defRPr>
            </a:lvl4pPr>
            <a:lvl5pPr marL="232618" indent="-232618">
              <a:lnSpc>
                <a:spcPct val="90000"/>
              </a:lnSpc>
              <a:spcBef>
                <a:spcPts val="400"/>
              </a:spcBef>
              <a:spcAft>
                <a:spcPts val="400"/>
              </a:spcAft>
              <a:buFont typeface="Wingdings" pitchFamily="2" charset="2"/>
              <a:buChar char="§"/>
              <a:tabLst/>
              <a:defRPr lang="en-US" sz="1600" b="0" i="0" kern="1200" dirty="0" smtClean="0">
                <a:solidFill>
                  <a:schemeClr val="tx1">
                    <a:lumMod val="75000"/>
                    <a:lumOff val="25000"/>
                  </a:schemeClr>
                </a:solidFill>
                <a:latin typeface="+mn-lt"/>
                <a:ea typeface="+mn-ea"/>
                <a:cs typeface="+mn-cs"/>
              </a:defRPr>
            </a:lvl5pPr>
            <a:lvl6pPr marL="456777" indent="-219930">
              <a:lnSpc>
                <a:spcPct val="90000"/>
              </a:lnSpc>
              <a:spcBef>
                <a:spcPts val="400"/>
              </a:spcBef>
              <a:spcAft>
                <a:spcPts val="400"/>
              </a:spcAft>
              <a:buSzPct val="80000"/>
              <a:buFont typeface="Courier New" panose="02070309020205020404" pitchFamily="49" charset="0"/>
              <a:buChar char="o"/>
              <a:tabLst/>
              <a:defRPr lang="en-US" sz="1600" b="0" i="0" kern="1200" dirty="0">
                <a:solidFill>
                  <a:schemeClr val="tx1">
                    <a:lumMod val="75000"/>
                    <a:lumOff val="25000"/>
                  </a:schemeClr>
                </a:solidFill>
                <a:latin typeface="+mn-lt"/>
                <a:ea typeface="+mn-ea"/>
                <a:cs typeface="+mn-cs"/>
              </a:defRPr>
            </a:lvl6pPr>
          </a:lstStyle>
          <a:p>
            <a:pPr lvl="0"/>
            <a:r>
              <a:rPr lang="en-US"/>
              <a:t>Large text intro para 1 column</a:t>
            </a:r>
          </a:p>
          <a:p>
            <a:pPr lvl="1"/>
            <a:r>
              <a:rPr lang="en-US"/>
              <a:t>Subheading</a:t>
            </a:r>
          </a:p>
          <a:p>
            <a:pPr lvl="2"/>
            <a:r>
              <a:rPr lang="en-US"/>
              <a:t>Body Text</a:t>
            </a:r>
          </a:p>
          <a:p>
            <a:pPr lvl="3"/>
            <a:r>
              <a:rPr lang="en-US"/>
              <a:t>Bold Body</a:t>
            </a:r>
          </a:p>
          <a:p>
            <a:pPr lvl="4"/>
            <a:r>
              <a:rPr lang="en-US"/>
              <a:t>Bullet</a:t>
            </a:r>
          </a:p>
          <a:p>
            <a:pPr lvl="5"/>
            <a:r>
              <a:rPr lang="en-US" err="1"/>
              <a:t>Subbullet</a:t>
            </a:r>
            <a:endParaRPr lang="en-US"/>
          </a:p>
        </p:txBody>
      </p:sp>
      <p:sp>
        <p:nvSpPr>
          <p:cNvPr id="13" name="Text Placeholder 5">
            <a:extLst>
              <a:ext uri="{FF2B5EF4-FFF2-40B4-BE49-F238E27FC236}">
                <a16:creationId xmlns:a16="http://schemas.microsoft.com/office/drawing/2014/main" id="{3816F91D-47B3-F607-F743-F20F6532F343}"/>
              </a:ext>
            </a:extLst>
          </p:cNvPr>
          <p:cNvSpPr>
            <a:spLocks noGrp="1"/>
          </p:cNvSpPr>
          <p:nvPr>
            <p:ph type="body" sz="quarter" idx="21" hasCustomPrompt="1"/>
          </p:nvPr>
        </p:nvSpPr>
        <p:spPr>
          <a:xfrm>
            <a:off x="304800" y="857252"/>
            <a:ext cx="11582397" cy="1287071"/>
          </a:xfrm>
          <a:prstGeom prst="rect">
            <a:avLst/>
          </a:prstGeom>
        </p:spPr>
        <p:txBody>
          <a:bodyPr numCol="2" spcCol="182880"/>
          <a:lstStyle>
            <a:lvl1pPr marL="0" indent="0">
              <a:lnSpc>
                <a:spcPct val="90000"/>
              </a:lnSpc>
              <a:spcBef>
                <a:spcPts val="400"/>
              </a:spcBef>
              <a:spcAft>
                <a:spcPts val="400"/>
              </a:spcAft>
              <a:buNone/>
              <a:tabLst/>
              <a:defRPr sz="2000">
                <a:solidFill>
                  <a:schemeClr val="accent1"/>
                </a:solidFill>
                <a:latin typeface="+mn-lt"/>
              </a:defRPr>
            </a:lvl1pPr>
            <a:lvl2pPr marL="0" indent="0">
              <a:lnSpc>
                <a:spcPct val="90000"/>
              </a:lnSpc>
              <a:spcBef>
                <a:spcPts val="400"/>
              </a:spcBef>
              <a:spcAft>
                <a:spcPts val="400"/>
              </a:spcAft>
              <a:buNone/>
              <a:tabLst/>
              <a:defRPr lang="en-US" sz="2000" b="0" i="0" kern="1200" dirty="0">
                <a:solidFill>
                  <a:schemeClr val="tx2"/>
                </a:solidFill>
                <a:latin typeface="+mn-lt"/>
                <a:ea typeface="+mn-ea"/>
                <a:cs typeface="ITC Franklin Gothic Std MedCd" panose="020B0504030503020204" pitchFamily="34" charset="0"/>
              </a:defRPr>
            </a:lvl2pPr>
            <a:lvl3pPr marL="0" indent="0">
              <a:lnSpc>
                <a:spcPct val="90000"/>
              </a:lnSpc>
              <a:spcBef>
                <a:spcPts val="400"/>
              </a:spcBef>
              <a:spcAft>
                <a:spcPts val="400"/>
              </a:spcAft>
              <a:buNone/>
              <a:tabLst/>
              <a:defRPr lang="en-US" sz="1600" b="0" i="0" kern="1200" dirty="0">
                <a:solidFill>
                  <a:schemeClr val="tx1">
                    <a:lumMod val="75000"/>
                    <a:lumOff val="25000"/>
                  </a:schemeClr>
                </a:solidFill>
                <a:latin typeface="+mn-lt"/>
                <a:ea typeface="+mn-ea"/>
                <a:cs typeface="+mn-cs"/>
              </a:defRPr>
            </a:lvl3pPr>
            <a:lvl4pPr marL="0" indent="0">
              <a:lnSpc>
                <a:spcPct val="90000"/>
              </a:lnSpc>
              <a:spcBef>
                <a:spcPts val="400"/>
              </a:spcBef>
              <a:spcAft>
                <a:spcPts val="400"/>
              </a:spcAft>
              <a:buNone/>
              <a:tabLst/>
              <a:defRPr lang="en-US" sz="1600" b="0" i="0" kern="1200" dirty="0" smtClean="0">
                <a:solidFill>
                  <a:schemeClr val="tx1"/>
                </a:solidFill>
                <a:latin typeface="+mn-lt"/>
                <a:ea typeface="+mn-ea"/>
                <a:cs typeface="Arial" panose="020B0604020202020204" pitchFamily="34" charset="0"/>
              </a:defRPr>
            </a:lvl4pPr>
            <a:lvl5pPr marL="232618" indent="-232618">
              <a:lnSpc>
                <a:spcPct val="90000"/>
              </a:lnSpc>
              <a:spcBef>
                <a:spcPts val="400"/>
              </a:spcBef>
              <a:spcAft>
                <a:spcPts val="400"/>
              </a:spcAft>
              <a:buFont typeface="Wingdings" pitchFamily="2" charset="2"/>
              <a:buChar char="§"/>
              <a:tabLst/>
              <a:defRPr lang="en-US" sz="1600" b="0" i="0" kern="1200" dirty="0" smtClean="0">
                <a:solidFill>
                  <a:schemeClr val="tx1">
                    <a:lumMod val="75000"/>
                    <a:lumOff val="25000"/>
                  </a:schemeClr>
                </a:solidFill>
                <a:latin typeface="+mn-lt"/>
                <a:ea typeface="+mn-ea"/>
                <a:cs typeface="+mn-cs"/>
              </a:defRPr>
            </a:lvl5pPr>
            <a:lvl6pPr marL="456777" indent="-219930">
              <a:lnSpc>
                <a:spcPct val="90000"/>
              </a:lnSpc>
              <a:spcBef>
                <a:spcPts val="400"/>
              </a:spcBef>
              <a:spcAft>
                <a:spcPts val="400"/>
              </a:spcAft>
              <a:buSzPct val="80000"/>
              <a:buFont typeface="Courier New" panose="02070309020205020404" pitchFamily="49" charset="0"/>
              <a:buChar char="o"/>
              <a:tabLst/>
              <a:defRPr lang="en-US" sz="1600" b="0" i="0" kern="1200" dirty="0">
                <a:solidFill>
                  <a:schemeClr val="tx1">
                    <a:lumMod val="75000"/>
                    <a:lumOff val="25000"/>
                  </a:schemeClr>
                </a:solidFill>
                <a:latin typeface="+mn-lt"/>
                <a:ea typeface="+mn-ea"/>
                <a:cs typeface="+mn-cs"/>
              </a:defRPr>
            </a:lvl6pPr>
          </a:lstStyle>
          <a:p>
            <a:pPr lvl="0"/>
            <a:r>
              <a:rPr lang="en-US"/>
              <a:t>Large text intro para 2 col</a:t>
            </a:r>
          </a:p>
          <a:p>
            <a:pPr lvl="1"/>
            <a:r>
              <a:rPr lang="en-US"/>
              <a:t>Subheading</a:t>
            </a:r>
          </a:p>
          <a:p>
            <a:pPr lvl="2"/>
            <a:r>
              <a:rPr lang="en-US"/>
              <a:t>Body Text</a:t>
            </a:r>
          </a:p>
          <a:p>
            <a:pPr lvl="3"/>
            <a:r>
              <a:rPr lang="en-US"/>
              <a:t>Bold Body</a:t>
            </a:r>
          </a:p>
          <a:p>
            <a:pPr lvl="4"/>
            <a:r>
              <a:rPr lang="en-US"/>
              <a:t>Bullet</a:t>
            </a:r>
          </a:p>
          <a:p>
            <a:pPr lvl="5"/>
            <a:r>
              <a:rPr lang="en-US" err="1"/>
              <a:t>Subbullet</a:t>
            </a:r>
            <a:endParaRPr lang="en-US"/>
          </a:p>
        </p:txBody>
      </p:sp>
      <p:sp>
        <p:nvSpPr>
          <p:cNvPr id="8" name="Rectangle 7">
            <a:extLst>
              <a:ext uri="{FF2B5EF4-FFF2-40B4-BE49-F238E27FC236}">
                <a16:creationId xmlns:a16="http://schemas.microsoft.com/office/drawing/2014/main" id="{3CF3CF31-1655-7793-746A-0F74080BE4D7}"/>
              </a:ext>
            </a:extLst>
          </p:cNvPr>
          <p:cNvSpPr/>
          <p:nvPr userDrawn="1"/>
        </p:nvSpPr>
        <p:spPr>
          <a:xfrm flipV="1">
            <a:off x="0" y="5916954"/>
            <a:ext cx="12192000" cy="941046"/>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49" b="0" i="0">
              <a:latin typeface="ITC Franklin Gothic Std Book" panose="020B0504030503020204" pitchFamily="34" charset="0"/>
            </a:endParaRPr>
          </a:p>
        </p:txBody>
      </p:sp>
      <p:pic>
        <p:nvPicPr>
          <p:cNvPr id="18" name="Picture 17">
            <a:extLst>
              <a:ext uri="{FF2B5EF4-FFF2-40B4-BE49-F238E27FC236}">
                <a16:creationId xmlns:a16="http://schemas.microsoft.com/office/drawing/2014/main" id="{AF4E1106-4655-7D0C-93EC-A53B93BB6F9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4801" y="5906230"/>
            <a:ext cx="2027024" cy="810563"/>
          </a:xfrm>
          <a:prstGeom prst="rect">
            <a:avLst/>
          </a:prstGeom>
        </p:spPr>
      </p:pic>
      <p:sp>
        <p:nvSpPr>
          <p:cNvPr id="19" name="Rectangle 18">
            <a:extLst>
              <a:ext uri="{FF2B5EF4-FFF2-40B4-BE49-F238E27FC236}">
                <a16:creationId xmlns:a16="http://schemas.microsoft.com/office/drawing/2014/main" id="{2CA8BBC2-A4DD-AE93-8278-B36873530B81}"/>
              </a:ext>
            </a:extLst>
          </p:cNvPr>
          <p:cNvSpPr/>
          <p:nvPr userDrawn="1"/>
        </p:nvSpPr>
        <p:spPr>
          <a:xfrm>
            <a:off x="0" y="-12931"/>
            <a:ext cx="12192000" cy="744359"/>
          </a:xfrm>
          <a:prstGeom prst="rect">
            <a:avLst/>
          </a:prstGeom>
          <a:solidFill>
            <a:schemeClr val="tx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00000"/>
              </a:lnSpc>
            </a:pPr>
            <a:endParaRPr lang="en-US" sz="1349" b="0" i="0">
              <a:latin typeface="ITC Franklin Gothic Std Book" panose="020B0504030503020204" pitchFamily="34" charset="0"/>
            </a:endParaRPr>
          </a:p>
        </p:txBody>
      </p:sp>
      <p:sp>
        <p:nvSpPr>
          <p:cNvPr id="20" name="Text Placeholder 9">
            <a:extLst>
              <a:ext uri="{FF2B5EF4-FFF2-40B4-BE49-F238E27FC236}">
                <a16:creationId xmlns:a16="http://schemas.microsoft.com/office/drawing/2014/main" id="{DAF97AD2-8A17-8CA6-0C44-3B3CDAE04330}"/>
              </a:ext>
            </a:extLst>
          </p:cNvPr>
          <p:cNvSpPr>
            <a:spLocks noGrp="1"/>
          </p:cNvSpPr>
          <p:nvPr>
            <p:ph type="body" sz="quarter" idx="14" hasCustomPrompt="1"/>
          </p:nvPr>
        </p:nvSpPr>
        <p:spPr>
          <a:xfrm>
            <a:off x="304800" y="1"/>
            <a:ext cx="11530059" cy="731427"/>
          </a:xfrm>
          <a:prstGeom prst="rect">
            <a:avLst/>
          </a:prstGeom>
        </p:spPr>
        <p:txBody>
          <a:bodyPr anchor="ctr"/>
          <a:lstStyle>
            <a:lvl1pPr marL="0" indent="0" algn="l" defTabSz="192875" rtl="0" eaLnBrk="1" latinLnBrk="0" hangingPunct="1">
              <a:lnSpc>
                <a:spcPct val="100000"/>
              </a:lnSpc>
              <a:spcBef>
                <a:spcPct val="0"/>
              </a:spcBef>
              <a:buClr>
                <a:schemeClr val="accent3">
                  <a:lumMod val="75000"/>
                </a:schemeClr>
              </a:buClr>
              <a:buFont typeface="Wingdings" charset="2"/>
              <a:buNone/>
              <a:defRPr lang="en-US" sz="2664" b="0" i="0" kern="1200" dirty="0">
                <a:solidFill>
                  <a:schemeClr val="bg1"/>
                </a:solidFill>
                <a:latin typeface="Franklin Gothic Medium Cond" panose="020B0606030402020204" pitchFamily="34" charset="0"/>
                <a:ea typeface="+mj-ea"/>
                <a:cs typeface="Arial" panose="020B0604020202020204" pitchFamily="34" charset="0"/>
              </a:defRPr>
            </a:lvl1pPr>
          </a:lstStyle>
          <a:p>
            <a:r>
              <a:rPr lang="en-US"/>
              <a:t>Heading</a:t>
            </a:r>
          </a:p>
        </p:txBody>
      </p:sp>
      <p:sp>
        <p:nvSpPr>
          <p:cNvPr id="2" name="Text Placeholder 5">
            <a:extLst>
              <a:ext uri="{FF2B5EF4-FFF2-40B4-BE49-F238E27FC236}">
                <a16:creationId xmlns:a16="http://schemas.microsoft.com/office/drawing/2014/main" id="{1B9D46E4-996F-663B-8B63-9F0B483319AC}"/>
              </a:ext>
            </a:extLst>
          </p:cNvPr>
          <p:cNvSpPr>
            <a:spLocks noGrp="1"/>
          </p:cNvSpPr>
          <p:nvPr>
            <p:ph type="body" sz="quarter" idx="130" hasCustomPrompt="1"/>
          </p:nvPr>
        </p:nvSpPr>
        <p:spPr>
          <a:xfrm>
            <a:off x="304801" y="2274743"/>
            <a:ext cx="3714751" cy="1275523"/>
          </a:xfrm>
          <a:prstGeom prst="rect">
            <a:avLst/>
          </a:prstGeom>
        </p:spPr>
        <p:txBody>
          <a:bodyPr numCol="1" spcCol="182880"/>
          <a:lstStyle>
            <a:lvl1pPr marL="0" indent="0">
              <a:lnSpc>
                <a:spcPct val="90000"/>
              </a:lnSpc>
              <a:spcBef>
                <a:spcPts val="400"/>
              </a:spcBef>
              <a:spcAft>
                <a:spcPts val="400"/>
              </a:spcAft>
              <a:buNone/>
              <a:tabLst/>
              <a:defRPr sz="2000">
                <a:solidFill>
                  <a:schemeClr val="accent1"/>
                </a:solidFill>
                <a:latin typeface="+mn-lt"/>
              </a:defRPr>
            </a:lvl1pPr>
            <a:lvl2pPr marL="0" indent="0">
              <a:lnSpc>
                <a:spcPct val="90000"/>
              </a:lnSpc>
              <a:spcBef>
                <a:spcPts val="400"/>
              </a:spcBef>
              <a:spcAft>
                <a:spcPts val="400"/>
              </a:spcAft>
              <a:buNone/>
              <a:tabLst/>
              <a:defRPr lang="en-US" sz="2000" b="0" i="0" kern="1200" dirty="0">
                <a:solidFill>
                  <a:schemeClr val="tx2"/>
                </a:solidFill>
                <a:latin typeface="+mn-lt"/>
                <a:ea typeface="+mn-ea"/>
                <a:cs typeface="ITC Franklin Gothic Std MedCd" panose="020B0504030503020204" pitchFamily="34" charset="0"/>
              </a:defRPr>
            </a:lvl2pPr>
            <a:lvl3pPr marL="0" indent="0">
              <a:lnSpc>
                <a:spcPct val="90000"/>
              </a:lnSpc>
              <a:spcBef>
                <a:spcPts val="400"/>
              </a:spcBef>
              <a:spcAft>
                <a:spcPts val="400"/>
              </a:spcAft>
              <a:buNone/>
              <a:tabLst/>
              <a:defRPr lang="en-US" sz="1600" b="0" i="0" kern="1200" dirty="0">
                <a:solidFill>
                  <a:schemeClr val="tx1">
                    <a:lumMod val="75000"/>
                    <a:lumOff val="25000"/>
                  </a:schemeClr>
                </a:solidFill>
                <a:latin typeface="+mn-lt"/>
                <a:ea typeface="+mn-ea"/>
                <a:cs typeface="+mn-cs"/>
              </a:defRPr>
            </a:lvl3pPr>
            <a:lvl4pPr marL="0" indent="0">
              <a:lnSpc>
                <a:spcPct val="90000"/>
              </a:lnSpc>
              <a:spcBef>
                <a:spcPts val="400"/>
              </a:spcBef>
              <a:spcAft>
                <a:spcPts val="400"/>
              </a:spcAft>
              <a:buNone/>
              <a:tabLst/>
              <a:defRPr lang="en-US" sz="1600" b="0" i="0" kern="1200" dirty="0" smtClean="0">
                <a:solidFill>
                  <a:schemeClr val="tx1"/>
                </a:solidFill>
                <a:latin typeface="+mn-lt"/>
                <a:ea typeface="+mn-ea"/>
                <a:cs typeface="Arial" panose="020B0604020202020204" pitchFamily="34" charset="0"/>
              </a:defRPr>
            </a:lvl4pPr>
            <a:lvl5pPr marL="232618" indent="-232618">
              <a:lnSpc>
                <a:spcPct val="90000"/>
              </a:lnSpc>
              <a:spcBef>
                <a:spcPts val="400"/>
              </a:spcBef>
              <a:spcAft>
                <a:spcPts val="400"/>
              </a:spcAft>
              <a:buFont typeface="Wingdings" pitchFamily="2" charset="2"/>
              <a:buChar char="§"/>
              <a:tabLst/>
              <a:defRPr lang="en-US" sz="1600" b="0" i="0" kern="1200" dirty="0" smtClean="0">
                <a:solidFill>
                  <a:schemeClr val="tx1">
                    <a:lumMod val="75000"/>
                    <a:lumOff val="25000"/>
                  </a:schemeClr>
                </a:solidFill>
                <a:latin typeface="+mn-lt"/>
                <a:ea typeface="+mn-ea"/>
                <a:cs typeface="+mn-cs"/>
              </a:defRPr>
            </a:lvl5pPr>
            <a:lvl6pPr marL="456777" indent="-219930">
              <a:lnSpc>
                <a:spcPct val="90000"/>
              </a:lnSpc>
              <a:spcBef>
                <a:spcPts val="400"/>
              </a:spcBef>
              <a:spcAft>
                <a:spcPts val="400"/>
              </a:spcAft>
              <a:buSzPct val="80000"/>
              <a:buFont typeface="Courier New" panose="02070309020205020404" pitchFamily="49" charset="0"/>
              <a:buChar char="o"/>
              <a:tabLst/>
              <a:defRPr lang="en-US" sz="1600" b="0" i="0" kern="1200" dirty="0">
                <a:solidFill>
                  <a:schemeClr val="tx1">
                    <a:lumMod val="75000"/>
                    <a:lumOff val="25000"/>
                  </a:schemeClr>
                </a:solidFill>
                <a:latin typeface="+mn-lt"/>
                <a:ea typeface="+mn-ea"/>
                <a:cs typeface="+mn-cs"/>
              </a:defRPr>
            </a:lvl6pPr>
          </a:lstStyle>
          <a:p>
            <a:pPr lvl="0"/>
            <a:r>
              <a:rPr lang="en-US"/>
              <a:t>Large text intro para 1 column</a:t>
            </a:r>
          </a:p>
          <a:p>
            <a:pPr lvl="1"/>
            <a:r>
              <a:rPr lang="en-US"/>
              <a:t>Subheading</a:t>
            </a:r>
          </a:p>
          <a:p>
            <a:pPr lvl="2"/>
            <a:r>
              <a:rPr lang="en-US"/>
              <a:t>Body Text</a:t>
            </a:r>
          </a:p>
          <a:p>
            <a:pPr lvl="3"/>
            <a:r>
              <a:rPr lang="en-US"/>
              <a:t>Bold Body</a:t>
            </a:r>
          </a:p>
          <a:p>
            <a:pPr lvl="4"/>
            <a:r>
              <a:rPr lang="en-US"/>
              <a:t>Bullet</a:t>
            </a:r>
          </a:p>
          <a:p>
            <a:pPr lvl="5"/>
            <a:r>
              <a:rPr lang="en-US" err="1"/>
              <a:t>Subbullet</a:t>
            </a:r>
            <a:endParaRPr lang="en-US"/>
          </a:p>
        </p:txBody>
      </p:sp>
      <p:sp>
        <p:nvSpPr>
          <p:cNvPr id="3" name="Text Placeholder 5">
            <a:extLst>
              <a:ext uri="{FF2B5EF4-FFF2-40B4-BE49-F238E27FC236}">
                <a16:creationId xmlns:a16="http://schemas.microsoft.com/office/drawing/2014/main" id="{B9645B71-8009-1262-ACE4-716C90E059B8}"/>
              </a:ext>
            </a:extLst>
          </p:cNvPr>
          <p:cNvSpPr>
            <a:spLocks noGrp="1"/>
          </p:cNvSpPr>
          <p:nvPr>
            <p:ph type="body" sz="quarter" idx="131" hasCustomPrompt="1"/>
          </p:nvPr>
        </p:nvSpPr>
        <p:spPr>
          <a:xfrm>
            <a:off x="4213782" y="2274743"/>
            <a:ext cx="3714751" cy="1275523"/>
          </a:xfrm>
          <a:prstGeom prst="rect">
            <a:avLst/>
          </a:prstGeom>
        </p:spPr>
        <p:txBody>
          <a:bodyPr numCol="1" spcCol="182880"/>
          <a:lstStyle>
            <a:lvl1pPr marL="0" indent="0">
              <a:lnSpc>
                <a:spcPct val="90000"/>
              </a:lnSpc>
              <a:spcBef>
                <a:spcPts val="400"/>
              </a:spcBef>
              <a:spcAft>
                <a:spcPts val="400"/>
              </a:spcAft>
              <a:buNone/>
              <a:tabLst/>
              <a:defRPr sz="2000">
                <a:solidFill>
                  <a:schemeClr val="accent1"/>
                </a:solidFill>
                <a:latin typeface="+mn-lt"/>
              </a:defRPr>
            </a:lvl1pPr>
            <a:lvl2pPr marL="0" indent="0">
              <a:lnSpc>
                <a:spcPct val="90000"/>
              </a:lnSpc>
              <a:spcBef>
                <a:spcPts val="400"/>
              </a:spcBef>
              <a:spcAft>
                <a:spcPts val="400"/>
              </a:spcAft>
              <a:buNone/>
              <a:tabLst/>
              <a:defRPr lang="en-US" sz="2000" b="0" i="0" kern="1200" dirty="0">
                <a:solidFill>
                  <a:schemeClr val="tx2"/>
                </a:solidFill>
                <a:latin typeface="+mn-lt"/>
                <a:ea typeface="+mn-ea"/>
                <a:cs typeface="ITC Franklin Gothic Std MedCd" panose="020B0504030503020204" pitchFamily="34" charset="0"/>
              </a:defRPr>
            </a:lvl2pPr>
            <a:lvl3pPr marL="0" indent="0">
              <a:lnSpc>
                <a:spcPct val="90000"/>
              </a:lnSpc>
              <a:spcBef>
                <a:spcPts val="400"/>
              </a:spcBef>
              <a:spcAft>
                <a:spcPts val="400"/>
              </a:spcAft>
              <a:buNone/>
              <a:tabLst/>
              <a:defRPr lang="en-US" sz="1600" b="0" i="0" kern="1200" dirty="0">
                <a:solidFill>
                  <a:schemeClr val="tx1">
                    <a:lumMod val="75000"/>
                    <a:lumOff val="25000"/>
                  </a:schemeClr>
                </a:solidFill>
                <a:latin typeface="+mn-lt"/>
                <a:ea typeface="+mn-ea"/>
                <a:cs typeface="+mn-cs"/>
              </a:defRPr>
            </a:lvl3pPr>
            <a:lvl4pPr marL="0" indent="0">
              <a:lnSpc>
                <a:spcPct val="90000"/>
              </a:lnSpc>
              <a:spcBef>
                <a:spcPts val="400"/>
              </a:spcBef>
              <a:spcAft>
                <a:spcPts val="400"/>
              </a:spcAft>
              <a:buNone/>
              <a:tabLst/>
              <a:defRPr lang="en-US" sz="1600" b="0" i="0" kern="1200" dirty="0" smtClean="0">
                <a:solidFill>
                  <a:schemeClr val="tx1"/>
                </a:solidFill>
                <a:latin typeface="+mn-lt"/>
                <a:ea typeface="+mn-ea"/>
                <a:cs typeface="Arial" panose="020B0604020202020204" pitchFamily="34" charset="0"/>
              </a:defRPr>
            </a:lvl4pPr>
            <a:lvl5pPr marL="232618" indent="-232618">
              <a:lnSpc>
                <a:spcPct val="90000"/>
              </a:lnSpc>
              <a:spcBef>
                <a:spcPts val="400"/>
              </a:spcBef>
              <a:spcAft>
                <a:spcPts val="400"/>
              </a:spcAft>
              <a:buFont typeface="Wingdings" pitchFamily="2" charset="2"/>
              <a:buChar char="§"/>
              <a:tabLst/>
              <a:defRPr lang="en-US" sz="1600" b="0" i="0" kern="1200" dirty="0" smtClean="0">
                <a:solidFill>
                  <a:schemeClr val="tx1">
                    <a:lumMod val="75000"/>
                    <a:lumOff val="25000"/>
                  </a:schemeClr>
                </a:solidFill>
                <a:latin typeface="+mn-lt"/>
                <a:ea typeface="+mn-ea"/>
                <a:cs typeface="+mn-cs"/>
              </a:defRPr>
            </a:lvl5pPr>
            <a:lvl6pPr marL="456777" indent="-219930">
              <a:lnSpc>
                <a:spcPct val="90000"/>
              </a:lnSpc>
              <a:spcBef>
                <a:spcPts val="400"/>
              </a:spcBef>
              <a:spcAft>
                <a:spcPts val="400"/>
              </a:spcAft>
              <a:buSzPct val="80000"/>
              <a:buFont typeface="Courier New" panose="02070309020205020404" pitchFamily="49" charset="0"/>
              <a:buChar char="o"/>
              <a:tabLst/>
              <a:defRPr lang="en-US" sz="1600" b="0" i="0" kern="1200" dirty="0">
                <a:solidFill>
                  <a:schemeClr val="tx1">
                    <a:lumMod val="75000"/>
                    <a:lumOff val="25000"/>
                  </a:schemeClr>
                </a:solidFill>
                <a:latin typeface="+mn-lt"/>
                <a:ea typeface="+mn-ea"/>
                <a:cs typeface="+mn-cs"/>
              </a:defRPr>
            </a:lvl6pPr>
          </a:lstStyle>
          <a:p>
            <a:pPr lvl="0"/>
            <a:r>
              <a:rPr lang="en-US"/>
              <a:t>Large text intro para 1 column</a:t>
            </a:r>
          </a:p>
          <a:p>
            <a:pPr lvl="1"/>
            <a:r>
              <a:rPr lang="en-US"/>
              <a:t>Subheading</a:t>
            </a:r>
          </a:p>
          <a:p>
            <a:pPr lvl="2"/>
            <a:r>
              <a:rPr lang="en-US"/>
              <a:t>Body Text</a:t>
            </a:r>
          </a:p>
          <a:p>
            <a:pPr lvl="3"/>
            <a:r>
              <a:rPr lang="en-US"/>
              <a:t>Bold Body</a:t>
            </a:r>
          </a:p>
          <a:p>
            <a:pPr lvl="4"/>
            <a:r>
              <a:rPr lang="en-US"/>
              <a:t>Bullet</a:t>
            </a:r>
          </a:p>
          <a:p>
            <a:pPr lvl="5"/>
            <a:r>
              <a:rPr lang="en-US" err="1"/>
              <a:t>Subbullet</a:t>
            </a:r>
            <a:endParaRPr lang="en-US"/>
          </a:p>
        </p:txBody>
      </p:sp>
      <p:sp>
        <p:nvSpPr>
          <p:cNvPr id="6" name="Text Placeholder 5">
            <a:extLst>
              <a:ext uri="{FF2B5EF4-FFF2-40B4-BE49-F238E27FC236}">
                <a16:creationId xmlns:a16="http://schemas.microsoft.com/office/drawing/2014/main" id="{74B51A37-9FB9-46D3-910A-F10EBF8E01A0}"/>
              </a:ext>
            </a:extLst>
          </p:cNvPr>
          <p:cNvSpPr>
            <a:spLocks noGrp="1"/>
          </p:cNvSpPr>
          <p:nvPr>
            <p:ph type="body" sz="quarter" idx="132" hasCustomPrompt="1"/>
          </p:nvPr>
        </p:nvSpPr>
        <p:spPr>
          <a:xfrm>
            <a:off x="8122763" y="2274743"/>
            <a:ext cx="3714751" cy="1275523"/>
          </a:xfrm>
          <a:prstGeom prst="rect">
            <a:avLst/>
          </a:prstGeom>
        </p:spPr>
        <p:txBody>
          <a:bodyPr numCol="1" spcCol="182880"/>
          <a:lstStyle>
            <a:lvl1pPr marL="0" indent="0">
              <a:lnSpc>
                <a:spcPct val="90000"/>
              </a:lnSpc>
              <a:spcBef>
                <a:spcPts val="400"/>
              </a:spcBef>
              <a:spcAft>
                <a:spcPts val="400"/>
              </a:spcAft>
              <a:buNone/>
              <a:tabLst/>
              <a:defRPr sz="2000">
                <a:solidFill>
                  <a:schemeClr val="accent1"/>
                </a:solidFill>
                <a:latin typeface="+mn-lt"/>
              </a:defRPr>
            </a:lvl1pPr>
            <a:lvl2pPr marL="0" indent="0">
              <a:lnSpc>
                <a:spcPct val="90000"/>
              </a:lnSpc>
              <a:spcBef>
                <a:spcPts val="400"/>
              </a:spcBef>
              <a:spcAft>
                <a:spcPts val="400"/>
              </a:spcAft>
              <a:buNone/>
              <a:tabLst/>
              <a:defRPr lang="en-US" sz="2000" b="0" i="0" kern="1200" dirty="0">
                <a:solidFill>
                  <a:schemeClr val="tx2"/>
                </a:solidFill>
                <a:latin typeface="+mn-lt"/>
                <a:ea typeface="+mn-ea"/>
                <a:cs typeface="ITC Franklin Gothic Std MedCd" panose="020B0504030503020204" pitchFamily="34" charset="0"/>
              </a:defRPr>
            </a:lvl2pPr>
            <a:lvl3pPr marL="0" indent="0">
              <a:lnSpc>
                <a:spcPct val="90000"/>
              </a:lnSpc>
              <a:spcBef>
                <a:spcPts val="400"/>
              </a:spcBef>
              <a:spcAft>
                <a:spcPts val="400"/>
              </a:spcAft>
              <a:buNone/>
              <a:tabLst/>
              <a:defRPr lang="en-US" sz="1600" b="0" i="0" kern="1200" dirty="0">
                <a:solidFill>
                  <a:schemeClr val="tx1">
                    <a:lumMod val="75000"/>
                    <a:lumOff val="25000"/>
                  </a:schemeClr>
                </a:solidFill>
                <a:latin typeface="+mn-lt"/>
                <a:ea typeface="+mn-ea"/>
                <a:cs typeface="+mn-cs"/>
              </a:defRPr>
            </a:lvl3pPr>
            <a:lvl4pPr marL="0" indent="0">
              <a:lnSpc>
                <a:spcPct val="90000"/>
              </a:lnSpc>
              <a:spcBef>
                <a:spcPts val="400"/>
              </a:spcBef>
              <a:spcAft>
                <a:spcPts val="400"/>
              </a:spcAft>
              <a:buNone/>
              <a:tabLst/>
              <a:defRPr lang="en-US" sz="1600" b="0" i="0" kern="1200" dirty="0" smtClean="0">
                <a:solidFill>
                  <a:schemeClr val="tx1"/>
                </a:solidFill>
                <a:latin typeface="+mn-lt"/>
                <a:ea typeface="+mn-ea"/>
                <a:cs typeface="Arial" panose="020B0604020202020204" pitchFamily="34" charset="0"/>
              </a:defRPr>
            </a:lvl4pPr>
            <a:lvl5pPr marL="232618" indent="-232618">
              <a:lnSpc>
                <a:spcPct val="90000"/>
              </a:lnSpc>
              <a:spcBef>
                <a:spcPts val="400"/>
              </a:spcBef>
              <a:spcAft>
                <a:spcPts val="400"/>
              </a:spcAft>
              <a:buFont typeface="Wingdings" pitchFamily="2" charset="2"/>
              <a:buChar char="§"/>
              <a:tabLst/>
              <a:defRPr lang="en-US" sz="1600" b="0" i="0" kern="1200" dirty="0" smtClean="0">
                <a:solidFill>
                  <a:schemeClr val="tx1">
                    <a:lumMod val="75000"/>
                    <a:lumOff val="25000"/>
                  </a:schemeClr>
                </a:solidFill>
                <a:latin typeface="+mn-lt"/>
                <a:ea typeface="+mn-ea"/>
                <a:cs typeface="+mn-cs"/>
              </a:defRPr>
            </a:lvl5pPr>
            <a:lvl6pPr marL="456777" indent="-219930">
              <a:lnSpc>
                <a:spcPct val="90000"/>
              </a:lnSpc>
              <a:spcBef>
                <a:spcPts val="400"/>
              </a:spcBef>
              <a:spcAft>
                <a:spcPts val="400"/>
              </a:spcAft>
              <a:buSzPct val="80000"/>
              <a:buFont typeface="Courier New" panose="02070309020205020404" pitchFamily="49" charset="0"/>
              <a:buChar char="o"/>
              <a:tabLst/>
              <a:defRPr lang="en-US" sz="1600" b="0" i="0" kern="1200" dirty="0">
                <a:solidFill>
                  <a:schemeClr val="tx1">
                    <a:lumMod val="75000"/>
                    <a:lumOff val="25000"/>
                  </a:schemeClr>
                </a:solidFill>
                <a:latin typeface="+mn-lt"/>
                <a:ea typeface="+mn-ea"/>
                <a:cs typeface="+mn-cs"/>
              </a:defRPr>
            </a:lvl6pPr>
          </a:lstStyle>
          <a:p>
            <a:pPr lvl="0"/>
            <a:r>
              <a:rPr lang="en-US"/>
              <a:t>Large text intro para 1 column</a:t>
            </a:r>
          </a:p>
          <a:p>
            <a:pPr lvl="1"/>
            <a:r>
              <a:rPr lang="en-US"/>
              <a:t>Subheading</a:t>
            </a:r>
          </a:p>
          <a:p>
            <a:pPr lvl="2"/>
            <a:r>
              <a:rPr lang="en-US"/>
              <a:t>Body Text</a:t>
            </a:r>
          </a:p>
          <a:p>
            <a:pPr lvl="3"/>
            <a:r>
              <a:rPr lang="en-US"/>
              <a:t>Bold Body</a:t>
            </a:r>
          </a:p>
          <a:p>
            <a:pPr lvl="4"/>
            <a:r>
              <a:rPr lang="en-US"/>
              <a:t>Bullet</a:t>
            </a:r>
          </a:p>
          <a:p>
            <a:pPr lvl="5"/>
            <a:r>
              <a:rPr lang="en-US" err="1"/>
              <a:t>Subbullet</a:t>
            </a:r>
            <a:endParaRPr lang="en-US"/>
          </a:p>
        </p:txBody>
      </p:sp>
      <p:sp>
        <p:nvSpPr>
          <p:cNvPr id="11" name="Footer Placeholder 4">
            <a:extLst>
              <a:ext uri="{FF2B5EF4-FFF2-40B4-BE49-F238E27FC236}">
                <a16:creationId xmlns:a16="http://schemas.microsoft.com/office/drawing/2014/main" id="{1F7C0B84-9EE6-EA7B-F25D-D894D2214F62}"/>
              </a:ext>
            </a:extLst>
          </p:cNvPr>
          <p:cNvSpPr>
            <a:spLocks noGrp="1"/>
          </p:cNvSpPr>
          <p:nvPr>
            <p:ph type="ftr" sz="quarter" idx="3"/>
          </p:nvPr>
        </p:nvSpPr>
        <p:spPr>
          <a:xfrm>
            <a:off x="7015864" y="6282727"/>
            <a:ext cx="4443413"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ITC Franklin Gothic Std Book" panose="020B0504030503020204" pitchFamily="34" charset="0"/>
                <a:cs typeface="Arial"/>
              </a:defRPr>
            </a:lvl1pPr>
          </a:lstStyle>
          <a:p>
            <a:r>
              <a:rPr lang="en-US"/>
              <a:t>Post-preliminary Coordination Meeting</a:t>
            </a:r>
          </a:p>
        </p:txBody>
      </p:sp>
      <p:sp>
        <p:nvSpPr>
          <p:cNvPr id="14" name="Slide Number Placeholder 1">
            <a:extLst>
              <a:ext uri="{FF2B5EF4-FFF2-40B4-BE49-F238E27FC236}">
                <a16:creationId xmlns:a16="http://schemas.microsoft.com/office/drawing/2014/main" id="{BA29B3CB-3024-EC6E-ACF1-117809A8FA9D}"/>
              </a:ext>
            </a:extLst>
          </p:cNvPr>
          <p:cNvSpPr>
            <a:spLocks noGrp="1"/>
          </p:cNvSpPr>
          <p:nvPr>
            <p:ph type="sldNum" sz="quarter" idx="4"/>
          </p:nvPr>
        </p:nvSpPr>
        <p:spPr>
          <a:xfrm>
            <a:off x="11459278" y="6282727"/>
            <a:ext cx="427921"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Franklin Gothic Medium" panose="020B0603020102020204" pitchFamily="34" charset="0"/>
              </a:defRPr>
            </a:lvl1pPr>
          </a:lstStyle>
          <a:p>
            <a:fld id="{8FCC257D-A786-9244-9E17-CE618C8B9275}" type="slidenum">
              <a:rPr lang="en-US" smtClean="0"/>
              <a:pPr/>
              <a:t>‹#›</a:t>
            </a:fld>
            <a:endParaRPr lang="en-US"/>
          </a:p>
        </p:txBody>
      </p:sp>
    </p:spTree>
    <p:extLst>
      <p:ext uri="{BB962C8B-B14F-4D97-AF65-F5344CB8AC3E}">
        <p14:creationId xmlns:p14="http://schemas.microsoft.com/office/powerpoint/2010/main" val="1296650096"/>
      </p:ext>
    </p:extLst>
  </p:cSld>
  <p:clrMapOvr>
    <a:masterClrMapping/>
  </p:clrMapOvr>
  <p:extLst>
    <p:ext uri="{DCECCB84-F9BA-43D5-87BE-67443E8EF086}">
      <p15:sldGuideLst xmlns:p15="http://schemas.microsoft.com/office/powerpoint/2012/main">
        <p15:guide id="1" pos="247">
          <p15:clr>
            <a:srgbClr val="FBAE40"/>
          </p15:clr>
        </p15:guide>
        <p15:guide id="2" pos="5504">
          <p15:clr>
            <a:srgbClr val="FBAE40"/>
          </p15:clr>
        </p15:guide>
        <p15:guide id="3" orient="horz" pos="1278">
          <p15:clr>
            <a:srgbClr val="FBAE40"/>
          </p15:clr>
        </p15:guide>
        <p15:guide id="4" pos="2944">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ntro 1 col, 2 tex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A6F34CD-CFA7-D0EE-6CB6-2E1F4E707551}"/>
              </a:ext>
            </a:extLst>
          </p:cNvPr>
          <p:cNvSpPr/>
          <p:nvPr userDrawn="1"/>
        </p:nvSpPr>
        <p:spPr>
          <a:xfrm>
            <a:off x="0" y="685166"/>
            <a:ext cx="12192000" cy="2587634"/>
          </a:xfrm>
          <a:prstGeom prst="rect">
            <a:avLst/>
          </a:prstGeom>
          <a:solidFill>
            <a:schemeClr val="bg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49" b="0" i="0">
              <a:latin typeface="ITC Franklin Gothic Std Book" panose="020B0504030503020204" pitchFamily="34" charset="0"/>
            </a:endParaRPr>
          </a:p>
        </p:txBody>
      </p:sp>
      <p:sp>
        <p:nvSpPr>
          <p:cNvPr id="4" name="Text Placeholder 5">
            <a:extLst>
              <a:ext uri="{FF2B5EF4-FFF2-40B4-BE49-F238E27FC236}">
                <a16:creationId xmlns:a16="http://schemas.microsoft.com/office/drawing/2014/main" id="{5A0EFC75-E4F0-0572-4F7A-843729E7AE4E}"/>
              </a:ext>
            </a:extLst>
          </p:cNvPr>
          <p:cNvSpPr>
            <a:spLocks noGrp="1"/>
          </p:cNvSpPr>
          <p:nvPr>
            <p:ph type="body" sz="quarter" idx="127" hasCustomPrompt="1"/>
          </p:nvPr>
        </p:nvSpPr>
        <p:spPr>
          <a:xfrm>
            <a:off x="304801" y="3855116"/>
            <a:ext cx="3714751" cy="1697721"/>
          </a:xfrm>
          <a:prstGeom prst="rect">
            <a:avLst/>
          </a:prstGeom>
        </p:spPr>
        <p:txBody>
          <a:bodyPr numCol="1" spcCol="182880"/>
          <a:lstStyle>
            <a:lvl1pPr marL="0" indent="0">
              <a:lnSpc>
                <a:spcPct val="90000"/>
              </a:lnSpc>
              <a:spcBef>
                <a:spcPts val="400"/>
              </a:spcBef>
              <a:spcAft>
                <a:spcPts val="400"/>
              </a:spcAft>
              <a:buNone/>
              <a:tabLst/>
              <a:defRPr sz="2000">
                <a:solidFill>
                  <a:schemeClr val="accent1"/>
                </a:solidFill>
                <a:latin typeface="+mn-lt"/>
              </a:defRPr>
            </a:lvl1pPr>
            <a:lvl2pPr marL="0" indent="0">
              <a:lnSpc>
                <a:spcPct val="90000"/>
              </a:lnSpc>
              <a:spcBef>
                <a:spcPts val="400"/>
              </a:spcBef>
              <a:spcAft>
                <a:spcPts val="400"/>
              </a:spcAft>
              <a:buNone/>
              <a:tabLst/>
              <a:defRPr lang="en-US" sz="2000" b="0" i="0" kern="1200" dirty="0">
                <a:solidFill>
                  <a:schemeClr val="tx2"/>
                </a:solidFill>
                <a:latin typeface="Franklin Gothic Medium Cond" panose="020B0606030402020204" pitchFamily="34" charset="0"/>
                <a:ea typeface="+mn-ea"/>
                <a:cs typeface="Franklin Gothic Medium Cond" panose="020B0606030402020204" pitchFamily="34" charset="0"/>
              </a:defRPr>
            </a:lvl2pPr>
            <a:lvl3pPr marL="0" indent="0">
              <a:lnSpc>
                <a:spcPct val="90000"/>
              </a:lnSpc>
              <a:spcBef>
                <a:spcPts val="400"/>
              </a:spcBef>
              <a:spcAft>
                <a:spcPts val="400"/>
              </a:spcAft>
              <a:buNone/>
              <a:tabLst/>
              <a:defRPr lang="en-US" sz="1600" b="0" i="0" kern="1200" dirty="0">
                <a:solidFill>
                  <a:schemeClr val="tx1">
                    <a:lumMod val="75000"/>
                    <a:lumOff val="25000"/>
                  </a:schemeClr>
                </a:solidFill>
                <a:latin typeface="+mn-lt"/>
                <a:ea typeface="+mn-ea"/>
                <a:cs typeface="+mn-cs"/>
              </a:defRPr>
            </a:lvl3pPr>
            <a:lvl4pPr marL="0" indent="0">
              <a:lnSpc>
                <a:spcPct val="90000"/>
              </a:lnSpc>
              <a:spcBef>
                <a:spcPts val="400"/>
              </a:spcBef>
              <a:spcAft>
                <a:spcPts val="400"/>
              </a:spcAft>
              <a:buNone/>
              <a:tabLst/>
              <a:defRPr lang="en-US" sz="1600" b="0" i="0" kern="1200" dirty="0" smtClean="0">
                <a:solidFill>
                  <a:schemeClr val="tx1"/>
                </a:solidFill>
                <a:latin typeface="+mn-lt"/>
                <a:ea typeface="+mn-ea"/>
                <a:cs typeface="Arial" panose="020B0604020202020204" pitchFamily="34" charset="0"/>
              </a:defRPr>
            </a:lvl4pPr>
            <a:lvl5pPr marL="232618" indent="-232618">
              <a:lnSpc>
                <a:spcPct val="90000"/>
              </a:lnSpc>
              <a:spcBef>
                <a:spcPts val="400"/>
              </a:spcBef>
              <a:spcAft>
                <a:spcPts val="400"/>
              </a:spcAft>
              <a:buFont typeface="Wingdings" pitchFamily="2" charset="2"/>
              <a:buChar char="§"/>
              <a:tabLst/>
              <a:defRPr lang="en-US" sz="1600" b="0" i="0" kern="1200" dirty="0" smtClean="0">
                <a:solidFill>
                  <a:schemeClr val="tx1">
                    <a:lumMod val="75000"/>
                    <a:lumOff val="25000"/>
                  </a:schemeClr>
                </a:solidFill>
                <a:latin typeface="+mn-lt"/>
                <a:ea typeface="+mn-ea"/>
                <a:cs typeface="+mn-cs"/>
              </a:defRPr>
            </a:lvl5pPr>
            <a:lvl6pPr marL="456777" indent="-219930">
              <a:lnSpc>
                <a:spcPct val="90000"/>
              </a:lnSpc>
              <a:spcBef>
                <a:spcPts val="400"/>
              </a:spcBef>
              <a:spcAft>
                <a:spcPts val="400"/>
              </a:spcAft>
              <a:buSzPct val="80000"/>
              <a:buFont typeface="Courier New" panose="02070309020205020404" pitchFamily="49" charset="0"/>
              <a:buChar char="o"/>
              <a:tabLst/>
              <a:defRPr lang="en-US" sz="1800" b="0" i="0" kern="1200" dirty="0">
                <a:solidFill>
                  <a:schemeClr val="tx1">
                    <a:lumMod val="75000"/>
                    <a:lumOff val="25000"/>
                  </a:schemeClr>
                </a:solidFill>
                <a:latin typeface="+mn-lt"/>
                <a:ea typeface="+mn-ea"/>
                <a:cs typeface="+mn-cs"/>
              </a:defRPr>
            </a:lvl6pPr>
          </a:lstStyle>
          <a:p>
            <a:pPr lvl="0"/>
            <a:r>
              <a:rPr lang="en-US"/>
              <a:t>Large text intro para 1 column</a:t>
            </a:r>
          </a:p>
          <a:p>
            <a:pPr lvl="1"/>
            <a:r>
              <a:rPr lang="en-US"/>
              <a:t>Subheading</a:t>
            </a:r>
          </a:p>
          <a:p>
            <a:pPr lvl="2"/>
            <a:r>
              <a:rPr lang="en-US"/>
              <a:t>Body Text</a:t>
            </a:r>
          </a:p>
          <a:p>
            <a:pPr lvl="3"/>
            <a:r>
              <a:rPr lang="en-US"/>
              <a:t>Bold Body</a:t>
            </a:r>
          </a:p>
          <a:p>
            <a:pPr lvl="4"/>
            <a:r>
              <a:rPr lang="en-US"/>
              <a:t>Bullet</a:t>
            </a:r>
          </a:p>
          <a:p>
            <a:pPr lvl="5"/>
            <a:r>
              <a:rPr lang="en-US" err="1"/>
              <a:t>Subbullet</a:t>
            </a:r>
            <a:endParaRPr lang="en-US"/>
          </a:p>
          <a:p>
            <a:pPr lvl="5"/>
            <a:endParaRPr lang="en-US"/>
          </a:p>
        </p:txBody>
      </p:sp>
      <p:sp>
        <p:nvSpPr>
          <p:cNvPr id="7" name="Text Placeholder 5">
            <a:extLst>
              <a:ext uri="{FF2B5EF4-FFF2-40B4-BE49-F238E27FC236}">
                <a16:creationId xmlns:a16="http://schemas.microsoft.com/office/drawing/2014/main" id="{DD100D20-3E96-8BDB-5FEA-42C0A620A588}"/>
              </a:ext>
            </a:extLst>
          </p:cNvPr>
          <p:cNvSpPr>
            <a:spLocks noGrp="1"/>
          </p:cNvSpPr>
          <p:nvPr>
            <p:ph type="body" sz="quarter" idx="128" hasCustomPrompt="1"/>
          </p:nvPr>
        </p:nvSpPr>
        <p:spPr>
          <a:xfrm>
            <a:off x="4213782" y="3855116"/>
            <a:ext cx="3714751" cy="1697721"/>
          </a:xfrm>
          <a:prstGeom prst="rect">
            <a:avLst/>
          </a:prstGeom>
        </p:spPr>
        <p:txBody>
          <a:bodyPr numCol="1" spcCol="182880"/>
          <a:lstStyle>
            <a:lvl1pPr marL="0" indent="0">
              <a:lnSpc>
                <a:spcPct val="90000"/>
              </a:lnSpc>
              <a:spcBef>
                <a:spcPts val="400"/>
              </a:spcBef>
              <a:spcAft>
                <a:spcPts val="400"/>
              </a:spcAft>
              <a:buNone/>
              <a:tabLst/>
              <a:defRPr sz="2000">
                <a:solidFill>
                  <a:schemeClr val="accent1"/>
                </a:solidFill>
                <a:latin typeface="+mn-lt"/>
              </a:defRPr>
            </a:lvl1pPr>
            <a:lvl2pPr marL="0" indent="0">
              <a:lnSpc>
                <a:spcPct val="90000"/>
              </a:lnSpc>
              <a:spcBef>
                <a:spcPts val="400"/>
              </a:spcBef>
              <a:spcAft>
                <a:spcPts val="400"/>
              </a:spcAft>
              <a:buNone/>
              <a:tabLst/>
              <a:defRPr lang="en-US" sz="2000" b="0" i="0" kern="1200" dirty="0">
                <a:solidFill>
                  <a:schemeClr val="tx2"/>
                </a:solidFill>
                <a:latin typeface="Franklin Gothic Medium Cond" panose="020B0606030402020204" pitchFamily="34" charset="0"/>
                <a:ea typeface="+mn-ea"/>
                <a:cs typeface="Franklin Gothic Medium Cond" panose="020B0606030402020204" pitchFamily="34" charset="0"/>
              </a:defRPr>
            </a:lvl2pPr>
            <a:lvl3pPr marL="0" indent="0">
              <a:lnSpc>
                <a:spcPct val="90000"/>
              </a:lnSpc>
              <a:spcBef>
                <a:spcPts val="400"/>
              </a:spcBef>
              <a:spcAft>
                <a:spcPts val="400"/>
              </a:spcAft>
              <a:buNone/>
              <a:tabLst/>
              <a:defRPr lang="en-US" sz="1600" b="0" i="0" kern="1200" dirty="0">
                <a:solidFill>
                  <a:schemeClr val="tx1">
                    <a:lumMod val="75000"/>
                    <a:lumOff val="25000"/>
                  </a:schemeClr>
                </a:solidFill>
                <a:latin typeface="+mn-lt"/>
                <a:ea typeface="+mn-ea"/>
                <a:cs typeface="+mn-cs"/>
              </a:defRPr>
            </a:lvl3pPr>
            <a:lvl4pPr marL="0" indent="0">
              <a:lnSpc>
                <a:spcPct val="90000"/>
              </a:lnSpc>
              <a:spcBef>
                <a:spcPts val="400"/>
              </a:spcBef>
              <a:spcAft>
                <a:spcPts val="400"/>
              </a:spcAft>
              <a:buNone/>
              <a:tabLst/>
              <a:defRPr lang="en-US" sz="1600" b="0" i="0" kern="1200" dirty="0" smtClean="0">
                <a:solidFill>
                  <a:schemeClr val="tx1"/>
                </a:solidFill>
                <a:latin typeface="+mn-lt"/>
                <a:ea typeface="+mn-ea"/>
                <a:cs typeface="Arial" panose="020B0604020202020204" pitchFamily="34" charset="0"/>
              </a:defRPr>
            </a:lvl4pPr>
            <a:lvl5pPr marL="232618" indent="-232618">
              <a:lnSpc>
                <a:spcPct val="90000"/>
              </a:lnSpc>
              <a:spcBef>
                <a:spcPts val="400"/>
              </a:spcBef>
              <a:spcAft>
                <a:spcPts val="400"/>
              </a:spcAft>
              <a:buFont typeface="Wingdings" pitchFamily="2" charset="2"/>
              <a:buChar char="§"/>
              <a:tabLst/>
              <a:defRPr lang="en-US" sz="1600" b="0" i="0" kern="1200" dirty="0" smtClean="0">
                <a:solidFill>
                  <a:schemeClr val="tx1">
                    <a:lumMod val="75000"/>
                    <a:lumOff val="25000"/>
                  </a:schemeClr>
                </a:solidFill>
                <a:latin typeface="+mn-lt"/>
                <a:ea typeface="+mn-ea"/>
                <a:cs typeface="+mn-cs"/>
              </a:defRPr>
            </a:lvl5pPr>
            <a:lvl6pPr marL="456777" indent="-219930">
              <a:lnSpc>
                <a:spcPct val="90000"/>
              </a:lnSpc>
              <a:spcBef>
                <a:spcPts val="400"/>
              </a:spcBef>
              <a:spcAft>
                <a:spcPts val="400"/>
              </a:spcAft>
              <a:buSzPct val="80000"/>
              <a:buFont typeface="Courier New" panose="02070309020205020404" pitchFamily="49" charset="0"/>
              <a:buChar char="o"/>
              <a:tabLst/>
              <a:defRPr lang="en-US" sz="1600" b="0" i="0" kern="1200" dirty="0">
                <a:solidFill>
                  <a:schemeClr val="tx1">
                    <a:lumMod val="75000"/>
                    <a:lumOff val="25000"/>
                  </a:schemeClr>
                </a:solidFill>
                <a:latin typeface="+mn-lt"/>
                <a:ea typeface="+mn-ea"/>
                <a:cs typeface="+mn-cs"/>
              </a:defRPr>
            </a:lvl6pPr>
          </a:lstStyle>
          <a:p>
            <a:pPr lvl="0"/>
            <a:r>
              <a:rPr lang="en-US"/>
              <a:t>Large text intro para 1 column</a:t>
            </a:r>
          </a:p>
          <a:p>
            <a:pPr marL="0" lvl="1" indent="0" algn="l" defTabSz="457200" rtl="0" eaLnBrk="1" fontAlgn="t" latinLnBrk="0" hangingPunct="1">
              <a:lnSpc>
                <a:spcPct val="90000"/>
              </a:lnSpc>
              <a:spcBef>
                <a:spcPts val="400"/>
              </a:spcBef>
              <a:spcAft>
                <a:spcPts val="400"/>
              </a:spcAft>
              <a:buClr>
                <a:schemeClr val="accent3">
                  <a:lumMod val="75000"/>
                </a:schemeClr>
              </a:buClr>
              <a:buSzPct val="50000"/>
              <a:buFont typeface="Wingdings" charset="2"/>
              <a:buNone/>
              <a:tabLst/>
            </a:pPr>
            <a:r>
              <a:rPr lang="en-US"/>
              <a:t>Subheading</a:t>
            </a:r>
          </a:p>
          <a:p>
            <a:pPr lvl="2"/>
            <a:r>
              <a:rPr lang="en-US"/>
              <a:t>Body Text</a:t>
            </a:r>
          </a:p>
          <a:p>
            <a:pPr lvl="3"/>
            <a:r>
              <a:rPr lang="en-US"/>
              <a:t>Bold Body</a:t>
            </a:r>
          </a:p>
          <a:p>
            <a:pPr lvl="4"/>
            <a:r>
              <a:rPr lang="en-US"/>
              <a:t>Bullet</a:t>
            </a:r>
          </a:p>
          <a:p>
            <a:pPr lvl="5"/>
            <a:r>
              <a:rPr lang="en-US" err="1"/>
              <a:t>Subbullet</a:t>
            </a:r>
            <a:endParaRPr lang="en-US"/>
          </a:p>
        </p:txBody>
      </p:sp>
      <p:sp>
        <p:nvSpPr>
          <p:cNvPr id="12" name="Text Placeholder 5">
            <a:extLst>
              <a:ext uri="{FF2B5EF4-FFF2-40B4-BE49-F238E27FC236}">
                <a16:creationId xmlns:a16="http://schemas.microsoft.com/office/drawing/2014/main" id="{63C2D9E5-18CC-5C92-4EFD-BAC178DF7CBF}"/>
              </a:ext>
            </a:extLst>
          </p:cNvPr>
          <p:cNvSpPr>
            <a:spLocks noGrp="1"/>
          </p:cNvSpPr>
          <p:nvPr>
            <p:ph type="body" sz="quarter" idx="129" hasCustomPrompt="1"/>
          </p:nvPr>
        </p:nvSpPr>
        <p:spPr>
          <a:xfrm>
            <a:off x="8122763" y="3855116"/>
            <a:ext cx="3714751" cy="1697721"/>
          </a:xfrm>
          <a:prstGeom prst="rect">
            <a:avLst/>
          </a:prstGeom>
        </p:spPr>
        <p:txBody>
          <a:bodyPr numCol="1" spcCol="182880"/>
          <a:lstStyle>
            <a:lvl1pPr marL="0" indent="0">
              <a:lnSpc>
                <a:spcPct val="90000"/>
              </a:lnSpc>
              <a:spcBef>
                <a:spcPts val="400"/>
              </a:spcBef>
              <a:spcAft>
                <a:spcPts val="400"/>
              </a:spcAft>
              <a:buNone/>
              <a:tabLst/>
              <a:defRPr sz="2000">
                <a:solidFill>
                  <a:schemeClr val="accent1"/>
                </a:solidFill>
                <a:latin typeface="+mn-lt"/>
              </a:defRPr>
            </a:lvl1pPr>
            <a:lvl2pPr marL="0" indent="0">
              <a:lnSpc>
                <a:spcPct val="90000"/>
              </a:lnSpc>
              <a:spcBef>
                <a:spcPts val="400"/>
              </a:spcBef>
              <a:spcAft>
                <a:spcPts val="400"/>
              </a:spcAft>
              <a:buNone/>
              <a:tabLst/>
              <a:defRPr lang="en-US" sz="2000" b="0" i="0" kern="1200" dirty="0">
                <a:solidFill>
                  <a:schemeClr val="tx2"/>
                </a:solidFill>
                <a:latin typeface="Franklin Gothic Medium Cond" panose="020B0606030402020204" pitchFamily="34" charset="0"/>
                <a:ea typeface="+mn-ea"/>
                <a:cs typeface="Franklin Gothic Medium Cond" panose="020B0606030402020204" pitchFamily="34" charset="0"/>
              </a:defRPr>
            </a:lvl2pPr>
            <a:lvl3pPr marL="0" indent="0">
              <a:lnSpc>
                <a:spcPct val="90000"/>
              </a:lnSpc>
              <a:spcBef>
                <a:spcPts val="400"/>
              </a:spcBef>
              <a:spcAft>
                <a:spcPts val="400"/>
              </a:spcAft>
              <a:buNone/>
              <a:tabLst/>
              <a:defRPr lang="en-US" sz="1600" b="0" i="0" kern="1200" dirty="0">
                <a:solidFill>
                  <a:schemeClr val="tx1">
                    <a:lumMod val="75000"/>
                    <a:lumOff val="25000"/>
                  </a:schemeClr>
                </a:solidFill>
                <a:latin typeface="+mn-lt"/>
                <a:ea typeface="+mn-ea"/>
                <a:cs typeface="+mn-cs"/>
              </a:defRPr>
            </a:lvl3pPr>
            <a:lvl4pPr marL="0" indent="0">
              <a:lnSpc>
                <a:spcPct val="90000"/>
              </a:lnSpc>
              <a:spcBef>
                <a:spcPts val="400"/>
              </a:spcBef>
              <a:spcAft>
                <a:spcPts val="400"/>
              </a:spcAft>
              <a:buNone/>
              <a:tabLst/>
              <a:defRPr lang="en-US" sz="1600" b="0" i="0" kern="1200" dirty="0" smtClean="0">
                <a:solidFill>
                  <a:schemeClr val="tx1"/>
                </a:solidFill>
                <a:latin typeface="+mn-lt"/>
                <a:ea typeface="+mn-ea"/>
                <a:cs typeface="Arial" panose="020B0604020202020204" pitchFamily="34" charset="0"/>
              </a:defRPr>
            </a:lvl4pPr>
            <a:lvl5pPr marL="232618" indent="-232618">
              <a:lnSpc>
                <a:spcPct val="90000"/>
              </a:lnSpc>
              <a:spcBef>
                <a:spcPts val="400"/>
              </a:spcBef>
              <a:spcAft>
                <a:spcPts val="400"/>
              </a:spcAft>
              <a:buFont typeface="Wingdings" pitchFamily="2" charset="2"/>
              <a:buChar char="§"/>
              <a:tabLst/>
              <a:defRPr lang="en-US" sz="1600" b="0" i="0" kern="1200" dirty="0" smtClean="0">
                <a:solidFill>
                  <a:schemeClr val="tx1">
                    <a:lumMod val="75000"/>
                    <a:lumOff val="25000"/>
                  </a:schemeClr>
                </a:solidFill>
                <a:latin typeface="+mn-lt"/>
                <a:ea typeface="+mn-ea"/>
                <a:cs typeface="+mn-cs"/>
              </a:defRPr>
            </a:lvl5pPr>
            <a:lvl6pPr marL="456777" indent="-219930">
              <a:lnSpc>
                <a:spcPct val="90000"/>
              </a:lnSpc>
              <a:spcBef>
                <a:spcPts val="400"/>
              </a:spcBef>
              <a:spcAft>
                <a:spcPts val="400"/>
              </a:spcAft>
              <a:buSzPct val="80000"/>
              <a:buFont typeface="Courier New" panose="02070309020205020404" pitchFamily="49" charset="0"/>
              <a:buChar char="o"/>
              <a:tabLst/>
              <a:defRPr lang="en-US" sz="1600" b="0" i="0" kern="1200" dirty="0">
                <a:solidFill>
                  <a:schemeClr val="tx1">
                    <a:lumMod val="75000"/>
                    <a:lumOff val="25000"/>
                  </a:schemeClr>
                </a:solidFill>
                <a:latin typeface="+mn-lt"/>
                <a:ea typeface="+mn-ea"/>
                <a:cs typeface="+mn-cs"/>
              </a:defRPr>
            </a:lvl6pPr>
          </a:lstStyle>
          <a:p>
            <a:pPr lvl="0"/>
            <a:r>
              <a:rPr lang="en-US"/>
              <a:t>Large text intro para 1 column</a:t>
            </a:r>
          </a:p>
          <a:p>
            <a:pPr marL="0" lvl="1" indent="0" algn="l" defTabSz="457200" rtl="0" eaLnBrk="1" fontAlgn="t" latinLnBrk="0" hangingPunct="1">
              <a:lnSpc>
                <a:spcPct val="90000"/>
              </a:lnSpc>
              <a:spcBef>
                <a:spcPts val="400"/>
              </a:spcBef>
              <a:spcAft>
                <a:spcPts val="400"/>
              </a:spcAft>
              <a:buClr>
                <a:schemeClr val="accent3">
                  <a:lumMod val="75000"/>
                </a:schemeClr>
              </a:buClr>
              <a:buSzPct val="50000"/>
              <a:buFont typeface="Wingdings" charset="2"/>
              <a:buNone/>
              <a:tabLst/>
            </a:pPr>
            <a:r>
              <a:rPr lang="en-US"/>
              <a:t>Subheading</a:t>
            </a:r>
          </a:p>
          <a:p>
            <a:pPr lvl="2"/>
            <a:r>
              <a:rPr lang="en-US"/>
              <a:t>Body Text</a:t>
            </a:r>
          </a:p>
          <a:p>
            <a:pPr lvl="3"/>
            <a:r>
              <a:rPr lang="en-US"/>
              <a:t>Bold Body</a:t>
            </a:r>
          </a:p>
          <a:p>
            <a:pPr lvl="4"/>
            <a:r>
              <a:rPr lang="en-US"/>
              <a:t>Bullet</a:t>
            </a:r>
          </a:p>
          <a:p>
            <a:pPr lvl="5"/>
            <a:r>
              <a:rPr lang="en-US" err="1"/>
              <a:t>Subbullet</a:t>
            </a:r>
            <a:endParaRPr lang="en-US"/>
          </a:p>
        </p:txBody>
      </p:sp>
      <p:sp>
        <p:nvSpPr>
          <p:cNvPr id="13" name="Text Placeholder 5">
            <a:extLst>
              <a:ext uri="{FF2B5EF4-FFF2-40B4-BE49-F238E27FC236}">
                <a16:creationId xmlns:a16="http://schemas.microsoft.com/office/drawing/2014/main" id="{3816F91D-47B3-F607-F743-F20F6532F343}"/>
              </a:ext>
            </a:extLst>
          </p:cNvPr>
          <p:cNvSpPr>
            <a:spLocks noGrp="1"/>
          </p:cNvSpPr>
          <p:nvPr>
            <p:ph type="body" sz="quarter" idx="21" hasCustomPrompt="1"/>
          </p:nvPr>
        </p:nvSpPr>
        <p:spPr>
          <a:xfrm>
            <a:off x="304800" y="857252"/>
            <a:ext cx="11582397" cy="2384505"/>
          </a:xfrm>
          <a:prstGeom prst="rect">
            <a:avLst/>
          </a:prstGeom>
        </p:spPr>
        <p:txBody>
          <a:bodyPr numCol="1" spcCol="182880"/>
          <a:lstStyle>
            <a:lvl1pPr marL="0" indent="0">
              <a:lnSpc>
                <a:spcPct val="90000"/>
              </a:lnSpc>
              <a:spcBef>
                <a:spcPts val="400"/>
              </a:spcBef>
              <a:spcAft>
                <a:spcPts val="400"/>
              </a:spcAft>
              <a:buNone/>
              <a:tabLst/>
              <a:defRPr sz="2000">
                <a:solidFill>
                  <a:schemeClr val="accent1"/>
                </a:solidFill>
                <a:latin typeface="+mn-lt"/>
              </a:defRPr>
            </a:lvl1pPr>
            <a:lvl2pPr marL="0" indent="0">
              <a:lnSpc>
                <a:spcPct val="90000"/>
              </a:lnSpc>
              <a:spcBef>
                <a:spcPts val="400"/>
              </a:spcBef>
              <a:spcAft>
                <a:spcPts val="400"/>
              </a:spcAft>
              <a:buNone/>
              <a:tabLst/>
              <a:defRPr lang="en-US" sz="2000" b="0" i="0" kern="1200" dirty="0">
                <a:solidFill>
                  <a:schemeClr val="tx2"/>
                </a:solidFill>
                <a:latin typeface="Franklin Gothic Medium Cond" panose="020B0606030402020204" pitchFamily="34" charset="0"/>
                <a:ea typeface="+mn-ea"/>
                <a:cs typeface="Franklin Gothic Medium Cond" panose="020B0606030402020204" pitchFamily="34" charset="0"/>
              </a:defRPr>
            </a:lvl2pPr>
            <a:lvl3pPr marL="0" indent="0">
              <a:lnSpc>
                <a:spcPct val="90000"/>
              </a:lnSpc>
              <a:spcBef>
                <a:spcPts val="400"/>
              </a:spcBef>
              <a:spcAft>
                <a:spcPts val="400"/>
              </a:spcAft>
              <a:buNone/>
              <a:tabLst/>
              <a:defRPr lang="en-US" sz="1600" b="0" i="0" kern="1200" dirty="0">
                <a:solidFill>
                  <a:schemeClr val="tx1">
                    <a:lumMod val="75000"/>
                    <a:lumOff val="25000"/>
                  </a:schemeClr>
                </a:solidFill>
                <a:latin typeface="+mn-lt"/>
                <a:ea typeface="+mn-ea"/>
                <a:cs typeface="+mn-cs"/>
              </a:defRPr>
            </a:lvl3pPr>
            <a:lvl4pPr marL="0" indent="0">
              <a:lnSpc>
                <a:spcPct val="90000"/>
              </a:lnSpc>
              <a:spcBef>
                <a:spcPts val="400"/>
              </a:spcBef>
              <a:spcAft>
                <a:spcPts val="400"/>
              </a:spcAft>
              <a:buNone/>
              <a:tabLst/>
              <a:defRPr lang="en-US" sz="1600" b="0" i="0" kern="1200" dirty="0" smtClean="0">
                <a:solidFill>
                  <a:schemeClr val="tx1"/>
                </a:solidFill>
                <a:latin typeface="+mn-lt"/>
                <a:ea typeface="+mn-ea"/>
                <a:cs typeface="Arial" panose="020B0604020202020204" pitchFamily="34" charset="0"/>
              </a:defRPr>
            </a:lvl4pPr>
            <a:lvl5pPr marL="232618" indent="-232618">
              <a:lnSpc>
                <a:spcPct val="90000"/>
              </a:lnSpc>
              <a:spcBef>
                <a:spcPts val="400"/>
              </a:spcBef>
              <a:spcAft>
                <a:spcPts val="400"/>
              </a:spcAft>
              <a:buFont typeface="Wingdings" pitchFamily="2" charset="2"/>
              <a:buChar char="§"/>
              <a:tabLst/>
              <a:defRPr lang="en-US" sz="1600" b="0" i="0" kern="1200" dirty="0" smtClean="0">
                <a:solidFill>
                  <a:schemeClr val="tx1">
                    <a:lumMod val="75000"/>
                    <a:lumOff val="25000"/>
                  </a:schemeClr>
                </a:solidFill>
                <a:latin typeface="+mn-lt"/>
                <a:ea typeface="+mn-ea"/>
                <a:cs typeface="+mn-cs"/>
              </a:defRPr>
            </a:lvl5pPr>
            <a:lvl6pPr marL="456777" indent="-219930">
              <a:lnSpc>
                <a:spcPct val="90000"/>
              </a:lnSpc>
              <a:spcBef>
                <a:spcPts val="400"/>
              </a:spcBef>
              <a:spcAft>
                <a:spcPts val="400"/>
              </a:spcAft>
              <a:buSzPct val="80000"/>
              <a:buFont typeface="Courier New" panose="02070309020205020404" pitchFamily="49" charset="0"/>
              <a:buChar char="o"/>
              <a:tabLst/>
              <a:defRPr lang="en-US" sz="1600" b="0" i="0" kern="1200" dirty="0">
                <a:solidFill>
                  <a:schemeClr val="tx1">
                    <a:lumMod val="75000"/>
                    <a:lumOff val="25000"/>
                  </a:schemeClr>
                </a:solidFill>
                <a:latin typeface="+mn-lt"/>
                <a:ea typeface="+mn-ea"/>
                <a:cs typeface="+mn-cs"/>
              </a:defRPr>
            </a:lvl6pPr>
          </a:lstStyle>
          <a:p>
            <a:pPr lvl="0"/>
            <a:r>
              <a:rPr lang="en-US"/>
              <a:t>Large text intro para 1 column</a:t>
            </a:r>
          </a:p>
          <a:p>
            <a:pPr lvl="1"/>
            <a:r>
              <a:rPr lang="en-US"/>
              <a:t>Subheading</a:t>
            </a:r>
          </a:p>
          <a:p>
            <a:pPr lvl="2"/>
            <a:r>
              <a:rPr lang="en-US"/>
              <a:t>Body Text</a:t>
            </a:r>
          </a:p>
          <a:p>
            <a:pPr lvl="3"/>
            <a:r>
              <a:rPr lang="en-US"/>
              <a:t>Bold Body</a:t>
            </a:r>
          </a:p>
          <a:p>
            <a:pPr lvl="4"/>
            <a:r>
              <a:rPr lang="en-US"/>
              <a:t>Bullet</a:t>
            </a:r>
          </a:p>
          <a:p>
            <a:pPr lvl="5"/>
            <a:r>
              <a:rPr lang="en-US" err="1"/>
              <a:t>Subbullet</a:t>
            </a:r>
            <a:endParaRPr lang="en-US"/>
          </a:p>
        </p:txBody>
      </p:sp>
      <p:sp>
        <p:nvSpPr>
          <p:cNvPr id="8" name="Rectangle 7">
            <a:extLst>
              <a:ext uri="{FF2B5EF4-FFF2-40B4-BE49-F238E27FC236}">
                <a16:creationId xmlns:a16="http://schemas.microsoft.com/office/drawing/2014/main" id="{B650C8EC-0B1A-DAD0-65F3-B4797B245478}"/>
              </a:ext>
            </a:extLst>
          </p:cNvPr>
          <p:cNvSpPr/>
          <p:nvPr userDrawn="1"/>
        </p:nvSpPr>
        <p:spPr>
          <a:xfrm flipV="1">
            <a:off x="0" y="5916954"/>
            <a:ext cx="12192000" cy="941046"/>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49" b="0" i="0">
              <a:latin typeface="ITC Franklin Gothic Std Book" panose="020B0504030503020204" pitchFamily="34" charset="0"/>
            </a:endParaRPr>
          </a:p>
        </p:txBody>
      </p:sp>
      <p:pic>
        <p:nvPicPr>
          <p:cNvPr id="18" name="Picture 17">
            <a:extLst>
              <a:ext uri="{FF2B5EF4-FFF2-40B4-BE49-F238E27FC236}">
                <a16:creationId xmlns:a16="http://schemas.microsoft.com/office/drawing/2014/main" id="{340B2D0A-336F-ACD2-6E42-6834FCE14F4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4801" y="5906230"/>
            <a:ext cx="2027024" cy="810563"/>
          </a:xfrm>
          <a:prstGeom prst="rect">
            <a:avLst/>
          </a:prstGeom>
        </p:spPr>
      </p:pic>
      <p:sp>
        <p:nvSpPr>
          <p:cNvPr id="19" name="Rectangle 18">
            <a:extLst>
              <a:ext uri="{FF2B5EF4-FFF2-40B4-BE49-F238E27FC236}">
                <a16:creationId xmlns:a16="http://schemas.microsoft.com/office/drawing/2014/main" id="{BC1317D8-9A03-B9FD-38F1-C6E9DB542FA1}"/>
              </a:ext>
            </a:extLst>
          </p:cNvPr>
          <p:cNvSpPr/>
          <p:nvPr userDrawn="1"/>
        </p:nvSpPr>
        <p:spPr>
          <a:xfrm>
            <a:off x="0" y="-12931"/>
            <a:ext cx="12192000" cy="744359"/>
          </a:xfrm>
          <a:prstGeom prst="rect">
            <a:avLst/>
          </a:prstGeom>
          <a:solidFill>
            <a:schemeClr val="tx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00000"/>
              </a:lnSpc>
            </a:pPr>
            <a:endParaRPr lang="en-US" sz="1349" b="0" i="0">
              <a:latin typeface="ITC Franklin Gothic Std Book" panose="020B0504030503020204" pitchFamily="34" charset="0"/>
            </a:endParaRPr>
          </a:p>
        </p:txBody>
      </p:sp>
      <p:sp>
        <p:nvSpPr>
          <p:cNvPr id="20" name="Text Placeholder 9">
            <a:extLst>
              <a:ext uri="{FF2B5EF4-FFF2-40B4-BE49-F238E27FC236}">
                <a16:creationId xmlns:a16="http://schemas.microsoft.com/office/drawing/2014/main" id="{1160C615-F2A9-8AEB-7086-82E512956B34}"/>
              </a:ext>
            </a:extLst>
          </p:cNvPr>
          <p:cNvSpPr>
            <a:spLocks noGrp="1"/>
          </p:cNvSpPr>
          <p:nvPr>
            <p:ph type="body" sz="quarter" idx="14" hasCustomPrompt="1"/>
          </p:nvPr>
        </p:nvSpPr>
        <p:spPr>
          <a:xfrm>
            <a:off x="304800" y="1"/>
            <a:ext cx="11530059" cy="731427"/>
          </a:xfrm>
          <a:prstGeom prst="rect">
            <a:avLst/>
          </a:prstGeom>
        </p:spPr>
        <p:txBody>
          <a:bodyPr anchor="ctr"/>
          <a:lstStyle>
            <a:lvl1pPr marL="0" indent="0" algn="l" defTabSz="192875" rtl="0" eaLnBrk="1" latinLnBrk="0" hangingPunct="1">
              <a:lnSpc>
                <a:spcPct val="100000"/>
              </a:lnSpc>
              <a:spcBef>
                <a:spcPct val="0"/>
              </a:spcBef>
              <a:buClr>
                <a:schemeClr val="accent3">
                  <a:lumMod val="75000"/>
                </a:schemeClr>
              </a:buClr>
              <a:buFont typeface="Wingdings" charset="2"/>
              <a:buNone/>
              <a:defRPr lang="en-US" sz="2664" b="0" i="0" kern="1200" dirty="0">
                <a:solidFill>
                  <a:schemeClr val="bg1"/>
                </a:solidFill>
                <a:latin typeface="Franklin Gothic Medium Cond" panose="020B0606030402020204" pitchFamily="34" charset="0"/>
                <a:ea typeface="+mj-ea"/>
                <a:cs typeface="Arial" panose="020B0604020202020204" pitchFamily="34" charset="0"/>
              </a:defRPr>
            </a:lvl1pPr>
          </a:lstStyle>
          <a:p>
            <a:r>
              <a:rPr lang="en-US"/>
              <a:t>Heading</a:t>
            </a:r>
          </a:p>
        </p:txBody>
      </p:sp>
      <p:sp>
        <p:nvSpPr>
          <p:cNvPr id="6" name="Footer Placeholder 4">
            <a:extLst>
              <a:ext uri="{FF2B5EF4-FFF2-40B4-BE49-F238E27FC236}">
                <a16:creationId xmlns:a16="http://schemas.microsoft.com/office/drawing/2014/main" id="{2ADA730C-04B3-9A4A-92B3-2A5375E4BA81}"/>
              </a:ext>
            </a:extLst>
          </p:cNvPr>
          <p:cNvSpPr>
            <a:spLocks noGrp="1"/>
          </p:cNvSpPr>
          <p:nvPr>
            <p:ph type="ftr" sz="quarter" idx="3"/>
          </p:nvPr>
        </p:nvSpPr>
        <p:spPr>
          <a:xfrm>
            <a:off x="7015864" y="6282727"/>
            <a:ext cx="4443413"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ITC Franklin Gothic Std Book" panose="020B0504030503020204" pitchFamily="34" charset="0"/>
                <a:cs typeface="Arial"/>
              </a:defRPr>
            </a:lvl1pPr>
          </a:lstStyle>
          <a:p>
            <a:r>
              <a:rPr lang="en-US"/>
              <a:t>Post-preliminary Coordination Meeting</a:t>
            </a:r>
          </a:p>
        </p:txBody>
      </p:sp>
      <p:sp>
        <p:nvSpPr>
          <p:cNvPr id="9" name="Slide Number Placeholder 1">
            <a:extLst>
              <a:ext uri="{FF2B5EF4-FFF2-40B4-BE49-F238E27FC236}">
                <a16:creationId xmlns:a16="http://schemas.microsoft.com/office/drawing/2014/main" id="{2A79B20A-4B5E-C719-9640-D2D526AD643A}"/>
              </a:ext>
            </a:extLst>
          </p:cNvPr>
          <p:cNvSpPr>
            <a:spLocks noGrp="1"/>
          </p:cNvSpPr>
          <p:nvPr>
            <p:ph type="sldNum" sz="quarter" idx="4"/>
          </p:nvPr>
        </p:nvSpPr>
        <p:spPr>
          <a:xfrm>
            <a:off x="11459278" y="6282727"/>
            <a:ext cx="427921"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Franklin Gothic Medium" panose="020B0603020102020204" pitchFamily="34" charset="0"/>
              </a:defRPr>
            </a:lvl1pPr>
          </a:lstStyle>
          <a:p>
            <a:fld id="{8FCC257D-A786-9244-9E17-CE618C8B9275}" type="slidenum">
              <a:rPr lang="en-US" smtClean="0"/>
              <a:pPr/>
              <a:t>‹#›</a:t>
            </a:fld>
            <a:endParaRPr lang="en-US"/>
          </a:p>
        </p:txBody>
      </p:sp>
    </p:spTree>
    <p:extLst>
      <p:ext uri="{BB962C8B-B14F-4D97-AF65-F5344CB8AC3E}">
        <p14:creationId xmlns:p14="http://schemas.microsoft.com/office/powerpoint/2010/main" val="3846315479"/>
      </p:ext>
    </p:extLst>
  </p:cSld>
  <p:clrMapOvr>
    <a:masterClrMapping/>
  </p:clrMapOvr>
  <p:extLst>
    <p:ext uri="{DCECCB84-F9BA-43D5-87BE-67443E8EF086}">
      <p15:sldGuideLst xmlns:p15="http://schemas.microsoft.com/office/powerpoint/2012/main">
        <p15:guide id="1" pos="247">
          <p15:clr>
            <a:srgbClr val="FBAE40"/>
          </p15:clr>
        </p15:guide>
        <p15:guide id="2" pos="5504">
          <p15:clr>
            <a:srgbClr val="FBAE40"/>
          </p15:clr>
        </p15:guide>
        <p15:guide id="3" orient="horz" pos="1278">
          <p15:clr>
            <a:srgbClr val="FBAE40"/>
          </p15:clr>
        </p15:guide>
        <p15:guide id="4" pos="2944">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Intro 1 col, 2 tex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4EDCE61-2B36-19DA-04E7-780822F0BFDE}"/>
              </a:ext>
            </a:extLst>
          </p:cNvPr>
          <p:cNvSpPr>
            <a:spLocks noGrp="1"/>
          </p:cNvSpPr>
          <p:nvPr>
            <p:ph type="pic" sz="quarter" idx="17"/>
          </p:nvPr>
        </p:nvSpPr>
        <p:spPr>
          <a:xfrm>
            <a:off x="304800" y="728421"/>
            <a:ext cx="5791197" cy="3126694"/>
          </a:xfrm>
          <a:prstGeom prst="rect">
            <a:avLst/>
          </a:prstGeom>
        </p:spPr>
        <p:txBody>
          <a:bodyPr/>
          <a:lstStyle>
            <a:lvl1pPr>
              <a:defRPr>
                <a:latin typeface="+mn-lt"/>
              </a:defRPr>
            </a:lvl1pPr>
          </a:lstStyle>
          <a:p>
            <a:endParaRPr lang="en-US"/>
          </a:p>
        </p:txBody>
      </p:sp>
      <p:sp>
        <p:nvSpPr>
          <p:cNvPr id="5" name="Rectangle 4">
            <a:extLst>
              <a:ext uri="{FF2B5EF4-FFF2-40B4-BE49-F238E27FC236}">
                <a16:creationId xmlns:a16="http://schemas.microsoft.com/office/drawing/2014/main" id="{3A6F34CD-CFA7-D0EE-6CB6-2E1F4E707551}"/>
              </a:ext>
            </a:extLst>
          </p:cNvPr>
          <p:cNvSpPr/>
          <p:nvPr userDrawn="1"/>
        </p:nvSpPr>
        <p:spPr>
          <a:xfrm>
            <a:off x="6095997" y="915193"/>
            <a:ext cx="5738859" cy="4848674"/>
          </a:xfrm>
          <a:prstGeom prst="rect">
            <a:avLst/>
          </a:prstGeom>
          <a:solidFill>
            <a:schemeClr val="bg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49" b="0" i="0">
              <a:latin typeface="ITC Franklin Gothic Std Book" panose="020B0504030503020204" pitchFamily="34" charset="0"/>
            </a:endParaRPr>
          </a:p>
        </p:txBody>
      </p:sp>
      <p:sp>
        <p:nvSpPr>
          <p:cNvPr id="4" name="Picture Placeholder 2">
            <a:extLst>
              <a:ext uri="{FF2B5EF4-FFF2-40B4-BE49-F238E27FC236}">
                <a16:creationId xmlns:a16="http://schemas.microsoft.com/office/drawing/2014/main" id="{C66AEB40-C1CB-BD90-91F4-E3D4CB7C08ED}"/>
              </a:ext>
            </a:extLst>
          </p:cNvPr>
          <p:cNvSpPr>
            <a:spLocks noGrp="1"/>
          </p:cNvSpPr>
          <p:nvPr>
            <p:ph type="pic" sz="quarter" idx="18"/>
          </p:nvPr>
        </p:nvSpPr>
        <p:spPr>
          <a:xfrm>
            <a:off x="6096000" y="728981"/>
            <a:ext cx="5738859" cy="3113031"/>
          </a:xfrm>
          <a:prstGeom prst="rect">
            <a:avLst/>
          </a:prstGeom>
        </p:spPr>
        <p:txBody>
          <a:bodyPr/>
          <a:lstStyle>
            <a:lvl1pPr>
              <a:defRPr>
                <a:latin typeface="+mn-lt"/>
              </a:defRPr>
            </a:lvl1pPr>
          </a:lstStyle>
          <a:p>
            <a:endParaRPr lang="en-US"/>
          </a:p>
        </p:txBody>
      </p:sp>
      <p:sp>
        <p:nvSpPr>
          <p:cNvPr id="10" name="Text Placeholder 5">
            <a:extLst>
              <a:ext uri="{FF2B5EF4-FFF2-40B4-BE49-F238E27FC236}">
                <a16:creationId xmlns:a16="http://schemas.microsoft.com/office/drawing/2014/main" id="{34E8B081-211A-6C86-717D-44DB7C69B368}"/>
              </a:ext>
            </a:extLst>
          </p:cNvPr>
          <p:cNvSpPr>
            <a:spLocks noGrp="1"/>
          </p:cNvSpPr>
          <p:nvPr>
            <p:ph type="body" sz="quarter" idx="127" hasCustomPrompt="1"/>
          </p:nvPr>
        </p:nvSpPr>
        <p:spPr>
          <a:xfrm>
            <a:off x="304800" y="3855116"/>
            <a:ext cx="5791195" cy="1697721"/>
          </a:xfrm>
          <a:prstGeom prst="rect">
            <a:avLst/>
          </a:prstGeom>
        </p:spPr>
        <p:txBody>
          <a:bodyPr numCol="1" spcCol="182880"/>
          <a:lstStyle>
            <a:lvl1pPr marL="0" indent="0">
              <a:lnSpc>
                <a:spcPct val="90000"/>
              </a:lnSpc>
              <a:spcBef>
                <a:spcPts val="400"/>
              </a:spcBef>
              <a:spcAft>
                <a:spcPts val="400"/>
              </a:spcAft>
              <a:buNone/>
              <a:tabLst/>
              <a:defRPr sz="2000">
                <a:solidFill>
                  <a:schemeClr val="accent1"/>
                </a:solidFill>
                <a:latin typeface="+mn-lt"/>
              </a:defRPr>
            </a:lvl1pPr>
            <a:lvl2pPr marL="0" indent="0">
              <a:lnSpc>
                <a:spcPct val="90000"/>
              </a:lnSpc>
              <a:spcBef>
                <a:spcPts val="400"/>
              </a:spcBef>
              <a:spcAft>
                <a:spcPts val="400"/>
              </a:spcAft>
              <a:buNone/>
              <a:tabLst/>
              <a:defRPr lang="en-US" sz="2000" b="0" i="0" kern="1200" dirty="0">
                <a:solidFill>
                  <a:schemeClr val="tx2"/>
                </a:solidFill>
                <a:latin typeface="Franklin Gothic Medium Cond" panose="020B0606030402020204" pitchFamily="34" charset="0"/>
                <a:ea typeface="+mn-ea"/>
                <a:cs typeface="Franklin Gothic Medium Cond" panose="020B0606030402020204" pitchFamily="34" charset="0"/>
              </a:defRPr>
            </a:lvl2pPr>
            <a:lvl3pPr marL="0" indent="0">
              <a:lnSpc>
                <a:spcPct val="90000"/>
              </a:lnSpc>
              <a:spcBef>
                <a:spcPts val="400"/>
              </a:spcBef>
              <a:spcAft>
                <a:spcPts val="400"/>
              </a:spcAft>
              <a:buNone/>
              <a:tabLst/>
              <a:defRPr lang="en-US" sz="1600" b="0" i="0" kern="1200" dirty="0">
                <a:solidFill>
                  <a:schemeClr val="tx1">
                    <a:lumMod val="75000"/>
                    <a:lumOff val="25000"/>
                  </a:schemeClr>
                </a:solidFill>
                <a:latin typeface="+mn-lt"/>
                <a:ea typeface="+mn-ea"/>
                <a:cs typeface="+mn-cs"/>
              </a:defRPr>
            </a:lvl3pPr>
            <a:lvl4pPr marL="0" indent="0">
              <a:lnSpc>
                <a:spcPct val="90000"/>
              </a:lnSpc>
              <a:spcBef>
                <a:spcPts val="400"/>
              </a:spcBef>
              <a:spcAft>
                <a:spcPts val="400"/>
              </a:spcAft>
              <a:buNone/>
              <a:tabLst/>
              <a:defRPr lang="en-US" sz="1600" b="0" i="0" kern="1200" dirty="0" smtClean="0">
                <a:solidFill>
                  <a:schemeClr val="tx1"/>
                </a:solidFill>
                <a:latin typeface="+mn-lt"/>
                <a:ea typeface="+mn-ea"/>
                <a:cs typeface="Arial" panose="020B0604020202020204" pitchFamily="34" charset="0"/>
              </a:defRPr>
            </a:lvl4pPr>
            <a:lvl5pPr marL="232618" indent="-232618">
              <a:lnSpc>
                <a:spcPct val="90000"/>
              </a:lnSpc>
              <a:spcBef>
                <a:spcPts val="400"/>
              </a:spcBef>
              <a:spcAft>
                <a:spcPts val="400"/>
              </a:spcAft>
              <a:buFont typeface="Wingdings" pitchFamily="2" charset="2"/>
              <a:buChar char="§"/>
              <a:tabLst/>
              <a:defRPr lang="en-US" sz="1600" b="0" i="0" kern="1200" dirty="0" smtClean="0">
                <a:solidFill>
                  <a:schemeClr val="tx1">
                    <a:lumMod val="75000"/>
                    <a:lumOff val="25000"/>
                  </a:schemeClr>
                </a:solidFill>
                <a:latin typeface="+mn-lt"/>
                <a:ea typeface="+mn-ea"/>
                <a:cs typeface="+mn-cs"/>
              </a:defRPr>
            </a:lvl5pPr>
            <a:lvl6pPr marL="456777" indent="-219930">
              <a:lnSpc>
                <a:spcPct val="90000"/>
              </a:lnSpc>
              <a:spcBef>
                <a:spcPts val="400"/>
              </a:spcBef>
              <a:spcAft>
                <a:spcPts val="400"/>
              </a:spcAft>
              <a:buSzPct val="80000"/>
              <a:buFont typeface="Courier New" panose="02070309020205020404" pitchFamily="49" charset="0"/>
              <a:buChar char="o"/>
              <a:tabLst/>
              <a:defRPr lang="en-US" sz="1600" b="0" i="0" kern="1200" dirty="0">
                <a:solidFill>
                  <a:schemeClr val="tx1">
                    <a:lumMod val="75000"/>
                    <a:lumOff val="25000"/>
                  </a:schemeClr>
                </a:solidFill>
                <a:latin typeface="+mn-lt"/>
                <a:ea typeface="+mn-ea"/>
                <a:cs typeface="+mn-cs"/>
              </a:defRPr>
            </a:lvl6pPr>
          </a:lstStyle>
          <a:p>
            <a:pPr lvl="0"/>
            <a:r>
              <a:rPr lang="en-US"/>
              <a:t>Large text intro para 1 column</a:t>
            </a:r>
          </a:p>
          <a:p>
            <a:pPr marL="0" lvl="1" indent="0" algn="l" defTabSz="457200" rtl="0" eaLnBrk="1" fontAlgn="t" latinLnBrk="0" hangingPunct="1">
              <a:lnSpc>
                <a:spcPct val="90000"/>
              </a:lnSpc>
              <a:spcBef>
                <a:spcPts val="400"/>
              </a:spcBef>
              <a:spcAft>
                <a:spcPts val="400"/>
              </a:spcAft>
              <a:buClr>
                <a:schemeClr val="accent3">
                  <a:lumMod val="75000"/>
                </a:schemeClr>
              </a:buClr>
              <a:buSzPct val="50000"/>
              <a:buFont typeface="Wingdings" charset="2"/>
              <a:buNone/>
              <a:tabLst/>
            </a:pPr>
            <a:r>
              <a:rPr lang="en-US"/>
              <a:t>Subheading</a:t>
            </a:r>
          </a:p>
          <a:p>
            <a:pPr lvl="2"/>
            <a:r>
              <a:rPr lang="en-US"/>
              <a:t>Body Text</a:t>
            </a:r>
          </a:p>
          <a:p>
            <a:pPr lvl="3"/>
            <a:r>
              <a:rPr lang="en-US"/>
              <a:t>Bold Body</a:t>
            </a:r>
          </a:p>
          <a:p>
            <a:pPr lvl="4"/>
            <a:r>
              <a:rPr lang="en-US"/>
              <a:t>Bullet</a:t>
            </a:r>
          </a:p>
          <a:p>
            <a:pPr lvl="5"/>
            <a:r>
              <a:rPr lang="en-US" err="1"/>
              <a:t>Subbullet</a:t>
            </a:r>
            <a:endParaRPr lang="en-US"/>
          </a:p>
        </p:txBody>
      </p:sp>
      <p:sp>
        <p:nvSpPr>
          <p:cNvPr id="11" name="Text Placeholder 5">
            <a:extLst>
              <a:ext uri="{FF2B5EF4-FFF2-40B4-BE49-F238E27FC236}">
                <a16:creationId xmlns:a16="http://schemas.microsoft.com/office/drawing/2014/main" id="{827F179C-243E-7C08-58EC-3C6FBE4C7F88}"/>
              </a:ext>
            </a:extLst>
          </p:cNvPr>
          <p:cNvSpPr>
            <a:spLocks noGrp="1"/>
          </p:cNvSpPr>
          <p:nvPr>
            <p:ph type="body" sz="quarter" idx="128" hasCustomPrompt="1"/>
          </p:nvPr>
        </p:nvSpPr>
        <p:spPr>
          <a:xfrm>
            <a:off x="6096003" y="3855116"/>
            <a:ext cx="5738853" cy="1697721"/>
          </a:xfrm>
          <a:prstGeom prst="rect">
            <a:avLst/>
          </a:prstGeom>
        </p:spPr>
        <p:txBody>
          <a:bodyPr numCol="1" spcCol="182880"/>
          <a:lstStyle>
            <a:lvl1pPr marL="0" indent="0">
              <a:lnSpc>
                <a:spcPct val="90000"/>
              </a:lnSpc>
              <a:spcBef>
                <a:spcPts val="400"/>
              </a:spcBef>
              <a:spcAft>
                <a:spcPts val="400"/>
              </a:spcAft>
              <a:buNone/>
              <a:tabLst/>
              <a:defRPr sz="2000">
                <a:solidFill>
                  <a:schemeClr val="accent1"/>
                </a:solidFill>
                <a:latin typeface="+mn-lt"/>
              </a:defRPr>
            </a:lvl1pPr>
            <a:lvl2pPr marL="0" indent="0">
              <a:lnSpc>
                <a:spcPct val="90000"/>
              </a:lnSpc>
              <a:spcBef>
                <a:spcPts val="400"/>
              </a:spcBef>
              <a:spcAft>
                <a:spcPts val="400"/>
              </a:spcAft>
              <a:buNone/>
              <a:tabLst/>
              <a:defRPr lang="en-US" sz="2000" b="0" i="0" kern="1200" dirty="0">
                <a:solidFill>
                  <a:schemeClr val="tx2"/>
                </a:solidFill>
                <a:latin typeface="Franklin Gothic Medium Cond" panose="020B0606030402020204" pitchFamily="34" charset="0"/>
                <a:ea typeface="+mn-ea"/>
                <a:cs typeface="Franklin Gothic Medium Cond" panose="020B0606030402020204" pitchFamily="34" charset="0"/>
              </a:defRPr>
            </a:lvl2pPr>
            <a:lvl3pPr marL="0" indent="0">
              <a:lnSpc>
                <a:spcPct val="90000"/>
              </a:lnSpc>
              <a:spcBef>
                <a:spcPts val="400"/>
              </a:spcBef>
              <a:spcAft>
                <a:spcPts val="400"/>
              </a:spcAft>
              <a:buNone/>
              <a:tabLst/>
              <a:defRPr lang="en-US" sz="1600" b="0" i="0" kern="1200" dirty="0">
                <a:solidFill>
                  <a:schemeClr val="tx1">
                    <a:lumMod val="75000"/>
                    <a:lumOff val="25000"/>
                  </a:schemeClr>
                </a:solidFill>
                <a:latin typeface="+mn-lt"/>
                <a:ea typeface="+mn-ea"/>
                <a:cs typeface="+mn-cs"/>
              </a:defRPr>
            </a:lvl3pPr>
            <a:lvl4pPr marL="0" indent="0">
              <a:lnSpc>
                <a:spcPct val="90000"/>
              </a:lnSpc>
              <a:spcBef>
                <a:spcPts val="400"/>
              </a:spcBef>
              <a:spcAft>
                <a:spcPts val="400"/>
              </a:spcAft>
              <a:buNone/>
              <a:tabLst/>
              <a:defRPr lang="en-US" sz="1600" b="0" i="0" kern="1200" dirty="0" smtClean="0">
                <a:solidFill>
                  <a:schemeClr val="tx1"/>
                </a:solidFill>
                <a:latin typeface="+mn-lt"/>
                <a:ea typeface="+mn-ea"/>
                <a:cs typeface="Arial" panose="020B0604020202020204" pitchFamily="34" charset="0"/>
              </a:defRPr>
            </a:lvl4pPr>
            <a:lvl5pPr marL="232618" indent="-232618">
              <a:lnSpc>
                <a:spcPct val="90000"/>
              </a:lnSpc>
              <a:spcBef>
                <a:spcPts val="400"/>
              </a:spcBef>
              <a:spcAft>
                <a:spcPts val="400"/>
              </a:spcAft>
              <a:buFont typeface="Wingdings" pitchFamily="2" charset="2"/>
              <a:buChar char="§"/>
              <a:tabLst/>
              <a:defRPr lang="en-US" sz="1600" b="0" i="0" kern="1200" dirty="0" smtClean="0">
                <a:solidFill>
                  <a:schemeClr val="tx1">
                    <a:lumMod val="75000"/>
                    <a:lumOff val="25000"/>
                  </a:schemeClr>
                </a:solidFill>
                <a:latin typeface="+mn-lt"/>
                <a:ea typeface="+mn-ea"/>
                <a:cs typeface="+mn-cs"/>
              </a:defRPr>
            </a:lvl5pPr>
            <a:lvl6pPr marL="456777" indent="-219930">
              <a:lnSpc>
                <a:spcPct val="90000"/>
              </a:lnSpc>
              <a:spcBef>
                <a:spcPts val="400"/>
              </a:spcBef>
              <a:spcAft>
                <a:spcPts val="400"/>
              </a:spcAft>
              <a:buSzPct val="80000"/>
              <a:buFont typeface="Courier New" panose="02070309020205020404" pitchFamily="49" charset="0"/>
              <a:buChar char="o"/>
              <a:tabLst/>
              <a:defRPr lang="en-US" sz="1800" b="0" i="0" kern="1200" dirty="0">
                <a:solidFill>
                  <a:schemeClr val="tx1">
                    <a:lumMod val="75000"/>
                    <a:lumOff val="25000"/>
                  </a:schemeClr>
                </a:solidFill>
                <a:latin typeface="+mn-lt"/>
                <a:ea typeface="+mn-ea"/>
                <a:cs typeface="+mn-cs"/>
              </a:defRPr>
            </a:lvl6pPr>
          </a:lstStyle>
          <a:p>
            <a:pPr lvl="0"/>
            <a:r>
              <a:rPr lang="en-US"/>
              <a:t>Large text intro para 1 column</a:t>
            </a:r>
          </a:p>
          <a:p>
            <a:pPr marL="0" lvl="1" indent="0" algn="l" defTabSz="457200" rtl="0" eaLnBrk="1" fontAlgn="t" latinLnBrk="0" hangingPunct="1">
              <a:lnSpc>
                <a:spcPct val="90000"/>
              </a:lnSpc>
              <a:spcBef>
                <a:spcPts val="400"/>
              </a:spcBef>
              <a:spcAft>
                <a:spcPts val="400"/>
              </a:spcAft>
              <a:buClr>
                <a:schemeClr val="accent3">
                  <a:lumMod val="75000"/>
                </a:schemeClr>
              </a:buClr>
              <a:buSzPct val="50000"/>
              <a:buFont typeface="Wingdings" charset="2"/>
              <a:buNone/>
              <a:tabLst/>
            </a:pPr>
            <a:r>
              <a:rPr lang="en-US"/>
              <a:t>Subheading</a:t>
            </a:r>
          </a:p>
          <a:p>
            <a:pPr lvl="2"/>
            <a:r>
              <a:rPr lang="en-US"/>
              <a:t>Body Text</a:t>
            </a:r>
          </a:p>
          <a:p>
            <a:pPr lvl="3"/>
            <a:r>
              <a:rPr lang="en-US"/>
              <a:t>Bold Body</a:t>
            </a:r>
          </a:p>
          <a:p>
            <a:pPr lvl="4"/>
            <a:r>
              <a:rPr lang="en-US"/>
              <a:t>Bullet</a:t>
            </a:r>
          </a:p>
          <a:p>
            <a:pPr lvl="5"/>
            <a:r>
              <a:rPr lang="en-US" err="1"/>
              <a:t>Subbullet</a:t>
            </a:r>
            <a:endParaRPr lang="en-US"/>
          </a:p>
          <a:p>
            <a:pPr lvl="5"/>
            <a:endParaRPr lang="en-US"/>
          </a:p>
        </p:txBody>
      </p:sp>
      <p:sp>
        <p:nvSpPr>
          <p:cNvPr id="2" name="Rectangle 1">
            <a:extLst>
              <a:ext uri="{FF2B5EF4-FFF2-40B4-BE49-F238E27FC236}">
                <a16:creationId xmlns:a16="http://schemas.microsoft.com/office/drawing/2014/main" id="{0A1ED37C-51D9-B313-AAE5-8630D6A8FA4D}"/>
              </a:ext>
            </a:extLst>
          </p:cNvPr>
          <p:cNvSpPr/>
          <p:nvPr userDrawn="1"/>
        </p:nvSpPr>
        <p:spPr>
          <a:xfrm flipV="1">
            <a:off x="0" y="5916954"/>
            <a:ext cx="12192000" cy="941046"/>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49" b="0" i="0">
              <a:latin typeface="ITC Franklin Gothic Std Book" panose="020B0504030503020204" pitchFamily="34" charset="0"/>
            </a:endParaRPr>
          </a:p>
        </p:txBody>
      </p:sp>
      <p:pic>
        <p:nvPicPr>
          <p:cNvPr id="16" name="Picture 15">
            <a:extLst>
              <a:ext uri="{FF2B5EF4-FFF2-40B4-BE49-F238E27FC236}">
                <a16:creationId xmlns:a16="http://schemas.microsoft.com/office/drawing/2014/main" id="{7963AA32-4776-EFF4-9B98-463608E6520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4801" y="5906230"/>
            <a:ext cx="2027024" cy="810563"/>
          </a:xfrm>
          <a:prstGeom prst="rect">
            <a:avLst/>
          </a:prstGeom>
        </p:spPr>
      </p:pic>
      <p:sp>
        <p:nvSpPr>
          <p:cNvPr id="20" name="Rectangle 19">
            <a:extLst>
              <a:ext uri="{FF2B5EF4-FFF2-40B4-BE49-F238E27FC236}">
                <a16:creationId xmlns:a16="http://schemas.microsoft.com/office/drawing/2014/main" id="{26E6D24E-6224-10CB-5ED7-73100F54F1E6}"/>
              </a:ext>
            </a:extLst>
          </p:cNvPr>
          <p:cNvSpPr/>
          <p:nvPr userDrawn="1"/>
        </p:nvSpPr>
        <p:spPr>
          <a:xfrm>
            <a:off x="0" y="-12931"/>
            <a:ext cx="12192000" cy="744359"/>
          </a:xfrm>
          <a:prstGeom prst="rect">
            <a:avLst/>
          </a:prstGeom>
          <a:solidFill>
            <a:schemeClr val="tx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00000"/>
              </a:lnSpc>
            </a:pPr>
            <a:endParaRPr lang="en-US" sz="1349" b="0" i="0">
              <a:latin typeface="ITC Franklin Gothic Std Book" panose="020B0504030503020204" pitchFamily="34" charset="0"/>
            </a:endParaRPr>
          </a:p>
        </p:txBody>
      </p:sp>
      <p:sp>
        <p:nvSpPr>
          <p:cNvPr id="21" name="Text Placeholder 9">
            <a:extLst>
              <a:ext uri="{FF2B5EF4-FFF2-40B4-BE49-F238E27FC236}">
                <a16:creationId xmlns:a16="http://schemas.microsoft.com/office/drawing/2014/main" id="{14CA0E7D-1076-C82E-8B72-0BEBEFA4AB78}"/>
              </a:ext>
            </a:extLst>
          </p:cNvPr>
          <p:cNvSpPr>
            <a:spLocks noGrp="1"/>
          </p:cNvSpPr>
          <p:nvPr>
            <p:ph type="body" sz="quarter" idx="14" hasCustomPrompt="1"/>
          </p:nvPr>
        </p:nvSpPr>
        <p:spPr>
          <a:xfrm>
            <a:off x="304800" y="1"/>
            <a:ext cx="11530059" cy="731427"/>
          </a:xfrm>
          <a:prstGeom prst="rect">
            <a:avLst/>
          </a:prstGeom>
        </p:spPr>
        <p:txBody>
          <a:bodyPr anchor="ctr"/>
          <a:lstStyle>
            <a:lvl1pPr marL="0" indent="0" algn="l" defTabSz="192875" rtl="0" eaLnBrk="1" latinLnBrk="0" hangingPunct="1">
              <a:lnSpc>
                <a:spcPct val="100000"/>
              </a:lnSpc>
              <a:spcBef>
                <a:spcPct val="0"/>
              </a:spcBef>
              <a:buClr>
                <a:schemeClr val="accent3">
                  <a:lumMod val="75000"/>
                </a:schemeClr>
              </a:buClr>
              <a:buFont typeface="Wingdings" charset="2"/>
              <a:buNone/>
              <a:defRPr lang="en-US" sz="2664" b="0" i="0" kern="1200">
                <a:solidFill>
                  <a:schemeClr val="bg1"/>
                </a:solidFill>
                <a:latin typeface="Franklin Gothic Medium Cond" panose="020B0606030402020204" pitchFamily="34" charset="0"/>
                <a:ea typeface="+mj-ea"/>
                <a:cs typeface="Arial" panose="020B0604020202020204" pitchFamily="34" charset="0"/>
              </a:defRPr>
            </a:lvl1pPr>
          </a:lstStyle>
          <a:p>
            <a:r>
              <a:rPr lang="en-US"/>
              <a:t>Heading</a:t>
            </a:r>
          </a:p>
        </p:txBody>
      </p:sp>
      <p:sp>
        <p:nvSpPr>
          <p:cNvPr id="6" name="Footer Placeholder 4">
            <a:extLst>
              <a:ext uri="{FF2B5EF4-FFF2-40B4-BE49-F238E27FC236}">
                <a16:creationId xmlns:a16="http://schemas.microsoft.com/office/drawing/2014/main" id="{75FC6A6D-74C1-56F7-E7F8-6AA943299B0B}"/>
              </a:ext>
            </a:extLst>
          </p:cNvPr>
          <p:cNvSpPr>
            <a:spLocks noGrp="1"/>
          </p:cNvSpPr>
          <p:nvPr>
            <p:ph type="ftr" sz="quarter" idx="3"/>
          </p:nvPr>
        </p:nvSpPr>
        <p:spPr>
          <a:xfrm>
            <a:off x="7015864" y="6282727"/>
            <a:ext cx="4443413"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ITC Franklin Gothic Std Book" panose="020B0504030503020204" pitchFamily="34" charset="0"/>
                <a:cs typeface="Arial"/>
              </a:defRPr>
            </a:lvl1pPr>
          </a:lstStyle>
          <a:p>
            <a:r>
              <a:rPr lang="en-US"/>
              <a:t>Post-preliminary Coordination Meeting</a:t>
            </a:r>
          </a:p>
        </p:txBody>
      </p:sp>
      <p:sp>
        <p:nvSpPr>
          <p:cNvPr id="7" name="Slide Number Placeholder 1">
            <a:extLst>
              <a:ext uri="{FF2B5EF4-FFF2-40B4-BE49-F238E27FC236}">
                <a16:creationId xmlns:a16="http://schemas.microsoft.com/office/drawing/2014/main" id="{6C3019CD-279D-9304-12B9-5C410A2555D2}"/>
              </a:ext>
            </a:extLst>
          </p:cNvPr>
          <p:cNvSpPr>
            <a:spLocks noGrp="1"/>
          </p:cNvSpPr>
          <p:nvPr>
            <p:ph type="sldNum" sz="quarter" idx="4"/>
          </p:nvPr>
        </p:nvSpPr>
        <p:spPr>
          <a:xfrm>
            <a:off x="11459278" y="6282727"/>
            <a:ext cx="427921"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Franklin Gothic Medium" panose="020B0603020102020204" pitchFamily="34" charset="0"/>
              </a:defRPr>
            </a:lvl1pPr>
          </a:lstStyle>
          <a:p>
            <a:fld id="{8FCC257D-A786-9244-9E17-CE618C8B9275}" type="slidenum">
              <a:rPr lang="en-US" smtClean="0"/>
              <a:pPr/>
              <a:t>‹#›</a:t>
            </a:fld>
            <a:endParaRPr lang="en-US"/>
          </a:p>
        </p:txBody>
      </p:sp>
    </p:spTree>
    <p:extLst>
      <p:ext uri="{BB962C8B-B14F-4D97-AF65-F5344CB8AC3E}">
        <p14:creationId xmlns:p14="http://schemas.microsoft.com/office/powerpoint/2010/main" val="3445228363"/>
      </p:ext>
    </p:extLst>
  </p:cSld>
  <p:clrMapOvr>
    <a:masterClrMapping/>
  </p:clrMapOvr>
  <p:extLst>
    <p:ext uri="{DCECCB84-F9BA-43D5-87BE-67443E8EF086}">
      <p15:sldGuideLst xmlns:p15="http://schemas.microsoft.com/office/powerpoint/2012/main">
        <p15:guide id="1" pos="247">
          <p15:clr>
            <a:srgbClr val="FBAE40"/>
          </p15:clr>
        </p15:guide>
        <p15:guide id="2" pos="5504">
          <p15:clr>
            <a:srgbClr val="FBAE40"/>
          </p15:clr>
        </p15:guide>
        <p15:guide id="3" orient="horz" pos="1278">
          <p15:clr>
            <a:srgbClr val="FBAE40"/>
          </p15:clr>
        </p15:guide>
        <p15:guide id="4" pos="2944">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_Intro 1 col, 2 tex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4EDCE61-2B36-19DA-04E7-780822F0BFDE}"/>
              </a:ext>
            </a:extLst>
          </p:cNvPr>
          <p:cNvSpPr>
            <a:spLocks noGrp="1"/>
          </p:cNvSpPr>
          <p:nvPr>
            <p:ph type="pic" sz="quarter" idx="17"/>
          </p:nvPr>
        </p:nvSpPr>
        <p:spPr>
          <a:xfrm>
            <a:off x="304800" y="728420"/>
            <a:ext cx="5791197" cy="4301246"/>
          </a:xfrm>
          <a:prstGeom prst="rect">
            <a:avLst/>
          </a:prstGeom>
        </p:spPr>
        <p:txBody>
          <a:bodyPr/>
          <a:lstStyle>
            <a:lvl1pPr>
              <a:defRPr>
                <a:latin typeface="+mn-lt"/>
              </a:defRPr>
            </a:lvl1pPr>
          </a:lstStyle>
          <a:p>
            <a:endParaRPr lang="en-US"/>
          </a:p>
        </p:txBody>
      </p:sp>
      <p:sp>
        <p:nvSpPr>
          <p:cNvPr id="5" name="Rectangle 4">
            <a:extLst>
              <a:ext uri="{FF2B5EF4-FFF2-40B4-BE49-F238E27FC236}">
                <a16:creationId xmlns:a16="http://schemas.microsoft.com/office/drawing/2014/main" id="{3A6F34CD-CFA7-D0EE-6CB6-2E1F4E707551}"/>
              </a:ext>
            </a:extLst>
          </p:cNvPr>
          <p:cNvSpPr/>
          <p:nvPr userDrawn="1"/>
        </p:nvSpPr>
        <p:spPr>
          <a:xfrm>
            <a:off x="6095997" y="915193"/>
            <a:ext cx="5738859" cy="4848674"/>
          </a:xfrm>
          <a:prstGeom prst="rect">
            <a:avLst/>
          </a:prstGeom>
          <a:solidFill>
            <a:schemeClr val="bg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49" b="0" i="0">
              <a:latin typeface="ITC Franklin Gothic Std Book" panose="020B0504030503020204" pitchFamily="34" charset="0"/>
            </a:endParaRPr>
          </a:p>
        </p:txBody>
      </p:sp>
      <p:sp>
        <p:nvSpPr>
          <p:cNvPr id="4" name="Picture Placeholder 2">
            <a:extLst>
              <a:ext uri="{FF2B5EF4-FFF2-40B4-BE49-F238E27FC236}">
                <a16:creationId xmlns:a16="http://schemas.microsoft.com/office/drawing/2014/main" id="{C66AEB40-C1CB-BD90-91F4-E3D4CB7C08ED}"/>
              </a:ext>
            </a:extLst>
          </p:cNvPr>
          <p:cNvSpPr>
            <a:spLocks noGrp="1"/>
          </p:cNvSpPr>
          <p:nvPr>
            <p:ph type="pic" sz="quarter" idx="18"/>
          </p:nvPr>
        </p:nvSpPr>
        <p:spPr>
          <a:xfrm>
            <a:off x="6096000" y="728980"/>
            <a:ext cx="5738859" cy="4282451"/>
          </a:xfrm>
          <a:prstGeom prst="rect">
            <a:avLst/>
          </a:prstGeom>
        </p:spPr>
        <p:txBody>
          <a:bodyPr/>
          <a:lstStyle>
            <a:lvl1pPr>
              <a:defRPr>
                <a:latin typeface="+mn-lt"/>
              </a:defRPr>
            </a:lvl1pPr>
          </a:lstStyle>
          <a:p>
            <a:endParaRPr lang="en-US"/>
          </a:p>
        </p:txBody>
      </p:sp>
      <p:sp>
        <p:nvSpPr>
          <p:cNvPr id="2" name="Rectangle 1">
            <a:extLst>
              <a:ext uri="{FF2B5EF4-FFF2-40B4-BE49-F238E27FC236}">
                <a16:creationId xmlns:a16="http://schemas.microsoft.com/office/drawing/2014/main" id="{0A1ED37C-51D9-B313-AAE5-8630D6A8FA4D}"/>
              </a:ext>
            </a:extLst>
          </p:cNvPr>
          <p:cNvSpPr/>
          <p:nvPr userDrawn="1"/>
        </p:nvSpPr>
        <p:spPr>
          <a:xfrm flipV="1">
            <a:off x="0" y="5916954"/>
            <a:ext cx="12192000" cy="941046"/>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49" b="0" i="0">
              <a:latin typeface="ITC Franklin Gothic Std Book" panose="020B0504030503020204" pitchFamily="34" charset="0"/>
            </a:endParaRPr>
          </a:p>
        </p:txBody>
      </p:sp>
      <p:pic>
        <p:nvPicPr>
          <p:cNvPr id="16" name="Picture 15">
            <a:extLst>
              <a:ext uri="{FF2B5EF4-FFF2-40B4-BE49-F238E27FC236}">
                <a16:creationId xmlns:a16="http://schemas.microsoft.com/office/drawing/2014/main" id="{7963AA32-4776-EFF4-9B98-463608E6520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4801" y="5906230"/>
            <a:ext cx="2027024" cy="810563"/>
          </a:xfrm>
          <a:prstGeom prst="rect">
            <a:avLst/>
          </a:prstGeom>
        </p:spPr>
      </p:pic>
      <p:sp>
        <p:nvSpPr>
          <p:cNvPr id="20" name="Rectangle 19">
            <a:extLst>
              <a:ext uri="{FF2B5EF4-FFF2-40B4-BE49-F238E27FC236}">
                <a16:creationId xmlns:a16="http://schemas.microsoft.com/office/drawing/2014/main" id="{26E6D24E-6224-10CB-5ED7-73100F54F1E6}"/>
              </a:ext>
            </a:extLst>
          </p:cNvPr>
          <p:cNvSpPr/>
          <p:nvPr userDrawn="1"/>
        </p:nvSpPr>
        <p:spPr>
          <a:xfrm>
            <a:off x="0" y="-12931"/>
            <a:ext cx="12192000" cy="744359"/>
          </a:xfrm>
          <a:prstGeom prst="rect">
            <a:avLst/>
          </a:prstGeom>
          <a:solidFill>
            <a:schemeClr val="tx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00000"/>
              </a:lnSpc>
            </a:pPr>
            <a:endParaRPr lang="en-US" sz="1349" b="0" i="0">
              <a:latin typeface="ITC Franklin Gothic Std Book" panose="020B0504030503020204" pitchFamily="34" charset="0"/>
            </a:endParaRPr>
          </a:p>
        </p:txBody>
      </p:sp>
      <p:sp>
        <p:nvSpPr>
          <p:cNvPr id="21" name="Text Placeholder 9">
            <a:extLst>
              <a:ext uri="{FF2B5EF4-FFF2-40B4-BE49-F238E27FC236}">
                <a16:creationId xmlns:a16="http://schemas.microsoft.com/office/drawing/2014/main" id="{14CA0E7D-1076-C82E-8B72-0BEBEFA4AB78}"/>
              </a:ext>
            </a:extLst>
          </p:cNvPr>
          <p:cNvSpPr>
            <a:spLocks noGrp="1"/>
          </p:cNvSpPr>
          <p:nvPr>
            <p:ph type="body" sz="quarter" idx="14" hasCustomPrompt="1"/>
          </p:nvPr>
        </p:nvSpPr>
        <p:spPr>
          <a:xfrm>
            <a:off x="304800" y="1"/>
            <a:ext cx="11530059" cy="731427"/>
          </a:xfrm>
          <a:prstGeom prst="rect">
            <a:avLst/>
          </a:prstGeom>
        </p:spPr>
        <p:txBody>
          <a:bodyPr anchor="ctr"/>
          <a:lstStyle>
            <a:lvl1pPr marL="0" indent="0" algn="l" defTabSz="192875" rtl="0" eaLnBrk="1" latinLnBrk="0" hangingPunct="1">
              <a:lnSpc>
                <a:spcPct val="100000"/>
              </a:lnSpc>
              <a:spcBef>
                <a:spcPct val="0"/>
              </a:spcBef>
              <a:buClr>
                <a:schemeClr val="accent3">
                  <a:lumMod val="75000"/>
                </a:schemeClr>
              </a:buClr>
              <a:buFont typeface="Wingdings" charset="2"/>
              <a:buNone/>
              <a:defRPr lang="en-US" sz="2664" b="0" i="0" kern="1200">
                <a:solidFill>
                  <a:schemeClr val="bg1"/>
                </a:solidFill>
                <a:latin typeface="Franklin Gothic Medium Cond" panose="020B0606030402020204" pitchFamily="34" charset="0"/>
                <a:ea typeface="+mj-ea"/>
                <a:cs typeface="Arial" panose="020B0604020202020204" pitchFamily="34" charset="0"/>
              </a:defRPr>
            </a:lvl1pPr>
          </a:lstStyle>
          <a:p>
            <a:r>
              <a:rPr lang="en-US"/>
              <a:t>Heading</a:t>
            </a:r>
          </a:p>
        </p:txBody>
      </p:sp>
      <p:sp>
        <p:nvSpPr>
          <p:cNvPr id="10" name="Text Placeholder 5">
            <a:extLst>
              <a:ext uri="{FF2B5EF4-FFF2-40B4-BE49-F238E27FC236}">
                <a16:creationId xmlns:a16="http://schemas.microsoft.com/office/drawing/2014/main" id="{34E8B081-211A-6C86-717D-44DB7C69B368}"/>
              </a:ext>
            </a:extLst>
          </p:cNvPr>
          <p:cNvSpPr>
            <a:spLocks noGrp="1"/>
          </p:cNvSpPr>
          <p:nvPr>
            <p:ph type="body" sz="quarter" idx="127" hasCustomPrompt="1"/>
          </p:nvPr>
        </p:nvSpPr>
        <p:spPr>
          <a:xfrm>
            <a:off x="304800" y="5048832"/>
            <a:ext cx="5791195" cy="969302"/>
          </a:xfrm>
          <a:prstGeom prst="rect">
            <a:avLst/>
          </a:prstGeom>
        </p:spPr>
        <p:txBody>
          <a:bodyPr numCol="1" spcCol="182880"/>
          <a:lstStyle>
            <a:lvl1pPr marL="0" indent="0">
              <a:lnSpc>
                <a:spcPct val="90000"/>
              </a:lnSpc>
              <a:spcBef>
                <a:spcPts val="400"/>
              </a:spcBef>
              <a:spcAft>
                <a:spcPts val="400"/>
              </a:spcAft>
              <a:buNone/>
              <a:tabLst/>
              <a:defRPr sz="1865">
                <a:solidFill>
                  <a:schemeClr val="accent1"/>
                </a:solidFill>
                <a:latin typeface="+mn-lt"/>
              </a:defRPr>
            </a:lvl1pPr>
            <a:lvl2pPr marL="0" indent="0">
              <a:lnSpc>
                <a:spcPct val="90000"/>
              </a:lnSpc>
              <a:spcBef>
                <a:spcPts val="400"/>
              </a:spcBef>
              <a:spcAft>
                <a:spcPts val="400"/>
              </a:spcAft>
              <a:buNone/>
              <a:tabLst/>
              <a:defRPr lang="en-US" sz="2000" b="0" i="0" kern="1200" dirty="0">
                <a:solidFill>
                  <a:schemeClr val="tx2"/>
                </a:solidFill>
                <a:latin typeface="Franklin Gothic Medium Cond" panose="020B0606030402020204" pitchFamily="34" charset="0"/>
                <a:ea typeface="+mn-ea"/>
                <a:cs typeface="Franklin Gothic Medium Cond" panose="020B0606030402020204" pitchFamily="34" charset="0"/>
              </a:defRPr>
            </a:lvl2pPr>
            <a:lvl3pPr marL="0" indent="0">
              <a:lnSpc>
                <a:spcPct val="90000"/>
              </a:lnSpc>
              <a:spcBef>
                <a:spcPts val="400"/>
              </a:spcBef>
              <a:spcAft>
                <a:spcPts val="400"/>
              </a:spcAft>
              <a:buNone/>
              <a:tabLst/>
              <a:defRPr lang="en-US" sz="1465" b="0" i="0" kern="1200" dirty="0">
                <a:solidFill>
                  <a:schemeClr val="tx1">
                    <a:lumMod val="75000"/>
                    <a:lumOff val="25000"/>
                  </a:schemeClr>
                </a:solidFill>
                <a:latin typeface="+mn-lt"/>
                <a:ea typeface="+mn-ea"/>
                <a:cs typeface="+mn-cs"/>
              </a:defRPr>
            </a:lvl3pPr>
            <a:lvl4pPr marL="0" indent="0">
              <a:lnSpc>
                <a:spcPct val="90000"/>
              </a:lnSpc>
              <a:spcBef>
                <a:spcPts val="400"/>
              </a:spcBef>
              <a:spcAft>
                <a:spcPts val="400"/>
              </a:spcAft>
              <a:buNone/>
              <a:tabLst/>
              <a:defRPr lang="en-US" sz="1465" b="0" i="0" kern="1200" dirty="0" smtClean="0">
                <a:solidFill>
                  <a:schemeClr val="tx1"/>
                </a:solidFill>
                <a:latin typeface="+mn-lt"/>
                <a:ea typeface="+mn-ea"/>
                <a:cs typeface="Arial" panose="020B0604020202020204" pitchFamily="34" charset="0"/>
              </a:defRPr>
            </a:lvl4pPr>
            <a:lvl5pPr marL="232618" indent="-232618">
              <a:lnSpc>
                <a:spcPct val="90000"/>
              </a:lnSpc>
              <a:spcBef>
                <a:spcPts val="400"/>
              </a:spcBef>
              <a:spcAft>
                <a:spcPts val="400"/>
              </a:spcAft>
              <a:buFont typeface="Wingdings" pitchFamily="2" charset="2"/>
              <a:buChar char="§"/>
              <a:tabLst/>
              <a:defRPr lang="en-US" sz="1465" b="0" i="0" kern="1200" dirty="0" smtClean="0">
                <a:solidFill>
                  <a:schemeClr val="tx1">
                    <a:lumMod val="75000"/>
                    <a:lumOff val="25000"/>
                  </a:schemeClr>
                </a:solidFill>
                <a:latin typeface="+mn-lt"/>
                <a:ea typeface="+mn-ea"/>
                <a:cs typeface="+mn-cs"/>
              </a:defRPr>
            </a:lvl5pPr>
            <a:lvl6pPr marL="456777" indent="-219930">
              <a:lnSpc>
                <a:spcPct val="90000"/>
              </a:lnSpc>
              <a:spcBef>
                <a:spcPts val="400"/>
              </a:spcBef>
              <a:spcAft>
                <a:spcPts val="400"/>
              </a:spcAft>
              <a:buSzPct val="80000"/>
              <a:buFont typeface="Courier New" panose="02070309020205020404" pitchFamily="49" charset="0"/>
              <a:buChar char="o"/>
              <a:tabLst/>
              <a:defRPr lang="en-US" sz="1465" b="0" i="0" kern="1200" dirty="0">
                <a:solidFill>
                  <a:schemeClr val="tx1">
                    <a:lumMod val="75000"/>
                    <a:lumOff val="25000"/>
                  </a:schemeClr>
                </a:solidFill>
                <a:latin typeface="+mn-lt"/>
                <a:ea typeface="+mn-ea"/>
                <a:cs typeface="+mn-cs"/>
              </a:defRPr>
            </a:lvl6pPr>
          </a:lstStyle>
          <a:p>
            <a:pPr lvl="0"/>
            <a:r>
              <a:rPr lang="en-US"/>
              <a:t>Large text intro para 1 column</a:t>
            </a:r>
          </a:p>
          <a:p>
            <a:pPr lvl="1"/>
            <a:r>
              <a:rPr lang="en-US"/>
              <a:t>Subheading</a:t>
            </a:r>
          </a:p>
          <a:p>
            <a:pPr lvl="2"/>
            <a:r>
              <a:rPr lang="en-US"/>
              <a:t>Body Text</a:t>
            </a:r>
          </a:p>
          <a:p>
            <a:pPr lvl="3"/>
            <a:r>
              <a:rPr lang="en-US"/>
              <a:t>Bold Body</a:t>
            </a:r>
          </a:p>
          <a:p>
            <a:pPr lvl="4"/>
            <a:r>
              <a:rPr lang="en-US"/>
              <a:t>Bullet</a:t>
            </a:r>
          </a:p>
          <a:p>
            <a:pPr lvl="5"/>
            <a:r>
              <a:rPr lang="en-US" err="1"/>
              <a:t>Subbullet</a:t>
            </a:r>
            <a:endParaRPr lang="en-US"/>
          </a:p>
        </p:txBody>
      </p:sp>
      <p:sp>
        <p:nvSpPr>
          <p:cNvPr id="11" name="Text Placeholder 5">
            <a:extLst>
              <a:ext uri="{FF2B5EF4-FFF2-40B4-BE49-F238E27FC236}">
                <a16:creationId xmlns:a16="http://schemas.microsoft.com/office/drawing/2014/main" id="{827F179C-243E-7C08-58EC-3C6FBE4C7F88}"/>
              </a:ext>
            </a:extLst>
          </p:cNvPr>
          <p:cNvSpPr>
            <a:spLocks noGrp="1"/>
          </p:cNvSpPr>
          <p:nvPr>
            <p:ph type="body" sz="quarter" idx="128" hasCustomPrompt="1"/>
          </p:nvPr>
        </p:nvSpPr>
        <p:spPr>
          <a:xfrm>
            <a:off x="6096003" y="5048832"/>
            <a:ext cx="5738853" cy="969302"/>
          </a:xfrm>
          <a:prstGeom prst="rect">
            <a:avLst/>
          </a:prstGeom>
        </p:spPr>
        <p:txBody>
          <a:bodyPr numCol="1" spcCol="182880"/>
          <a:lstStyle>
            <a:lvl1pPr marL="0" indent="0">
              <a:lnSpc>
                <a:spcPct val="90000"/>
              </a:lnSpc>
              <a:spcBef>
                <a:spcPts val="400"/>
              </a:spcBef>
              <a:spcAft>
                <a:spcPts val="400"/>
              </a:spcAft>
              <a:buNone/>
              <a:tabLst/>
              <a:defRPr sz="1865">
                <a:solidFill>
                  <a:schemeClr val="accent1"/>
                </a:solidFill>
                <a:latin typeface="+mn-lt"/>
              </a:defRPr>
            </a:lvl1pPr>
            <a:lvl2pPr marL="0" indent="0">
              <a:lnSpc>
                <a:spcPct val="90000"/>
              </a:lnSpc>
              <a:spcBef>
                <a:spcPts val="400"/>
              </a:spcBef>
              <a:spcAft>
                <a:spcPts val="400"/>
              </a:spcAft>
              <a:buNone/>
              <a:tabLst/>
              <a:defRPr lang="en-US" sz="2000" b="0" i="0" kern="1200" dirty="0">
                <a:solidFill>
                  <a:schemeClr val="tx2"/>
                </a:solidFill>
                <a:latin typeface="Franklin Gothic Medium Cond" panose="020B0606030402020204" pitchFamily="34" charset="0"/>
                <a:ea typeface="+mn-ea"/>
                <a:cs typeface="Franklin Gothic Medium Cond" panose="020B0606030402020204" pitchFamily="34" charset="0"/>
              </a:defRPr>
            </a:lvl2pPr>
            <a:lvl3pPr marL="0" indent="0">
              <a:lnSpc>
                <a:spcPct val="90000"/>
              </a:lnSpc>
              <a:spcBef>
                <a:spcPts val="400"/>
              </a:spcBef>
              <a:spcAft>
                <a:spcPts val="400"/>
              </a:spcAft>
              <a:buNone/>
              <a:tabLst/>
              <a:defRPr lang="en-US" sz="1465" b="0" i="0" kern="1200" dirty="0">
                <a:solidFill>
                  <a:schemeClr val="tx1">
                    <a:lumMod val="75000"/>
                    <a:lumOff val="25000"/>
                  </a:schemeClr>
                </a:solidFill>
                <a:latin typeface="+mn-lt"/>
                <a:ea typeface="+mn-ea"/>
                <a:cs typeface="+mn-cs"/>
              </a:defRPr>
            </a:lvl3pPr>
            <a:lvl4pPr marL="0" indent="0">
              <a:lnSpc>
                <a:spcPct val="90000"/>
              </a:lnSpc>
              <a:spcBef>
                <a:spcPts val="400"/>
              </a:spcBef>
              <a:spcAft>
                <a:spcPts val="400"/>
              </a:spcAft>
              <a:buNone/>
              <a:tabLst/>
              <a:defRPr lang="en-US" sz="1465" b="0" i="0" kern="1200" dirty="0" smtClean="0">
                <a:solidFill>
                  <a:schemeClr val="tx1"/>
                </a:solidFill>
                <a:latin typeface="+mn-lt"/>
                <a:ea typeface="+mn-ea"/>
                <a:cs typeface="Arial" panose="020B0604020202020204" pitchFamily="34" charset="0"/>
              </a:defRPr>
            </a:lvl4pPr>
            <a:lvl5pPr marL="232618" indent="-232618">
              <a:lnSpc>
                <a:spcPct val="90000"/>
              </a:lnSpc>
              <a:spcBef>
                <a:spcPts val="400"/>
              </a:spcBef>
              <a:spcAft>
                <a:spcPts val="400"/>
              </a:spcAft>
              <a:buFont typeface="Wingdings" pitchFamily="2" charset="2"/>
              <a:buChar char="§"/>
              <a:tabLst/>
              <a:defRPr lang="en-US" sz="1465" b="0" i="0" kern="1200" dirty="0" smtClean="0">
                <a:solidFill>
                  <a:schemeClr val="tx1">
                    <a:lumMod val="75000"/>
                    <a:lumOff val="25000"/>
                  </a:schemeClr>
                </a:solidFill>
                <a:latin typeface="+mn-lt"/>
                <a:ea typeface="+mn-ea"/>
                <a:cs typeface="+mn-cs"/>
              </a:defRPr>
            </a:lvl5pPr>
            <a:lvl6pPr marL="456777" indent="-219930">
              <a:lnSpc>
                <a:spcPct val="90000"/>
              </a:lnSpc>
              <a:spcBef>
                <a:spcPts val="400"/>
              </a:spcBef>
              <a:spcAft>
                <a:spcPts val="400"/>
              </a:spcAft>
              <a:buSzPct val="80000"/>
              <a:buFont typeface="Courier New" panose="02070309020205020404" pitchFamily="49" charset="0"/>
              <a:buChar char="o"/>
              <a:tabLst/>
              <a:defRPr lang="en-US" sz="1465" b="0" i="0" kern="1200" dirty="0">
                <a:solidFill>
                  <a:schemeClr val="tx1">
                    <a:lumMod val="75000"/>
                    <a:lumOff val="25000"/>
                  </a:schemeClr>
                </a:solidFill>
                <a:latin typeface="+mn-lt"/>
                <a:ea typeface="+mn-ea"/>
                <a:cs typeface="+mn-cs"/>
              </a:defRPr>
            </a:lvl6pPr>
          </a:lstStyle>
          <a:p>
            <a:pPr lvl="0"/>
            <a:r>
              <a:rPr lang="en-US"/>
              <a:t>Large text intro para 1 column</a:t>
            </a:r>
          </a:p>
          <a:p>
            <a:pPr marL="0" lvl="1" indent="0" algn="l" defTabSz="457200" rtl="0" eaLnBrk="1" fontAlgn="t" latinLnBrk="0" hangingPunct="1">
              <a:lnSpc>
                <a:spcPct val="90000"/>
              </a:lnSpc>
              <a:spcBef>
                <a:spcPts val="400"/>
              </a:spcBef>
              <a:spcAft>
                <a:spcPts val="400"/>
              </a:spcAft>
              <a:buClr>
                <a:schemeClr val="accent3">
                  <a:lumMod val="75000"/>
                </a:schemeClr>
              </a:buClr>
              <a:buSzPct val="50000"/>
              <a:buFont typeface="Wingdings" charset="2"/>
              <a:buNone/>
              <a:tabLst/>
            </a:pPr>
            <a:r>
              <a:rPr lang="en-US"/>
              <a:t>Subheading</a:t>
            </a:r>
          </a:p>
          <a:p>
            <a:pPr lvl="2"/>
            <a:r>
              <a:rPr lang="en-US"/>
              <a:t>Body Text</a:t>
            </a:r>
          </a:p>
          <a:p>
            <a:pPr lvl="3"/>
            <a:r>
              <a:rPr lang="en-US"/>
              <a:t>Bold Body</a:t>
            </a:r>
          </a:p>
          <a:p>
            <a:pPr lvl="4"/>
            <a:r>
              <a:rPr lang="en-US"/>
              <a:t>Bullet</a:t>
            </a:r>
          </a:p>
          <a:p>
            <a:pPr lvl="5"/>
            <a:r>
              <a:rPr lang="en-US" err="1"/>
              <a:t>Subbullet</a:t>
            </a:r>
            <a:endParaRPr lang="en-US"/>
          </a:p>
          <a:p>
            <a:pPr lvl="5"/>
            <a:endParaRPr lang="en-US"/>
          </a:p>
        </p:txBody>
      </p:sp>
      <p:sp>
        <p:nvSpPr>
          <p:cNvPr id="9" name="Footer Placeholder 4">
            <a:extLst>
              <a:ext uri="{FF2B5EF4-FFF2-40B4-BE49-F238E27FC236}">
                <a16:creationId xmlns:a16="http://schemas.microsoft.com/office/drawing/2014/main" id="{11061028-43C7-5747-8602-F71DEA4580A3}"/>
              </a:ext>
            </a:extLst>
          </p:cNvPr>
          <p:cNvSpPr>
            <a:spLocks noGrp="1"/>
          </p:cNvSpPr>
          <p:nvPr>
            <p:ph type="ftr" sz="quarter" idx="3"/>
          </p:nvPr>
        </p:nvSpPr>
        <p:spPr>
          <a:xfrm>
            <a:off x="7015864" y="6282727"/>
            <a:ext cx="4443413"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ITC Franklin Gothic Std Book" panose="020B0504030503020204" pitchFamily="34" charset="0"/>
                <a:cs typeface="Arial"/>
              </a:defRPr>
            </a:lvl1pPr>
          </a:lstStyle>
          <a:p>
            <a:r>
              <a:rPr lang="en-US"/>
              <a:t>Post-preliminary Coordination Meeting</a:t>
            </a:r>
          </a:p>
        </p:txBody>
      </p:sp>
      <p:sp>
        <p:nvSpPr>
          <p:cNvPr id="12" name="Slide Number Placeholder 1">
            <a:extLst>
              <a:ext uri="{FF2B5EF4-FFF2-40B4-BE49-F238E27FC236}">
                <a16:creationId xmlns:a16="http://schemas.microsoft.com/office/drawing/2014/main" id="{29A6932F-91B8-67AD-7AD2-FB37E3967C9E}"/>
              </a:ext>
            </a:extLst>
          </p:cNvPr>
          <p:cNvSpPr>
            <a:spLocks noGrp="1"/>
          </p:cNvSpPr>
          <p:nvPr>
            <p:ph type="sldNum" sz="quarter" idx="4"/>
          </p:nvPr>
        </p:nvSpPr>
        <p:spPr>
          <a:xfrm>
            <a:off x="11459278" y="6282727"/>
            <a:ext cx="427921"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Franklin Gothic Medium" panose="020B0603020102020204" pitchFamily="34" charset="0"/>
              </a:defRPr>
            </a:lvl1pPr>
          </a:lstStyle>
          <a:p>
            <a:fld id="{8FCC257D-A786-9244-9E17-CE618C8B9275}" type="slidenum">
              <a:rPr lang="en-US" smtClean="0"/>
              <a:pPr/>
              <a:t>‹#›</a:t>
            </a:fld>
            <a:endParaRPr lang="en-US"/>
          </a:p>
        </p:txBody>
      </p:sp>
    </p:spTree>
    <p:extLst>
      <p:ext uri="{BB962C8B-B14F-4D97-AF65-F5344CB8AC3E}">
        <p14:creationId xmlns:p14="http://schemas.microsoft.com/office/powerpoint/2010/main" val="30521548"/>
      </p:ext>
    </p:extLst>
  </p:cSld>
  <p:clrMapOvr>
    <a:masterClrMapping/>
  </p:clrMapOvr>
  <p:extLst>
    <p:ext uri="{DCECCB84-F9BA-43D5-87BE-67443E8EF086}">
      <p15:sldGuideLst xmlns:p15="http://schemas.microsoft.com/office/powerpoint/2012/main">
        <p15:guide id="1" pos="247">
          <p15:clr>
            <a:srgbClr val="FBAE40"/>
          </p15:clr>
        </p15:guide>
        <p15:guide id="2" pos="5504">
          <p15:clr>
            <a:srgbClr val="FBAE40"/>
          </p15:clr>
        </p15:guide>
        <p15:guide id="3" orient="horz" pos="1278">
          <p15:clr>
            <a:srgbClr val="FBAE40"/>
          </p15:clr>
        </p15:guide>
        <p15:guide id="4" pos="2944">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Intro 1 col, 2 tex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A6F34CD-CFA7-D0EE-6CB6-2E1F4E707551}"/>
              </a:ext>
            </a:extLst>
          </p:cNvPr>
          <p:cNvSpPr/>
          <p:nvPr userDrawn="1"/>
        </p:nvSpPr>
        <p:spPr>
          <a:xfrm>
            <a:off x="4098159" y="404940"/>
            <a:ext cx="3965749" cy="5293196"/>
          </a:xfrm>
          <a:prstGeom prst="rect">
            <a:avLst/>
          </a:prstGeom>
          <a:solidFill>
            <a:schemeClr val="bg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49" b="0" i="0">
              <a:latin typeface="ITC Franklin Gothic Std Book" panose="020B0504030503020204" pitchFamily="34" charset="0"/>
            </a:endParaRPr>
          </a:p>
        </p:txBody>
      </p:sp>
      <p:sp>
        <p:nvSpPr>
          <p:cNvPr id="3" name="Picture Placeholder 2">
            <a:extLst>
              <a:ext uri="{FF2B5EF4-FFF2-40B4-BE49-F238E27FC236}">
                <a16:creationId xmlns:a16="http://schemas.microsoft.com/office/drawing/2014/main" id="{34EDCE61-2B36-19DA-04E7-780822F0BFDE}"/>
              </a:ext>
            </a:extLst>
          </p:cNvPr>
          <p:cNvSpPr>
            <a:spLocks noGrp="1"/>
          </p:cNvSpPr>
          <p:nvPr>
            <p:ph type="pic" sz="quarter" idx="17"/>
          </p:nvPr>
        </p:nvSpPr>
        <p:spPr>
          <a:xfrm>
            <a:off x="304801" y="856457"/>
            <a:ext cx="3714751" cy="2998658"/>
          </a:xfrm>
          <a:prstGeom prst="rect">
            <a:avLst/>
          </a:prstGeom>
        </p:spPr>
        <p:txBody>
          <a:bodyPr/>
          <a:lstStyle>
            <a:lvl1pPr>
              <a:defRPr>
                <a:latin typeface="+mn-lt"/>
              </a:defRPr>
            </a:lvl1pPr>
          </a:lstStyle>
          <a:p>
            <a:endParaRPr lang="en-US"/>
          </a:p>
        </p:txBody>
      </p:sp>
      <p:sp>
        <p:nvSpPr>
          <p:cNvPr id="6" name="Picture Placeholder 2">
            <a:extLst>
              <a:ext uri="{FF2B5EF4-FFF2-40B4-BE49-F238E27FC236}">
                <a16:creationId xmlns:a16="http://schemas.microsoft.com/office/drawing/2014/main" id="{551B1E44-FFD4-35B6-E092-858A07331075}"/>
              </a:ext>
            </a:extLst>
          </p:cNvPr>
          <p:cNvSpPr>
            <a:spLocks noGrp="1"/>
          </p:cNvSpPr>
          <p:nvPr>
            <p:ph type="pic" sz="quarter" idx="19"/>
          </p:nvPr>
        </p:nvSpPr>
        <p:spPr>
          <a:xfrm>
            <a:off x="4213782" y="856457"/>
            <a:ext cx="3714751" cy="3007290"/>
          </a:xfrm>
          <a:prstGeom prst="rect">
            <a:avLst/>
          </a:prstGeom>
        </p:spPr>
        <p:txBody>
          <a:bodyPr/>
          <a:lstStyle>
            <a:lvl1pPr>
              <a:defRPr>
                <a:latin typeface="+mn-lt"/>
              </a:defRPr>
            </a:lvl1pPr>
          </a:lstStyle>
          <a:p>
            <a:endParaRPr lang="en-US"/>
          </a:p>
        </p:txBody>
      </p:sp>
      <p:sp>
        <p:nvSpPr>
          <p:cNvPr id="12" name="Picture Placeholder 2">
            <a:extLst>
              <a:ext uri="{FF2B5EF4-FFF2-40B4-BE49-F238E27FC236}">
                <a16:creationId xmlns:a16="http://schemas.microsoft.com/office/drawing/2014/main" id="{C358E0CC-8F83-1C09-F652-CB6FF7A1A264}"/>
              </a:ext>
            </a:extLst>
          </p:cNvPr>
          <p:cNvSpPr>
            <a:spLocks noGrp="1"/>
          </p:cNvSpPr>
          <p:nvPr>
            <p:ph type="pic" sz="quarter" idx="21"/>
          </p:nvPr>
        </p:nvSpPr>
        <p:spPr>
          <a:xfrm>
            <a:off x="8142517" y="856457"/>
            <a:ext cx="3714751" cy="2998658"/>
          </a:xfrm>
          <a:prstGeom prst="rect">
            <a:avLst/>
          </a:prstGeom>
        </p:spPr>
        <p:txBody>
          <a:bodyPr/>
          <a:lstStyle>
            <a:lvl1pPr>
              <a:defRPr>
                <a:latin typeface="+mn-lt"/>
              </a:defRPr>
            </a:lvl1pPr>
          </a:lstStyle>
          <a:p>
            <a:endParaRPr lang="en-US"/>
          </a:p>
        </p:txBody>
      </p:sp>
      <p:sp>
        <p:nvSpPr>
          <p:cNvPr id="13" name="Text Placeholder 5">
            <a:extLst>
              <a:ext uri="{FF2B5EF4-FFF2-40B4-BE49-F238E27FC236}">
                <a16:creationId xmlns:a16="http://schemas.microsoft.com/office/drawing/2014/main" id="{D72F5C5D-128F-C2FB-05A8-00C89F3911AC}"/>
              </a:ext>
            </a:extLst>
          </p:cNvPr>
          <p:cNvSpPr>
            <a:spLocks noGrp="1"/>
          </p:cNvSpPr>
          <p:nvPr>
            <p:ph type="body" sz="quarter" idx="127" hasCustomPrompt="1"/>
          </p:nvPr>
        </p:nvSpPr>
        <p:spPr>
          <a:xfrm>
            <a:off x="304801" y="3855116"/>
            <a:ext cx="3714751" cy="1697721"/>
          </a:xfrm>
          <a:prstGeom prst="rect">
            <a:avLst/>
          </a:prstGeom>
        </p:spPr>
        <p:txBody>
          <a:bodyPr numCol="1" spcCol="182880"/>
          <a:lstStyle>
            <a:lvl1pPr marL="0" indent="0">
              <a:lnSpc>
                <a:spcPct val="90000"/>
              </a:lnSpc>
              <a:spcBef>
                <a:spcPts val="400"/>
              </a:spcBef>
              <a:spcAft>
                <a:spcPts val="400"/>
              </a:spcAft>
              <a:buNone/>
              <a:tabLst/>
              <a:defRPr sz="2000">
                <a:solidFill>
                  <a:schemeClr val="accent1"/>
                </a:solidFill>
                <a:latin typeface="+mn-lt"/>
              </a:defRPr>
            </a:lvl1pPr>
            <a:lvl2pPr marL="0" indent="0">
              <a:lnSpc>
                <a:spcPct val="90000"/>
              </a:lnSpc>
              <a:spcBef>
                <a:spcPts val="400"/>
              </a:spcBef>
              <a:spcAft>
                <a:spcPts val="400"/>
              </a:spcAft>
              <a:buNone/>
              <a:tabLst/>
              <a:defRPr lang="en-US" sz="2000" b="0" i="0" kern="1200" dirty="0">
                <a:solidFill>
                  <a:schemeClr val="tx2"/>
                </a:solidFill>
                <a:latin typeface="Franklin Gothic Medium Cond" panose="020B0606030402020204" pitchFamily="34" charset="0"/>
                <a:ea typeface="+mn-ea"/>
                <a:cs typeface="Franklin Gothic Medium Cond" panose="020B0606030402020204" pitchFamily="34" charset="0"/>
              </a:defRPr>
            </a:lvl2pPr>
            <a:lvl3pPr marL="0" indent="0">
              <a:lnSpc>
                <a:spcPct val="90000"/>
              </a:lnSpc>
              <a:spcBef>
                <a:spcPts val="400"/>
              </a:spcBef>
              <a:spcAft>
                <a:spcPts val="400"/>
              </a:spcAft>
              <a:buNone/>
              <a:tabLst/>
              <a:defRPr lang="en-US" sz="1600" b="0" i="0" kern="1200" dirty="0">
                <a:solidFill>
                  <a:schemeClr val="tx1">
                    <a:lumMod val="75000"/>
                    <a:lumOff val="25000"/>
                  </a:schemeClr>
                </a:solidFill>
                <a:latin typeface="+mn-lt"/>
                <a:ea typeface="+mn-ea"/>
                <a:cs typeface="+mn-cs"/>
              </a:defRPr>
            </a:lvl3pPr>
            <a:lvl4pPr marL="0" indent="0">
              <a:lnSpc>
                <a:spcPct val="90000"/>
              </a:lnSpc>
              <a:spcBef>
                <a:spcPts val="400"/>
              </a:spcBef>
              <a:spcAft>
                <a:spcPts val="400"/>
              </a:spcAft>
              <a:buNone/>
              <a:tabLst/>
              <a:defRPr lang="en-US" sz="1600" b="0" i="0" kern="1200" dirty="0" smtClean="0">
                <a:solidFill>
                  <a:schemeClr val="tx1"/>
                </a:solidFill>
                <a:latin typeface="+mn-lt"/>
                <a:ea typeface="+mn-ea"/>
                <a:cs typeface="Arial" panose="020B0604020202020204" pitchFamily="34" charset="0"/>
              </a:defRPr>
            </a:lvl4pPr>
            <a:lvl5pPr marL="232618" indent="-232618">
              <a:lnSpc>
                <a:spcPct val="90000"/>
              </a:lnSpc>
              <a:spcBef>
                <a:spcPts val="400"/>
              </a:spcBef>
              <a:spcAft>
                <a:spcPts val="400"/>
              </a:spcAft>
              <a:buFont typeface="Wingdings" pitchFamily="2" charset="2"/>
              <a:buChar char="§"/>
              <a:tabLst/>
              <a:defRPr lang="en-US" sz="1600" b="0" i="0" kern="1200" dirty="0" smtClean="0">
                <a:solidFill>
                  <a:schemeClr val="tx1">
                    <a:lumMod val="75000"/>
                    <a:lumOff val="25000"/>
                  </a:schemeClr>
                </a:solidFill>
                <a:latin typeface="+mn-lt"/>
                <a:ea typeface="+mn-ea"/>
                <a:cs typeface="+mn-cs"/>
              </a:defRPr>
            </a:lvl5pPr>
            <a:lvl6pPr marL="456777" indent="-219930">
              <a:lnSpc>
                <a:spcPct val="90000"/>
              </a:lnSpc>
              <a:spcBef>
                <a:spcPts val="400"/>
              </a:spcBef>
              <a:spcAft>
                <a:spcPts val="400"/>
              </a:spcAft>
              <a:buSzPct val="80000"/>
              <a:buFont typeface="Courier New" panose="02070309020205020404" pitchFamily="49" charset="0"/>
              <a:buChar char="o"/>
              <a:tabLst/>
              <a:defRPr lang="en-US" sz="1600" b="0" i="0" kern="1200" dirty="0">
                <a:solidFill>
                  <a:schemeClr val="tx1">
                    <a:lumMod val="75000"/>
                    <a:lumOff val="25000"/>
                  </a:schemeClr>
                </a:solidFill>
                <a:latin typeface="+mn-lt"/>
                <a:ea typeface="+mn-ea"/>
                <a:cs typeface="+mn-cs"/>
              </a:defRPr>
            </a:lvl6pPr>
          </a:lstStyle>
          <a:p>
            <a:pPr lvl="0"/>
            <a:r>
              <a:rPr lang="en-US"/>
              <a:t>Large text intro para 1 column</a:t>
            </a:r>
          </a:p>
          <a:p>
            <a:pPr marL="0" lvl="1" indent="0" algn="l" defTabSz="457200" rtl="0" eaLnBrk="1" fontAlgn="t" latinLnBrk="0" hangingPunct="1">
              <a:lnSpc>
                <a:spcPct val="90000"/>
              </a:lnSpc>
              <a:spcBef>
                <a:spcPts val="400"/>
              </a:spcBef>
              <a:spcAft>
                <a:spcPts val="400"/>
              </a:spcAft>
              <a:buClr>
                <a:schemeClr val="accent3">
                  <a:lumMod val="75000"/>
                </a:schemeClr>
              </a:buClr>
              <a:buSzPct val="50000"/>
              <a:buFont typeface="Wingdings" charset="2"/>
              <a:buNone/>
              <a:tabLst/>
            </a:pPr>
            <a:r>
              <a:rPr lang="en-US"/>
              <a:t>Subheading</a:t>
            </a:r>
          </a:p>
          <a:p>
            <a:pPr lvl="2"/>
            <a:r>
              <a:rPr lang="en-US"/>
              <a:t>Body Text</a:t>
            </a:r>
          </a:p>
          <a:p>
            <a:pPr lvl="3"/>
            <a:r>
              <a:rPr lang="en-US"/>
              <a:t>Bold Body</a:t>
            </a:r>
          </a:p>
          <a:p>
            <a:pPr lvl="4"/>
            <a:r>
              <a:rPr lang="en-US"/>
              <a:t>Bullet</a:t>
            </a:r>
          </a:p>
          <a:p>
            <a:pPr lvl="5"/>
            <a:r>
              <a:rPr lang="en-US" err="1"/>
              <a:t>Subbullet</a:t>
            </a:r>
            <a:endParaRPr lang="en-US"/>
          </a:p>
        </p:txBody>
      </p:sp>
      <p:sp>
        <p:nvSpPr>
          <p:cNvPr id="14" name="Text Placeholder 5">
            <a:extLst>
              <a:ext uri="{FF2B5EF4-FFF2-40B4-BE49-F238E27FC236}">
                <a16:creationId xmlns:a16="http://schemas.microsoft.com/office/drawing/2014/main" id="{B9A046F7-1461-DC8C-8264-7442ED6C37B3}"/>
              </a:ext>
            </a:extLst>
          </p:cNvPr>
          <p:cNvSpPr>
            <a:spLocks noGrp="1"/>
          </p:cNvSpPr>
          <p:nvPr>
            <p:ph type="body" sz="quarter" idx="128" hasCustomPrompt="1"/>
          </p:nvPr>
        </p:nvSpPr>
        <p:spPr>
          <a:xfrm>
            <a:off x="4213782" y="3855116"/>
            <a:ext cx="3714751" cy="1697721"/>
          </a:xfrm>
          <a:prstGeom prst="rect">
            <a:avLst/>
          </a:prstGeom>
        </p:spPr>
        <p:txBody>
          <a:bodyPr numCol="1" spcCol="182880"/>
          <a:lstStyle>
            <a:lvl1pPr marL="0" indent="0">
              <a:lnSpc>
                <a:spcPct val="90000"/>
              </a:lnSpc>
              <a:spcBef>
                <a:spcPts val="400"/>
              </a:spcBef>
              <a:spcAft>
                <a:spcPts val="400"/>
              </a:spcAft>
              <a:buNone/>
              <a:tabLst/>
              <a:defRPr sz="2000">
                <a:solidFill>
                  <a:schemeClr val="accent1"/>
                </a:solidFill>
                <a:latin typeface="+mn-lt"/>
              </a:defRPr>
            </a:lvl1pPr>
            <a:lvl2pPr marL="0" indent="0">
              <a:lnSpc>
                <a:spcPct val="90000"/>
              </a:lnSpc>
              <a:spcBef>
                <a:spcPts val="400"/>
              </a:spcBef>
              <a:spcAft>
                <a:spcPts val="400"/>
              </a:spcAft>
              <a:buNone/>
              <a:tabLst/>
              <a:defRPr lang="en-US" sz="2000" b="0" i="0" kern="1200" dirty="0">
                <a:solidFill>
                  <a:schemeClr val="tx2"/>
                </a:solidFill>
                <a:latin typeface="Franklin Gothic Medium Cond" panose="020B0606030402020204" pitchFamily="34" charset="0"/>
                <a:ea typeface="+mn-ea"/>
                <a:cs typeface="Franklin Gothic Medium Cond" panose="020B0606030402020204" pitchFamily="34" charset="0"/>
              </a:defRPr>
            </a:lvl2pPr>
            <a:lvl3pPr marL="0" indent="0">
              <a:lnSpc>
                <a:spcPct val="90000"/>
              </a:lnSpc>
              <a:spcBef>
                <a:spcPts val="400"/>
              </a:spcBef>
              <a:spcAft>
                <a:spcPts val="400"/>
              </a:spcAft>
              <a:buNone/>
              <a:tabLst/>
              <a:defRPr lang="en-US" sz="1600" b="0" i="0" kern="1200" dirty="0">
                <a:solidFill>
                  <a:schemeClr val="tx1">
                    <a:lumMod val="75000"/>
                    <a:lumOff val="25000"/>
                  </a:schemeClr>
                </a:solidFill>
                <a:latin typeface="+mn-lt"/>
                <a:ea typeface="+mn-ea"/>
                <a:cs typeface="+mn-cs"/>
              </a:defRPr>
            </a:lvl3pPr>
            <a:lvl4pPr marL="0" indent="0">
              <a:lnSpc>
                <a:spcPct val="90000"/>
              </a:lnSpc>
              <a:spcBef>
                <a:spcPts val="400"/>
              </a:spcBef>
              <a:spcAft>
                <a:spcPts val="400"/>
              </a:spcAft>
              <a:buNone/>
              <a:tabLst/>
              <a:defRPr lang="en-US" sz="1600" b="0" i="0" kern="1200" dirty="0" smtClean="0">
                <a:solidFill>
                  <a:schemeClr val="tx1"/>
                </a:solidFill>
                <a:latin typeface="+mn-lt"/>
                <a:ea typeface="+mn-ea"/>
                <a:cs typeface="Arial" panose="020B0604020202020204" pitchFamily="34" charset="0"/>
              </a:defRPr>
            </a:lvl4pPr>
            <a:lvl5pPr marL="232618" indent="-232618">
              <a:lnSpc>
                <a:spcPct val="90000"/>
              </a:lnSpc>
              <a:spcBef>
                <a:spcPts val="400"/>
              </a:spcBef>
              <a:spcAft>
                <a:spcPts val="400"/>
              </a:spcAft>
              <a:buFont typeface="Wingdings" pitchFamily="2" charset="2"/>
              <a:buChar char="§"/>
              <a:tabLst/>
              <a:defRPr lang="en-US" sz="1600" b="0" i="0" kern="1200" dirty="0" smtClean="0">
                <a:solidFill>
                  <a:schemeClr val="tx1">
                    <a:lumMod val="75000"/>
                    <a:lumOff val="25000"/>
                  </a:schemeClr>
                </a:solidFill>
                <a:latin typeface="+mn-lt"/>
                <a:ea typeface="+mn-ea"/>
                <a:cs typeface="+mn-cs"/>
              </a:defRPr>
            </a:lvl5pPr>
            <a:lvl6pPr marL="456777" indent="-219930">
              <a:lnSpc>
                <a:spcPct val="90000"/>
              </a:lnSpc>
              <a:spcBef>
                <a:spcPts val="400"/>
              </a:spcBef>
              <a:spcAft>
                <a:spcPts val="400"/>
              </a:spcAft>
              <a:buSzPct val="80000"/>
              <a:buFont typeface="Courier New" panose="02070309020205020404" pitchFamily="49" charset="0"/>
              <a:buChar char="o"/>
              <a:tabLst/>
              <a:defRPr lang="en-US" sz="1600" b="0" i="0" kern="1200" dirty="0">
                <a:solidFill>
                  <a:schemeClr val="tx1">
                    <a:lumMod val="75000"/>
                    <a:lumOff val="25000"/>
                  </a:schemeClr>
                </a:solidFill>
                <a:latin typeface="+mn-lt"/>
                <a:ea typeface="+mn-ea"/>
                <a:cs typeface="+mn-cs"/>
              </a:defRPr>
            </a:lvl6pPr>
          </a:lstStyle>
          <a:p>
            <a:pPr lvl="0"/>
            <a:r>
              <a:rPr lang="en-US"/>
              <a:t>Large text intro para 1 column</a:t>
            </a:r>
          </a:p>
          <a:p>
            <a:pPr marL="0" lvl="1" indent="0" algn="l" defTabSz="457200" rtl="0" eaLnBrk="1" fontAlgn="t" latinLnBrk="0" hangingPunct="1">
              <a:lnSpc>
                <a:spcPct val="90000"/>
              </a:lnSpc>
              <a:spcBef>
                <a:spcPts val="400"/>
              </a:spcBef>
              <a:spcAft>
                <a:spcPts val="400"/>
              </a:spcAft>
              <a:buClr>
                <a:schemeClr val="accent3">
                  <a:lumMod val="75000"/>
                </a:schemeClr>
              </a:buClr>
              <a:buSzPct val="50000"/>
              <a:buFont typeface="Wingdings" charset="2"/>
              <a:buNone/>
              <a:tabLst/>
            </a:pPr>
            <a:r>
              <a:rPr lang="en-US"/>
              <a:t>Subheading</a:t>
            </a:r>
          </a:p>
          <a:p>
            <a:pPr lvl="2"/>
            <a:r>
              <a:rPr lang="en-US"/>
              <a:t>Body Text</a:t>
            </a:r>
          </a:p>
          <a:p>
            <a:pPr lvl="3"/>
            <a:r>
              <a:rPr lang="en-US"/>
              <a:t>Bold Body</a:t>
            </a:r>
          </a:p>
          <a:p>
            <a:pPr lvl="4"/>
            <a:r>
              <a:rPr lang="en-US"/>
              <a:t>Bullet</a:t>
            </a:r>
          </a:p>
          <a:p>
            <a:pPr lvl="5"/>
            <a:r>
              <a:rPr lang="en-US" err="1"/>
              <a:t>Subbullet</a:t>
            </a:r>
            <a:endParaRPr lang="en-US"/>
          </a:p>
        </p:txBody>
      </p:sp>
      <p:sp>
        <p:nvSpPr>
          <p:cNvPr id="15" name="Text Placeholder 5">
            <a:extLst>
              <a:ext uri="{FF2B5EF4-FFF2-40B4-BE49-F238E27FC236}">
                <a16:creationId xmlns:a16="http://schemas.microsoft.com/office/drawing/2014/main" id="{E5F279E1-CFD5-78B5-9031-04B9EC4E7526}"/>
              </a:ext>
            </a:extLst>
          </p:cNvPr>
          <p:cNvSpPr>
            <a:spLocks noGrp="1"/>
          </p:cNvSpPr>
          <p:nvPr>
            <p:ph type="body" sz="quarter" idx="129" hasCustomPrompt="1"/>
          </p:nvPr>
        </p:nvSpPr>
        <p:spPr>
          <a:xfrm>
            <a:off x="8122763" y="3855116"/>
            <a:ext cx="3714751" cy="1697721"/>
          </a:xfrm>
          <a:prstGeom prst="rect">
            <a:avLst/>
          </a:prstGeom>
        </p:spPr>
        <p:txBody>
          <a:bodyPr numCol="1" spcCol="182880"/>
          <a:lstStyle>
            <a:lvl1pPr marL="0" indent="0">
              <a:lnSpc>
                <a:spcPct val="90000"/>
              </a:lnSpc>
              <a:spcBef>
                <a:spcPts val="400"/>
              </a:spcBef>
              <a:spcAft>
                <a:spcPts val="400"/>
              </a:spcAft>
              <a:buNone/>
              <a:tabLst/>
              <a:defRPr sz="2000">
                <a:solidFill>
                  <a:schemeClr val="accent1"/>
                </a:solidFill>
                <a:latin typeface="+mn-lt"/>
              </a:defRPr>
            </a:lvl1pPr>
            <a:lvl2pPr marL="0" indent="0">
              <a:lnSpc>
                <a:spcPct val="90000"/>
              </a:lnSpc>
              <a:spcBef>
                <a:spcPts val="400"/>
              </a:spcBef>
              <a:spcAft>
                <a:spcPts val="400"/>
              </a:spcAft>
              <a:buNone/>
              <a:tabLst/>
              <a:defRPr lang="en-US" sz="2000" b="0" i="0" kern="1200" dirty="0">
                <a:solidFill>
                  <a:schemeClr val="tx2"/>
                </a:solidFill>
                <a:latin typeface="Franklin Gothic Medium Cond" panose="020B0606030402020204" pitchFamily="34" charset="0"/>
                <a:ea typeface="+mn-ea"/>
                <a:cs typeface="Franklin Gothic Medium Cond" panose="020B0606030402020204" pitchFamily="34" charset="0"/>
              </a:defRPr>
            </a:lvl2pPr>
            <a:lvl3pPr marL="0" indent="0">
              <a:lnSpc>
                <a:spcPct val="90000"/>
              </a:lnSpc>
              <a:spcBef>
                <a:spcPts val="400"/>
              </a:spcBef>
              <a:spcAft>
                <a:spcPts val="400"/>
              </a:spcAft>
              <a:buNone/>
              <a:tabLst/>
              <a:defRPr lang="en-US" sz="1600" b="0" i="0" kern="1200" dirty="0">
                <a:solidFill>
                  <a:schemeClr val="tx1">
                    <a:lumMod val="75000"/>
                    <a:lumOff val="25000"/>
                  </a:schemeClr>
                </a:solidFill>
                <a:latin typeface="+mn-lt"/>
                <a:ea typeface="+mn-ea"/>
                <a:cs typeface="+mn-cs"/>
              </a:defRPr>
            </a:lvl3pPr>
            <a:lvl4pPr marL="0" indent="0">
              <a:lnSpc>
                <a:spcPct val="90000"/>
              </a:lnSpc>
              <a:spcBef>
                <a:spcPts val="400"/>
              </a:spcBef>
              <a:spcAft>
                <a:spcPts val="400"/>
              </a:spcAft>
              <a:buNone/>
              <a:tabLst/>
              <a:defRPr lang="en-US" sz="1600" b="0" i="0" kern="1200" dirty="0" smtClean="0">
                <a:solidFill>
                  <a:schemeClr val="tx1"/>
                </a:solidFill>
                <a:latin typeface="+mn-lt"/>
                <a:ea typeface="+mn-ea"/>
                <a:cs typeface="Arial" panose="020B0604020202020204" pitchFamily="34" charset="0"/>
              </a:defRPr>
            </a:lvl4pPr>
            <a:lvl5pPr marL="232618" indent="-232618">
              <a:lnSpc>
                <a:spcPct val="90000"/>
              </a:lnSpc>
              <a:spcBef>
                <a:spcPts val="400"/>
              </a:spcBef>
              <a:spcAft>
                <a:spcPts val="400"/>
              </a:spcAft>
              <a:buFont typeface="Wingdings" pitchFamily="2" charset="2"/>
              <a:buChar char="§"/>
              <a:tabLst/>
              <a:defRPr lang="en-US" sz="1600" b="0" i="0" kern="1200" dirty="0" smtClean="0">
                <a:solidFill>
                  <a:schemeClr val="tx1">
                    <a:lumMod val="75000"/>
                    <a:lumOff val="25000"/>
                  </a:schemeClr>
                </a:solidFill>
                <a:latin typeface="+mn-lt"/>
                <a:ea typeface="+mn-ea"/>
                <a:cs typeface="+mn-cs"/>
              </a:defRPr>
            </a:lvl5pPr>
            <a:lvl6pPr marL="456777" indent="-219930">
              <a:lnSpc>
                <a:spcPct val="90000"/>
              </a:lnSpc>
              <a:spcBef>
                <a:spcPts val="400"/>
              </a:spcBef>
              <a:spcAft>
                <a:spcPts val="400"/>
              </a:spcAft>
              <a:buSzPct val="80000"/>
              <a:buFont typeface="Courier New" panose="02070309020205020404" pitchFamily="49" charset="0"/>
              <a:buChar char="o"/>
              <a:tabLst/>
              <a:defRPr lang="en-US" sz="1600" b="0" i="0" kern="1200" dirty="0">
                <a:solidFill>
                  <a:schemeClr val="tx1">
                    <a:lumMod val="75000"/>
                    <a:lumOff val="25000"/>
                  </a:schemeClr>
                </a:solidFill>
                <a:latin typeface="+mn-lt"/>
                <a:ea typeface="+mn-ea"/>
                <a:cs typeface="+mn-cs"/>
              </a:defRPr>
            </a:lvl6pPr>
          </a:lstStyle>
          <a:p>
            <a:pPr lvl="0"/>
            <a:r>
              <a:rPr lang="en-US"/>
              <a:t>Large text intro para 1 column</a:t>
            </a:r>
          </a:p>
          <a:p>
            <a:pPr marL="0" lvl="1" indent="0" algn="l" defTabSz="457200" rtl="0" eaLnBrk="1" fontAlgn="t" latinLnBrk="0" hangingPunct="1">
              <a:lnSpc>
                <a:spcPct val="90000"/>
              </a:lnSpc>
              <a:spcBef>
                <a:spcPts val="400"/>
              </a:spcBef>
              <a:spcAft>
                <a:spcPts val="400"/>
              </a:spcAft>
              <a:buClr>
                <a:schemeClr val="accent3">
                  <a:lumMod val="75000"/>
                </a:schemeClr>
              </a:buClr>
              <a:buSzPct val="50000"/>
              <a:buFont typeface="Wingdings" charset="2"/>
              <a:buNone/>
              <a:tabLst/>
            </a:pPr>
            <a:r>
              <a:rPr lang="en-US"/>
              <a:t>Subheading</a:t>
            </a:r>
          </a:p>
          <a:p>
            <a:pPr lvl="2"/>
            <a:r>
              <a:rPr lang="en-US"/>
              <a:t>Body Text</a:t>
            </a:r>
          </a:p>
          <a:p>
            <a:pPr lvl="3"/>
            <a:r>
              <a:rPr lang="en-US"/>
              <a:t>Bold Body</a:t>
            </a:r>
          </a:p>
          <a:p>
            <a:pPr lvl="4"/>
            <a:r>
              <a:rPr lang="en-US"/>
              <a:t>Bullet</a:t>
            </a:r>
          </a:p>
          <a:p>
            <a:pPr lvl="5"/>
            <a:r>
              <a:rPr lang="en-US" err="1"/>
              <a:t>Subbullet</a:t>
            </a:r>
            <a:endParaRPr lang="en-US"/>
          </a:p>
        </p:txBody>
      </p:sp>
      <p:sp>
        <p:nvSpPr>
          <p:cNvPr id="2" name="Rectangle 1">
            <a:extLst>
              <a:ext uri="{FF2B5EF4-FFF2-40B4-BE49-F238E27FC236}">
                <a16:creationId xmlns:a16="http://schemas.microsoft.com/office/drawing/2014/main" id="{E409E05C-EDA1-7E13-DD67-B190667C475C}"/>
              </a:ext>
            </a:extLst>
          </p:cNvPr>
          <p:cNvSpPr/>
          <p:nvPr userDrawn="1"/>
        </p:nvSpPr>
        <p:spPr>
          <a:xfrm flipV="1">
            <a:off x="0" y="5916954"/>
            <a:ext cx="12192000" cy="941046"/>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49" b="0" i="0">
              <a:latin typeface="ITC Franklin Gothic Std Book" panose="020B0504030503020204" pitchFamily="34" charset="0"/>
            </a:endParaRPr>
          </a:p>
        </p:txBody>
      </p:sp>
      <p:pic>
        <p:nvPicPr>
          <p:cNvPr id="16" name="Picture 15">
            <a:extLst>
              <a:ext uri="{FF2B5EF4-FFF2-40B4-BE49-F238E27FC236}">
                <a16:creationId xmlns:a16="http://schemas.microsoft.com/office/drawing/2014/main" id="{087E4B0E-AD72-2C3D-7B57-D0B51E2F5D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4801" y="5906230"/>
            <a:ext cx="2027024" cy="810563"/>
          </a:xfrm>
          <a:prstGeom prst="rect">
            <a:avLst/>
          </a:prstGeom>
        </p:spPr>
      </p:pic>
      <p:sp>
        <p:nvSpPr>
          <p:cNvPr id="19" name="Rectangle 18">
            <a:extLst>
              <a:ext uri="{FF2B5EF4-FFF2-40B4-BE49-F238E27FC236}">
                <a16:creationId xmlns:a16="http://schemas.microsoft.com/office/drawing/2014/main" id="{B9E59F19-924C-8654-46B8-2E9992D530F1}"/>
              </a:ext>
            </a:extLst>
          </p:cNvPr>
          <p:cNvSpPr/>
          <p:nvPr userDrawn="1"/>
        </p:nvSpPr>
        <p:spPr>
          <a:xfrm>
            <a:off x="0" y="-12931"/>
            <a:ext cx="12192000" cy="744359"/>
          </a:xfrm>
          <a:prstGeom prst="rect">
            <a:avLst/>
          </a:prstGeom>
          <a:solidFill>
            <a:schemeClr val="tx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00000"/>
              </a:lnSpc>
            </a:pPr>
            <a:endParaRPr lang="en-US" sz="1349" b="0" i="0">
              <a:latin typeface="ITC Franklin Gothic Std Book" panose="020B0504030503020204" pitchFamily="34" charset="0"/>
            </a:endParaRPr>
          </a:p>
        </p:txBody>
      </p:sp>
      <p:sp>
        <p:nvSpPr>
          <p:cNvPr id="20" name="Text Placeholder 9">
            <a:extLst>
              <a:ext uri="{FF2B5EF4-FFF2-40B4-BE49-F238E27FC236}">
                <a16:creationId xmlns:a16="http://schemas.microsoft.com/office/drawing/2014/main" id="{563E5A9B-5505-B073-2A40-7C3E6DBE0256}"/>
              </a:ext>
            </a:extLst>
          </p:cNvPr>
          <p:cNvSpPr>
            <a:spLocks noGrp="1"/>
          </p:cNvSpPr>
          <p:nvPr>
            <p:ph type="body" sz="quarter" idx="14" hasCustomPrompt="1"/>
          </p:nvPr>
        </p:nvSpPr>
        <p:spPr>
          <a:xfrm>
            <a:off x="304800" y="1"/>
            <a:ext cx="11530059" cy="731427"/>
          </a:xfrm>
          <a:prstGeom prst="rect">
            <a:avLst/>
          </a:prstGeom>
        </p:spPr>
        <p:txBody>
          <a:bodyPr anchor="ctr"/>
          <a:lstStyle>
            <a:lvl1pPr marL="0" indent="0" algn="l" defTabSz="192875" rtl="0" eaLnBrk="1" latinLnBrk="0" hangingPunct="1">
              <a:lnSpc>
                <a:spcPct val="100000"/>
              </a:lnSpc>
              <a:spcBef>
                <a:spcPct val="0"/>
              </a:spcBef>
              <a:buClr>
                <a:schemeClr val="accent3">
                  <a:lumMod val="75000"/>
                </a:schemeClr>
              </a:buClr>
              <a:buFont typeface="Wingdings" charset="2"/>
              <a:buNone/>
              <a:defRPr lang="en-US" sz="2664" b="0" i="0" kern="1200">
                <a:solidFill>
                  <a:schemeClr val="bg1"/>
                </a:solidFill>
                <a:latin typeface="Franklin Gothic Medium Cond" panose="020B0606030402020204" pitchFamily="34" charset="0"/>
                <a:ea typeface="+mj-ea"/>
                <a:cs typeface="Arial" panose="020B0604020202020204" pitchFamily="34" charset="0"/>
              </a:defRPr>
            </a:lvl1pPr>
          </a:lstStyle>
          <a:p>
            <a:r>
              <a:rPr lang="en-US"/>
              <a:t>Heading</a:t>
            </a:r>
          </a:p>
        </p:txBody>
      </p:sp>
      <p:sp>
        <p:nvSpPr>
          <p:cNvPr id="10" name="Footer Placeholder 4">
            <a:extLst>
              <a:ext uri="{FF2B5EF4-FFF2-40B4-BE49-F238E27FC236}">
                <a16:creationId xmlns:a16="http://schemas.microsoft.com/office/drawing/2014/main" id="{5EA5E08C-26EC-89CC-21B9-AFF02DBD4B5B}"/>
              </a:ext>
            </a:extLst>
          </p:cNvPr>
          <p:cNvSpPr>
            <a:spLocks noGrp="1"/>
          </p:cNvSpPr>
          <p:nvPr>
            <p:ph type="ftr" sz="quarter" idx="3"/>
          </p:nvPr>
        </p:nvSpPr>
        <p:spPr>
          <a:xfrm>
            <a:off x="7015864" y="6282727"/>
            <a:ext cx="4443413"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ITC Franklin Gothic Std Book" panose="020B0504030503020204" pitchFamily="34" charset="0"/>
                <a:cs typeface="Arial"/>
              </a:defRPr>
            </a:lvl1pPr>
          </a:lstStyle>
          <a:p>
            <a:r>
              <a:rPr lang="en-US"/>
              <a:t>Post-preliminary Coordination Meeting</a:t>
            </a:r>
          </a:p>
        </p:txBody>
      </p:sp>
      <p:sp>
        <p:nvSpPr>
          <p:cNvPr id="17" name="Slide Number Placeholder 1">
            <a:extLst>
              <a:ext uri="{FF2B5EF4-FFF2-40B4-BE49-F238E27FC236}">
                <a16:creationId xmlns:a16="http://schemas.microsoft.com/office/drawing/2014/main" id="{F2443D3B-F954-2209-C179-820297E80FF9}"/>
              </a:ext>
            </a:extLst>
          </p:cNvPr>
          <p:cNvSpPr>
            <a:spLocks noGrp="1"/>
          </p:cNvSpPr>
          <p:nvPr>
            <p:ph type="sldNum" sz="quarter" idx="4"/>
          </p:nvPr>
        </p:nvSpPr>
        <p:spPr>
          <a:xfrm>
            <a:off x="11459278" y="6282727"/>
            <a:ext cx="427921"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Franklin Gothic Medium" panose="020B0603020102020204" pitchFamily="34" charset="0"/>
              </a:defRPr>
            </a:lvl1pPr>
          </a:lstStyle>
          <a:p>
            <a:fld id="{8FCC257D-A786-9244-9E17-CE618C8B9275}" type="slidenum">
              <a:rPr lang="en-US" smtClean="0"/>
              <a:pPr/>
              <a:t>‹#›</a:t>
            </a:fld>
            <a:endParaRPr lang="en-US"/>
          </a:p>
        </p:txBody>
      </p:sp>
    </p:spTree>
    <p:extLst>
      <p:ext uri="{BB962C8B-B14F-4D97-AF65-F5344CB8AC3E}">
        <p14:creationId xmlns:p14="http://schemas.microsoft.com/office/powerpoint/2010/main" val="3115947937"/>
      </p:ext>
    </p:extLst>
  </p:cSld>
  <p:clrMapOvr>
    <a:masterClrMapping/>
  </p:clrMapOvr>
  <p:extLst>
    <p:ext uri="{DCECCB84-F9BA-43D5-87BE-67443E8EF086}">
      <p15:sldGuideLst xmlns:p15="http://schemas.microsoft.com/office/powerpoint/2012/main">
        <p15:guide id="1" pos="247">
          <p15:clr>
            <a:srgbClr val="FBAE40"/>
          </p15:clr>
        </p15:guide>
        <p15:guide id="2" pos="5504">
          <p15:clr>
            <a:srgbClr val="FBAE40"/>
          </p15:clr>
        </p15:guide>
        <p15:guide id="3" orient="horz" pos="1278">
          <p15:clr>
            <a:srgbClr val="FBAE40"/>
          </p15:clr>
        </p15:guide>
        <p15:guide id="4" pos="2944">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7_Intro 1 col, 2 tex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A6F34CD-CFA7-D0EE-6CB6-2E1F4E707551}"/>
              </a:ext>
            </a:extLst>
          </p:cNvPr>
          <p:cNvSpPr/>
          <p:nvPr userDrawn="1"/>
        </p:nvSpPr>
        <p:spPr>
          <a:xfrm>
            <a:off x="0" y="685167"/>
            <a:ext cx="12192000" cy="1113300"/>
          </a:xfrm>
          <a:prstGeom prst="rect">
            <a:avLst/>
          </a:prstGeom>
          <a:solidFill>
            <a:schemeClr val="bg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49" b="0" i="0">
              <a:latin typeface="ITC Franklin Gothic Std Book" panose="020B0504030503020204" pitchFamily="34" charset="0"/>
            </a:endParaRPr>
          </a:p>
        </p:txBody>
      </p:sp>
      <p:sp>
        <p:nvSpPr>
          <p:cNvPr id="2" name="Picture Placeholder 9">
            <a:extLst>
              <a:ext uri="{FF2B5EF4-FFF2-40B4-BE49-F238E27FC236}">
                <a16:creationId xmlns:a16="http://schemas.microsoft.com/office/drawing/2014/main" id="{D86643C9-23E8-6AE7-50CF-AE8A92BCA24C}"/>
              </a:ext>
            </a:extLst>
          </p:cNvPr>
          <p:cNvSpPr>
            <a:spLocks noGrp="1"/>
          </p:cNvSpPr>
          <p:nvPr>
            <p:ph type="pic" sz="quarter" idx="125"/>
          </p:nvPr>
        </p:nvSpPr>
        <p:spPr>
          <a:xfrm>
            <a:off x="304801" y="1951555"/>
            <a:ext cx="11582399" cy="3812311"/>
          </a:xfrm>
          <a:prstGeom prst="rect">
            <a:avLst/>
          </a:prstGeom>
        </p:spPr>
        <p:txBody>
          <a:bodyPr/>
          <a:lstStyle>
            <a:lvl1pPr>
              <a:defRPr>
                <a:latin typeface="+mn-lt"/>
              </a:defRPr>
            </a:lvl1pPr>
          </a:lstStyle>
          <a:p>
            <a:endParaRPr lang="en-US"/>
          </a:p>
        </p:txBody>
      </p:sp>
      <p:sp>
        <p:nvSpPr>
          <p:cNvPr id="8" name="Text Placeholder 5">
            <a:extLst>
              <a:ext uri="{FF2B5EF4-FFF2-40B4-BE49-F238E27FC236}">
                <a16:creationId xmlns:a16="http://schemas.microsoft.com/office/drawing/2014/main" id="{F4E40F2A-CF18-A95F-A556-6F5BEB19C350}"/>
              </a:ext>
            </a:extLst>
          </p:cNvPr>
          <p:cNvSpPr>
            <a:spLocks noGrp="1"/>
          </p:cNvSpPr>
          <p:nvPr>
            <p:ph type="body" sz="quarter" idx="21" hasCustomPrompt="1"/>
          </p:nvPr>
        </p:nvSpPr>
        <p:spPr>
          <a:xfrm>
            <a:off x="304800" y="857252"/>
            <a:ext cx="11582397" cy="941215"/>
          </a:xfrm>
          <a:prstGeom prst="rect">
            <a:avLst/>
          </a:prstGeom>
        </p:spPr>
        <p:txBody>
          <a:bodyPr numCol="1" spcCol="182880"/>
          <a:lstStyle>
            <a:lvl1pPr marL="0" indent="0">
              <a:lnSpc>
                <a:spcPct val="90000"/>
              </a:lnSpc>
              <a:spcBef>
                <a:spcPts val="400"/>
              </a:spcBef>
              <a:spcAft>
                <a:spcPts val="400"/>
              </a:spcAft>
              <a:buNone/>
              <a:tabLst/>
              <a:defRPr sz="2000">
                <a:solidFill>
                  <a:schemeClr val="accent1"/>
                </a:solidFill>
                <a:latin typeface="+mn-lt"/>
              </a:defRPr>
            </a:lvl1pPr>
            <a:lvl2pPr marL="0" indent="0">
              <a:lnSpc>
                <a:spcPct val="90000"/>
              </a:lnSpc>
              <a:spcBef>
                <a:spcPts val="400"/>
              </a:spcBef>
              <a:spcAft>
                <a:spcPts val="400"/>
              </a:spcAft>
              <a:buNone/>
              <a:tabLst/>
              <a:defRPr lang="en-US" sz="2000" b="0" i="0" kern="1200" dirty="0">
                <a:solidFill>
                  <a:schemeClr val="tx2"/>
                </a:solidFill>
                <a:latin typeface="Franklin Gothic Medium Cond" panose="020B0606030402020204" pitchFamily="34" charset="0"/>
                <a:ea typeface="+mn-ea"/>
                <a:cs typeface="Franklin Gothic Medium Cond" panose="020B0606030402020204" pitchFamily="34" charset="0"/>
              </a:defRPr>
            </a:lvl2pPr>
            <a:lvl3pPr marL="0" indent="0">
              <a:lnSpc>
                <a:spcPct val="90000"/>
              </a:lnSpc>
              <a:spcBef>
                <a:spcPts val="400"/>
              </a:spcBef>
              <a:spcAft>
                <a:spcPts val="400"/>
              </a:spcAft>
              <a:buNone/>
              <a:tabLst/>
              <a:defRPr lang="en-US" sz="1600" b="0" i="0" kern="1200" dirty="0">
                <a:solidFill>
                  <a:schemeClr val="tx1">
                    <a:lumMod val="75000"/>
                    <a:lumOff val="25000"/>
                  </a:schemeClr>
                </a:solidFill>
                <a:latin typeface="+mn-lt"/>
                <a:ea typeface="+mn-ea"/>
                <a:cs typeface="+mn-cs"/>
              </a:defRPr>
            </a:lvl3pPr>
            <a:lvl4pPr marL="0" indent="0">
              <a:lnSpc>
                <a:spcPct val="90000"/>
              </a:lnSpc>
              <a:spcBef>
                <a:spcPts val="400"/>
              </a:spcBef>
              <a:spcAft>
                <a:spcPts val="400"/>
              </a:spcAft>
              <a:buNone/>
              <a:tabLst/>
              <a:defRPr lang="en-US" sz="1600" b="0" i="0" kern="1200" dirty="0" smtClean="0">
                <a:solidFill>
                  <a:schemeClr val="tx1"/>
                </a:solidFill>
                <a:latin typeface="+mn-lt"/>
                <a:ea typeface="+mn-ea"/>
                <a:cs typeface="Arial" panose="020B0604020202020204" pitchFamily="34" charset="0"/>
              </a:defRPr>
            </a:lvl4pPr>
            <a:lvl5pPr marL="232618" indent="-232618">
              <a:lnSpc>
                <a:spcPct val="90000"/>
              </a:lnSpc>
              <a:spcBef>
                <a:spcPts val="400"/>
              </a:spcBef>
              <a:spcAft>
                <a:spcPts val="400"/>
              </a:spcAft>
              <a:buFont typeface="Wingdings" pitchFamily="2" charset="2"/>
              <a:buChar char="§"/>
              <a:tabLst/>
              <a:defRPr lang="en-US" sz="1600" b="0" i="0" kern="1200" dirty="0" smtClean="0">
                <a:solidFill>
                  <a:schemeClr val="tx1">
                    <a:lumMod val="75000"/>
                    <a:lumOff val="25000"/>
                  </a:schemeClr>
                </a:solidFill>
                <a:latin typeface="+mn-lt"/>
                <a:ea typeface="+mn-ea"/>
                <a:cs typeface="+mn-cs"/>
              </a:defRPr>
            </a:lvl5pPr>
            <a:lvl6pPr marL="456777" indent="-219930">
              <a:lnSpc>
                <a:spcPct val="90000"/>
              </a:lnSpc>
              <a:spcBef>
                <a:spcPts val="400"/>
              </a:spcBef>
              <a:spcAft>
                <a:spcPts val="400"/>
              </a:spcAft>
              <a:buSzPct val="80000"/>
              <a:buFont typeface="Courier New" panose="02070309020205020404" pitchFamily="49" charset="0"/>
              <a:buChar char="o"/>
              <a:tabLst/>
              <a:defRPr lang="en-US" sz="1600" b="0" i="0" kern="1200" dirty="0">
                <a:solidFill>
                  <a:schemeClr val="tx1">
                    <a:lumMod val="75000"/>
                    <a:lumOff val="25000"/>
                  </a:schemeClr>
                </a:solidFill>
                <a:latin typeface="+mn-lt"/>
                <a:ea typeface="+mn-ea"/>
                <a:cs typeface="+mn-cs"/>
              </a:defRPr>
            </a:lvl6pPr>
          </a:lstStyle>
          <a:p>
            <a:pPr lvl="0"/>
            <a:r>
              <a:rPr lang="en-US"/>
              <a:t>Large text intro para 2 col</a:t>
            </a:r>
          </a:p>
          <a:p>
            <a:pPr marL="0" lvl="1" indent="0" algn="l" defTabSz="457200" rtl="0" eaLnBrk="1" fontAlgn="t" latinLnBrk="0" hangingPunct="1">
              <a:lnSpc>
                <a:spcPct val="90000"/>
              </a:lnSpc>
              <a:spcBef>
                <a:spcPts val="400"/>
              </a:spcBef>
              <a:spcAft>
                <a:spcPts val="400"/>
              </a:spcAft>
              <a:buClr>
                <a:schemeClr val="accent3">
                  <a:lumMod val="75000"/>
                </a:schemeClr>
              </a:buClr>
              <a:buSzPct val="50000"/>
              <a:buFont typeface="Wingdings" charset="2"/>
              <a:buNone/>
              <a:tabLst/>
            </a:pPr>
            <a:r>
              <a:rPr lang="en-US"/>
              <a:t>Subheading</a:t>
            </a:r>
          </a:p>
          <a:p>
            <a:pPr lvl="2"/>
            <a:r>
              <a:rPr lang="en-US"/>
              <a:t>Body Text</a:t>
            </a:r>
          </a:p>
          <a:p>
            <a:pPr lvl="3"/>
            <a:r>
              <a:rPr lang="en-US"/>
              <a:t>Bold Body</a:t>
            </a:r>
          </a:p>
          <a:p>
            <a:pPr lvl="4"/>
            <a:r>
              <a:rPr lang="en-US"/>
              <a:t>Bullet</a:t>
            </a:r>
          </a:p>
          <a:p>
            <a:pPr lvl="5"/>
            <a:r>
              <a:rPr lang="en-US" err="1"/>
              <a:t>Subbullet</a:t>
            </a:r>
            <a:endParaRPr lang="en-US"/>
          </a:p>
        </p:txBody>
      </p:sp>
      <p:sp>
        <p:nvSpPr>
          <p:cNvPr id="3" name="Rectangle 2">
            <a:extLst>
              <a:ext uri="{FF2B5EF4-FFF2-40B4-BE49-F238E27FC236}">
                <a16:creationId xmlns:a16="http://schemas.microsoft.com/office/drawing/2014/main" id="{6288F173-2092-1373-C7DB-04DC45097A94}"/>
              </a:ext>
            </a:extLst>
          </p:cNvPr>
          <p:cNvSpPr/>
          <p:nvPr userDrawn="1"/>
        </p:nvSpPr>
        <p:spPr>
          <a:xfrm flipV="1">
            <a:off x="0" y="5916954"/>
            <a:ext cx="12192000" cy="941046"/>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49" b="0" i="0">
              <a:latin typeface="ITC Franklin Gothic Std Book" panose="020B0504030503020204" pitchFamily="34" charset="0"/>
            </a:endParaRPr>
          </a:p>
        </p:txBody>
      </p:sp>
      <p:pic>
        <p:nvPicPr>
          <p:cNvPr id="17" name="Picture 16">
            <a:extLst>
              <a:ext uri="{FF2B5EF4-FFF2-40B4-BE49-F238E27FC236}">
                <a16:creationId xmlns:a16="http://schemas.microsoft.com/office/drawing/2014/main" id="{EEB7834E-05AB-A43F-376D-D2159CFA226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4801" y="5906230"/>
            <a:ext cx="2027024" cy="810563"/>
          </a:xfrm>
          <a:prstGeom prst="rect">
            <a:avLst/>
          </a:prstGeom>
        </p:spPr>
      </p:pic>
      <p:sp>
        <p:nvSpPr>
          <p:cNvPr id="18" name="Rectangle 17">
            <a:extLst>
              <a:ext uri="{FF2B5EF4-FFF2-40B4-BE49-F238E27FC236}">
                <a16:creationId xmlns:a16="http://schemas.microsoft.com/office/drawing/2014/main" id="{952F0929-BDAA-B98E-C928-440080F4A49B}"/>
              </a:ext>
            </a:extLst>
          </p:cNvPr>
          <p:cNvSpPr/>
          <p:nvPr userDrawn="1"/>
        </p:nvSpPr>
        <p:spPr>
          <a:xfrm>
            <a:off x="0" y="-12931"/>
            <a:ext cx="12192000" cy="744359"/>
          </a:xfrm>
          <a:prstGeom prst="rect">
            <a:avLst/>
          </a:prstGeom>
          <a:solidFill>
            <a:schemeClr val="tx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00000"/>
              </a:lnSpc>
            </a:pPr>
            <a:endParaRPr lang="en-US" sz="1349" b="0" i="0">
              <a:latin typeface="ITC Franklin Gothic Std Book" panose="020B0504030503020204" pitchFamily="34" charset="0"/>
            </a:endParaRPr>
          </a:p>
        </p:txBody>
      </p:sp>
      <p:sp>
        <p:nvSpPr>
          <p:cNvPr id="19" name="Text Placeholder 9">
            <a:extLst>
              <a:ext uri="{FF2B5EF4-FFF2-40B4-BE49-F238E27FC236}">
                <a16:creationId xmlns:a16="http://schemas.microsoft.com/office/drawing/2014/main" id="{5066D2CA-26EE-2000-788B-D58A8CC82E01}"/>
              </a:ext>
            </a:extLst>
          </p:cNvPr>
          <p:cNvSpPr>
            <a:spLocks noGrp="1"/>
          </p:cNvSpPr>
          <p:nvPr>
            <p:ph type="body" sz="quarter" idx="14" hasCustomPrompt="1"/>
          </p:nvPr>
        </p:nvSpPr>
        <p:spPr>
          <a:xfrm>
            <a:off x="304800" y="1"/>
            <a:ext cx="11530059" cy="731427"/>
          </a:xfrm>
          <a:prstGeom prst="rect">
            <a:avLst/>
          </a:prstGeom>
        </p:spPr>
        <p:txBody>
          <a:bodyPr anchor="ctr"/>
          <a:lstStyle>
            <a:lvl1pPr marL="0" indent="0" algn="l" defTabSz="192875" rtl="0" eaLnBrk="1" latinLnBrk="0" hangingPunct="1">
              <a:lnSpc>
                <a:spcPct val="100000"/>
              </a:lnSpc>
              <a:spcBef>
                <a:spcPct val="0"/>
              </a:spcBef>
              <a:buClr>
                <a:schemeClr val="accent3">
                  <a:lumMod val="75000"/>
                </a:schemeClr>
              </a:buClr>
              <a:buFont typeface="Wingdings" charset="2"/>
              <a:buNone/>
              <a:defRPr lang="en-US" sz="2664" b="0" i="0" kern="1200">
                <a:solidFill>
                  <a:schemeClr val="bg1"/>
                </a:solidFill>
                <a:latin typeface="Franklin Gothic Medium Cond" panose="020B0606030402020204" pitchFamily="34" charset="0"/>
                <a:ea typeface="+mj-ea"/>
                <a:cs typeface="Arial" panose="020B0604020202020204" pitchFamily="34" charset="0"/>
              </a:defRPr>
            </a:lvl1pPr>
          </a:lstStyle>
          <a:p>
            <a:r>
              <a:rPr lang="en-US"/>
              <a:t>Heading</a:t>
            </a:r>
          </a:p>
        </p:txBody>
      </p:sp>
      <p:sp>
        <p:nvSpPr>
          <p:cNvPr id="7" name="Footer Placeholder 4">
            <a:extLst>
              <a:ext uri="{FF2B5EF4-FFF2-40B4-BE49-F238E27FC236}">
                <a16:creationId xmlns:a16="http://schemas.microsoft.com/office/drawing/2014/main" id="{59F1B0BD-5A28-FBCC-F162-0890630AF2B2}"/>
              </a:ext>
            </a:extLst>
          </p:cNvPr>
          <p:cNvSpPr>
            <a:spLocks noGrp="1"/>
          </p:cNvSpPr>
          <p:nvPr>
            <p:ph type="ftr" sz="quarter" idx="3"/>
          </p:nvPr>
        </p:nvSpPr>
        <p:spPr>
          <a:xfrm>
            <a:off x="7015864" y="6282727"/>
            <a:ext cx="4443413"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ITC Franklin Gothic Std Book" panose="020B0504030503020204" pitchFamily="34" charset="0"/>
                <a:cs typeface="Arial"/>
              </a:defRPr>
            </a:lvl1pPr>
          </a:lstStyle>
          <a:p>
            <a:r>
              <a:rPr lang="en-US"/>
              <a:t>Post-preliminary Coordination Meeting</a:t>
            </a:r>
          </a:p>
        </p:txBody>
      </p:sp>
      <p:sp>
        <p:nvSpPr>
          <p:cNvPr id="9" name="Slide Number Placeholder 1">
            <a:extLst>
              <a:ext uri="{FF2B5EF4-FFF2-40B4-BE49-F238E27FC236}">
                <a16:creationId xmlns:a16="http://schemas.microsoft.com/office/drawing/2014/main" id="{C3380E4F-8FFA-50DF-B0DC-4AAAA6E641E7}"/>
              </a:ext>
            </a:extLst>
          </p:cNvPr>
          <p:cNvSpPr>
            <a:spLocks noGrp="1"/>
          </p:cNvSpPr>
          <p:nvPr>
            <p:ph type="sldNum" sz="quarter" idx="4"/>
          </p:nvPr>
        </p:nvSpPr>
        <p:spPr>
          <a:xfrm>
            <a:off x="11459278" y="6282727"/>
            <a:ext cx="427921"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Franklin Gothic Medium" panose="020B0603020102020204" pitchFamily="34" charset="0"/>
              </a:defRPr>
            </a:lvl1pPr>
          </a:lstStyle>
          <a:p>
            <a:fld id="{8FCC257D-A786-9244-9E17-CE618C8B9275}" type="slidenum">
              <a:rPr lang="en-US" smtClean="0"/>
              <a:pPr/>
              <a:t>‹#›</a:t>
            </a:fld>
            <a:endParaRPr lang="en-US"/>
          </a:p>
        </p:txBody>
      </p:sp>
    </p:spTree>
    <p:extLst>
      <p:ext uri="{BB962C8B-B14F-4D97-AF65-F5344CB8AC3E}">
        <p14:creationId xmlns:p14="http://schemas.microsoft.com/office/powerpoint/2010/main" val="1517565185"/>
      </p:ext>
    </p:extLst>
  </p:cSld>
  <p:clrMapOvr>
    <a:masterClrMapping/>
  </p:clrMapOvr>
  <p:extLst>
    <p:ext uri="{DCECCB84-F9BA-43D5-87BE-67443E8EF086}">
      <p15:sldGuideLst xmlns:p15="http://schemas.microsoft.com/office/powerpoint/2012/main">
        <p15:guide id="1" pos="247">
          <p15:clr>
            <a:srgbClr val="FBAE40"/>
          </p15:clr>
        </p15:guide>
        <p15:guide id="2" pos="5504">
          <p15:clr>
            <a:srgbClr val="FBAE40"/>
          </p15:clr>
        </p15:guide>
        <p15:guide id="3" orient="horz" pos="1278">
          <p15:clr>
            <a:srgbClr val="FBAE40"/>
          </p15:clr>
        </p15:guide>
        <p15:guide id="4" pos="2944">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3_Intro 1 col, 2 text">
    <p:spTree>
      <p:nvGrpSpPr>
        <p:cNvPr id="1" name=""/>
        <p:cNvGrpSpPr/>
        <p:nvPr/>
      </p:nvGrpSpPr>
      <p:grpSpPr>
        <a:xfrm>
          <a:off x="0" y="0"/>
          <a:ext cx="0" cy="0"/>
          <a:chOff x="0" y="0"/>
          <a:chExt cx="0" cy="0"/>
        </a:xfrm>
      </p:grpSpPr>
      <p:sp>
        <p:nvSpPr>
          <p:cNvPr id="2" name="Picture Placeholder 9">
            <a:extLst>
              <a:ext uri="{FF2B5EF4-FFF2-40B4-BE49-F238E27FC236}">
                <a16:creationId xmlns:a16="http://schemas.microsoft.com/office/drawing/2014/main" id="{D86643C9-23E8-6AE7-50CF-AE8A92BCA24C}"/>
              </a:ext>
            </a:extLst>
          </p:cNvPr>
          <p:cNvSpPr>
            <a:spLocks noGrp="1"/>
          </p:cNvSpPr>
          <p:nvPr>
            <p:ph type="pic" sz="quarter" idx="125"/>
          </p:nvPr>
        </p:nvSpPr>
        <p:spPr>
          <a:xfrm>
            <a:off x="304801" y="981277"/>
            <a:ext cx="11582399" cy="3505425"/>
          </a:xfrm>
          <a:prstGeom prst="rect">
            <a:avLst/>
          </a:prstGeom>
        </p:spPr>
        <p:txBody>
          <a:bodyPr/>
          <a:lstStyle>
            <a:lvl1pPr>
              <a:defRPr>
                <a:latin typeface="+mn-lt"/>
              </a:defRPr>
            </a:lvl1pPr>
          </a:lstStyle>
          <a:p>
            <a:endParaRPr lang="en-US"/>
          </a:p>
        </p:txBody>
      </p:sp>
      <p:pic>
        <p:nvPicPr>
          <p:cNvPr id="17" name="Picture 16">
            <a:extLst>
              <a:ext uri="{FF2B5EF4-FFF2-40B4-BE49-F238E27FC236}">
                <a16:creationId xmlns:a16="http://schemas.microsoft.com/office/drawing/2014/main" id="{EEB7834E-05AB-A43F-376D-D2159CFA226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4801" y="5906230"/>
            <a:ext cx="2027024" cy="810563"/>
          </a:xfrm>
          <a:prstGeom prst="rect">
            <a:avLst/>
          </a:prstGeom>
        </p:spPr>
      </p:pic>
      <p:sp>
        <p:nvSpPr>
          <p:cNvPr id="18" name="Rectangle 17">
            <a:extLst>
              <a:ext uri="{FF2B5EF4-FFF2-40B4-BE49-F238E27FC236}">
                <a16:creationId xmlns:a16="http://schemas.microsoft.com/office/drawing/2014/main" id="{952F0929-BDAA-B98E-C928-440080F4A49B}"/>
              </a:ext>
            </a:extLst>
          </p:cNvPr>
          <p:cNvSpPr/>
          <p:nvPr userDrawn="1"/>
        </p:nvSpPr>
        <p:spPr>
          <a:xfrm>
            <a:off x="0" y="-12931"/>
            <a:ext cx="12192000" cy="744359"/>
          </a:xfrm>
          <a:prstGeom prst="rect">
            <a:avLst/>
          </a:prstGeom>
          <a:solidFill>
            <a:schemeClr val="tx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00000"/>
              </a:lnSpc>
            </a:pPr>
            <a:endParaRPr lang="en-US" sz="1349" b="0" i="0">
              <a:latin typeface="ITC Franklin Gothic Std Book" panose="020B0504030503020204" pitchFamily="34" charset="0"/>
            </a:endParaRPr>
          </a:p>
        </p:txBody>
      </p:sp>
      <p:sp>
        <p:nvSpPr>
          <p:cNvPr id="19" name="Text Placeholder 9">
            <a:extLst>
              <a:ext uri="{FF2B5EF4-FFF2-40B4-BE49-F238E27FC236}">
                <a16:creationId xmlns:a16="http://schemas.microsoft.com/office/drawing/2014/main" id="{5066D2CA-26EE-2000-788B-D58A8CC82E01}"/>
              </a:ext>
            </a:extLst>
          </p:cNvPr>
          <p:cNvSpPr>
            <a:spLocks noGrp="1"/>
          </p:cNvSpPr>
          <p:nvPr>
            <p:ph type="body" sz="quarter" idx="14" hasCustomPrompt="1"/>
          </p:nvPr>
        </p:nvSpPr>
        <p:spPr>
          <a:xfrm>
            <a:off x="304800" y="1"/>
            <a:ext cx="11530059" cy="731427"/>
          </a:xfrm>
          <a:prstGeom prst="rect">
            <a:avLst/>
          </a:prstGeom>
        </p:spPr>
        <p:txBody>
          <a:bodyPr anchor="ctr"/>
          <a:lstStyle>
            <a:lvl1pPr marL="0" indent="0" algn="l" defTabSz="192875" rtl="0" eaLnBrk="1" latinLnBrk="0" hangingPunct="1">
              <a:lnSpc>
                <a:spcPct val="100000"/>
              </a:lnSpc>
              <a:spcBef>
                <a:spcPct val="0"/>
              </a:spcBef>
              <a:buClr>
                <a:schemeClr val="accent3">
                  <a:lumMod val="75000"/>
                </a:schemeClr>
              </a:buClr>
              <a:buFont typeface="Wingdings" charset="2"/>
              <a:buNone/>
              <a:defRPr lang="en-US" sz="2664" b="0" i="0" kern="1200">
                <a:solidFill>
                  <a:schemeClr val="bg1"/>
                </a:solidFill>
                <a:latin typeface="Franklin Gothic Medium Cond" panose="020B0606030402020204" pitchFamily="34" charset="0"/>
                <a:ea typeface="+mj-ea"/>
                <a:cs typeface="Arial" panose="020B0604020202020204" pitchFamily="34" charset="0"/>
              </a:defRPr>
            </a:lvl1pPr>
          </a:lstStyle>
          <a:p>
            <a:r>
              <a:rPr lang="en-US"/>
              <a:t>Heading</a:t>
            </a:r>
          </a:p>
        </p:txBody>
      </p:sp>
      <p:sp>
        <p:nvSpPr>
          <p:cNvPr id="9" name="Text Placeholder 5">
            <a:extLst>
              <a:ext uri="{FF2B5EF4-FFF2-40B4-BE49-F238E27FC236}">
                <a16:creationId xmlns:a16="http://schemas.microsoft.com/office/drawing/2014/main" id="{E580EBBD-A820-5517-FF85-48941FDA747C}"/>
              </a:ext>
            </a:extLst>
          </p:cNvPr>
          <p:cNvSpPr>
            <a:spLocks noGrp="1"/>
          </p:cNvSpPr>
          <p:nvPr>
            <p:ph type="body" sz="quarter" idx="126" hasCustomPrompt="1"/>
          </p:nvPr>
        </p:nvSpPr>
        <p:spPr>
          <a:xfrm>
            <a:off x="304800" y="4817570"/>
            <a:ext cx="11582397" cy="941215"/>
          </a:xfrm>
          <a:prstGeom prst="rect">
            <a:avLst/>
          </a:prstGeom>
        </p:spPr>
        <p:txBody>
          <a:bodyPr numCol="1" spcCol="182880"/>
          <a:lstStyle>
            <a:lvl1pPr marL="0" indent="0">
              <a:lnSpc>
                <a:spcPct val="90000"/>
              </a:lnSpc>
              <a:spcBef>
                <a:spcPts val="400"/>
              </a:spcBef>
              <a:spcAft>
                <a:spcPts val="400"/>
              </a:spcAft>
              <a:buNone/>
              <a:tabLst/>
              <a:defRPr sz="1865">
                <a:solidFill>
                  <a:schemeClr val="accent1"/>
                </a:solidFill>
                <a:latin typeface="+mn-lt"/>
              </a:defRPr>
            </a:lvl1pPr>
            <a:lvl2pPr marL="0" indent="0">
              <a:lnSpc>
                <a:spcPct val="90000"/>
              </a:lnSpc>
              <a:spcBef>
                <a:spcPts val="400"/>
              </a:spcBef>
              <a:spcAft>
                <a:spcPts val="400"/>
              </a:spcAft>
              <a:buNone/>
              <a:tabLst/>
              <a:defRPr lang="en-US" sz="2000" b="0" i="0" kern="1200" dirty="0">
                <a:solidFill>
                  <a:schemeClr val="tx2"/>
                </a:solidFill>
                <a:latin typeface="Franklin Gothic Medium Cond" panose="020B0606030402020204" pitchFamily="34" charset="0"/>
                <a:ea typeface="+mn-ea"/>
                <a:cs typeface="Franklin Gothic Medium Cond" panose="020B0606030402020204" pitchFamily="34" charset="0"/>
              </a:defRPr>
            </a:lvl2pPr>
            <a:lvl3pPr marL="0" indent="0">
              <a:lnSpc>
                <a:spcPct val="90000"/>
              </a:lnSpc>
              <a:spcBef>
                <a:spcPts val="400"/>
              </a:spcBef>
              <a:spcAft>
                <a:spcPts val="400"/>
              </a:spcAft>
              <a:buNone/>
              <a:tabLst/>
              <a:defRPr lang="en-US" sz="1600" b="0" i="0" kern="1200" dirty="0">
                <a:solidFill>
                  <a:schemeClr val="tx1">
                    <a:lumMod val="75000"/>
                    <a:lumOff val="25000"/>
                  </a:schemeClr>
                </a:solidFill>
                <a:latin typeface="+mn-lt"/>
                <a:ea typeface="+mn-ea"/>
                <a:cs typeface="+mn-cs"/>
              </a:defRPr>
            </a:lvl3pPr>
            <a:lvl4pPr marL="0" indent="0">
              <a:lnSpc>
                <a:spcPct val="90000"/>
              </a:lnSpc>
              <a:spcBef>
                <a:spcPts val="400"/>
              </a:spcBef>
              <a:spcAft>
                <a:spcPts val="400"/>
              </a:spcAft>
              <a:buNone/>
              <a:tabLst/>
              <a:defRPr lang="en-US" sz="1600" b="0" i="0" kern="1200" dirty="0" smtClean="0">
                <a:solidFill>
                  <a:schemeClr val="tx1"/>
                </a:solidFill>
                <a:latin typeface="+mn-lt"/>
                <a:ea typeface="+mn-ea"/>
                <a:cs typeface="Arial" panose="020B0604020202020204" pitchFamily="34" charset="0"/>
              </a:defRPr>
            </a:lvl4pPr>
            <a:lvl5pPr marL="232618" indent="-232618">
              <a:lnSpc>
                <a:spcPct val="90000"/>
              </a:lnSpc>
              <a:spcBef>
                <a:spcPts val="400"/>
              </a:spcBef>
              <a:spcAft>
                <a:spcPts val="400"/>
              </a:spcAft>
              <a:buFont typeface="Wingdings" pitchFamily="2" charset="2"/>
              <a:buChar char="§"/>
              <a:tabLst/>
              <a:defRPr lang="en-US" sz="1600" b="0" i="0" kern="1200" dirty="0" smtClean="0">
                <a:solidFill>
                  <a:schemeClr val="tx1">
                    <a:lumMod val="75000"/>
                    <a:lumOff val="25000"/>
                  </a:schemeClr>
                </a:solidFill>
                <a:latin typeface="+mn-lt"/>
                <a:ea typeface="+mn-ea"/>
                <a:cs typeface="+mn-cs"/>
              </a:defRPr>
            </a:lvl5pPr>
            <a:lvl6pPr marL="456777" indent="-219930">
              <a:lnSpc>
                <a:spcPct val="90000"/>
              </a:lnSpc>
              <a:spcBef>
                <a:spcPts val="400"/>
              </a:spcBef>
              <a:spcAft>
                <a:spcPts val="400"/>
              </a:spcAft>
              <a:buSzPct val="80000"/>
              <a:buFont typeface="Courier New" panose="02070309020205020404" pitchFamily="49" charset="0"/>
              <a:buChar char="o"/>
              <a:tabLst/>
              <a:defRPr lang="en-US" sz="1600" b="0" i="0" kern="1200" dirty="0">
                <a:solidFill>
                  <a:schemeClr val="tx1">
                    <a:lumMod val="75000"/>
                    <a:lumOff val="25000"/>
                  </a:schemeClr>
                </a:solidFill>
                <a:latin typeface="+mn-lt"/>
                <a:ea typeface="+mn-ea"/>
                <a:cs typeface="+mn-cs"/>
              </a:defRPr>
            </a:lvl6pPr>
          </a:lstStyle>
          <a:p>
            <a:pPr lvl="0"/>
            <a:r>
              <a:rPr lang="en-US"/>
              <a:t>Large text intro para 2 col</a:t>
            </a:r>
          </a:p>
          <a:p>
            <a:pPr marL="0" lvl="1" indent="0" algn="l" defTabSz="457200" rtl="0" eaLnBrk="1" fontAlgn="t" latinLnBrk="0" hangingPunct="1">
              <a:lnSpc>
                <a:spcPct val="90000"/>
              </a:lnSpc>
              <a:spcBef>
                <a:spcPts val="400"/>
              </a:spcBef>
              <a:spcAft>
                <a:spcPts val="400"/>
              </a:spcAft>
              <a:buClr>
                <a:schemeClr val="accent3">
                  <a:lumMod val="75000"/>
                </a:schemeClr>
              </a:buClr>
              <a:buSzPct val="50000"/>
              <a:buFont typeface="Wingdings" charset="2"/>
              <a:buNone/>
              <a:tabLst/>
            </a:pPr>
            <a:r>
              <a:rPr lang="en-US"/>
              <a:t>Subheading</a:t>
            </a:r>
          </a:p>
          <a:p>
            <a:pPr lvl="2"/>
            <a:r>
              <a:rPr lang="en-US"/>
              <a:t>Body Text</a:t>
            </a:r>
          </a:p>
          <a:p>
            <a:pPr lvl="3"/>
            <a:r>
              <a:rPr lang="en-US"/>
              <a:t>Bold Body</a:t>
            </a:r>
          </a:p>
          <a:p>
            <a:pPr lvl="4"/>
            <a:r>
              <a:rPr lang="en-US"/>
              <a:t>Bullet</a:t>
            </a:r>
          </a:p>
          <a:p>
            <a:pPr lvl="5"/>
            <a:r>
              <a:rPr lang="en-US" err="1"/>
              <a:t>Subbullet</a:t>
            </a:r>
            <a:endParaRPr lang="en-US"/>
          </a:p>
        </p:txBody>
      </p:sp>
      <p:sp>
        <p:nvSpPr>
          <p:cNvPr id="11" name="Footer Placeholder 4">
            <a:extLst>
              <a:ext uri="{FF2B5EF4-FFF2-40B4-BE49-F238E27FC236}">
                <a16:creationId xmlns:a16="http://schemas.microsoft.com/office/drawing/2014/main" id="{4E068F34-B711-D60B-486C-20332DF4EA04}"/>
              </a:ext>
            </a:extLst>
          </p:cNvPr>
          <p:cNvSpPr>
            <a:spLocks noGrp="1"/>
          </p:cNvSpPr>
          <p:nvPr>
            <p:ph type="ftr" sz="quarter" idx="3"/>
          </p:nvPr>
        </p:nvSpPr>
        <p:spPr>
          <a:xfrm>
            <a:off x="7015864" y="6282727"/>
            <a:ext cx="4443413"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ITC Franklin Gothic Std Book" panose="020B0504030503020204" pitchFamily="34" charset="0"/>
                <a:cs typeface="Arial"/>
              </a:defRPr>
            </a:lvl1pPr>
          </a:lstStyle>
          <a:p>
            <a:r>
              <a:rPr lang="en-US"/>
              <a:t>Post-preliminary Coordination Meeting</a:t>
            </a:r>
          </a:p>
        </p:txBody>
      </p:sp>
      <p:sp>
        <p:nvSpPr>
          <p:cNvPr id="12" name="Slide Number Placeholder 1">
            <a:extLst>
              <a:ext uri="{FF2B5EF4-FFF2-40B4-BE49-F238E27FC236}">
                <a16:creationId xmlns:a16="http://schemas.microsoft.com/office/drawing/2014/main" id="{A51F99E9-45FB-AF1A-DEA1-6F8C42629081}"/>
              </a:ext>
            </a:extLst>
          </p:cNvPr>
          <p:cNvSpPr>
            <a:spLocks noGrp="1"/>
          </p:cNvSpPr>
          <p:nvPr>
            <p:ph type="sldNum" sz="quarter" idx="4"/>
          </p:nvPr>
        </p:nvSpPr>
        <p:spPr>
          <a:xfrm>
            <a:off x="11459278" y="6282727"/>
            <a:ext cx="427921"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Franklin Gothic Medium" panose="020B0603020102020204" pitchFamily="34" charset="0"/>
              </a:defRPr>
            </a:lvl1pPr>
          </a:lstStyle>
          <a:p>
            <a:fld id="{8FCC257D-A786-9244-9E17-CE618C8B9275}" type="slidenum">
              <a:rPr lang="en-US" smtClean="0"/>
              <a:pPr/>
              <a:t>‹#›</a:t>
            </a:fld>
            <a:endParaRPr lang="en-US"/>
          </a:p>
        </p:txBody>
      </p:sp>
    </p:spTree>
    <p:extLst>
      <p:ext uri="{BB962C8B-B14F-4D97-AF65-F5344CB8AC3E}">
        <p14:creationId xmlns:p14="http://schemas.microsoft.com/office/powerpoint/2010/main" val="3491059961"/>
      </p:ext>
    </p:extLst>
  </p:cSld>
  <p:clrMapOvr>
    <a:masterClrMapping/>
  </p:clrMapOvr>
  <p:extLst>
    <p:ext uri="{DCECCB84-F9BA-43D5-87BE-67443E8EF086}">
      <p15:sldGuideLst xmlns:p15="http://schemas.microsoft.com/office/powerpoint/2012/main">
        <p15:guide id="1" pos="247">
          <p15:clr>
            <a:srgbClr val="FBAE40"/>
          </p15:clr>
        </p15:guide>
        <p15:guide id="2" pos="5504">
          <p15:clr>
            <a:srgbClr val="FBAE40"/>
          </p15:clr>
        </p15:guide>
        <p15:guide id="3" orient="horz" pos="1278">
          <p15:clr>
            <a:srgbClr val="FBAE40"/>
          </p15:clr>
        </p15:guide>
        <p15:guide id="4" pos="2944">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4_Intro 1 col, 2 text">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EEB7834E-05AB-A43F-376D-D2159CFA226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4801" y="5906230"/>
            <a:ext cx="2027024" cy="810563"/>
          </a:xfrm>
          <a:prstGeom prst="rect">
            <a:avLst/>
          </a:prstGeom>
        </p:spPr>
      </p:pic>
      <p:sp>
        <p:nvSpPr>
          <p:cNvPr id="18" name="Rectangle 17">
            <a:extLst>
              <a:ext uri="{FF2B5EF4-FFF2-40B4-BE49-F238E27FC236}">
                <a16:creationId xmlns:a16="http://schemas.microsoft.com/office/drawing/2014/main" id="{952F0929-BDAA-B98E-C928-440080F4A49B}"/>
              </a:ext>
            </a:extLst>
          </p:cNvPr>
          <p:cNvSpPr/>
          <p:nvPr userDrawn="1"/>
        </p:nvSpPr>
        <p:spPr>
          <a:xfrm>
            <a:off x="0" y="-12931"/>
            <a:ext cx="12192000" cy="744359"/>
          </a:xfrm>
          <a:prstGeom prst="rect">
            <a:avLst/>
          </a:prstGeom>
          <a:solidFill>
            <a:schemeClr val="tx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00000"/>
              </a:lnSpc>
            </a:pPr>
            <a:endParaRPr lang="en-US" sz="1349" b="0" i="0">
              <a:latin typeface="ITC Franklin Gothic Std Book" panose="020B0504030503020204" pitchFamily="34" charset="0"/>
            </a:endParaRPr>
          </a:p>
        </p:txBody>
      </p:sp>
      <p:sp>
        <p:nvSpPr>
          <p:cNvPr id="19" name="Text Placeholder 9">
            <a:extLst>
              <a:ext uri="{FF2B5EF4-FFF2-40B4-BE49-F238E27FC236}">
                <a16:creationId xmlns:a16="http://schemas.microsoft.com/office/drawing/2014/main" id="{5066D2CA-26EE-2000-788B-D58A8CC82E01}"/>
              </a:ext>
            </a:extLst>
          </p:cNvPr>
          <p:cNvSpPr>
            <a:spLocks noGrp="1"/>
          </p:cNvSpPr>
          <p:nvPr>
            <p:ph type="body" sz="quarter" idx="14" hasCustomPrompt="1"/>
          </p:nvPr>
        </p:nvSpPr>
        <p:spPr>
          <a:xfrm>
            <a:off x="304800" y="1"/>
            <a:ext cx="11530059" cy="731427"/>
          </a:xfrm>
          <a:prstGeom prst="rect">
            <a:avLst/>
          </a:prstGeom>
        </p:spPr>
        <p:txBody>
          <a:bodyPr anchor="ctr"/>
          <a:lstStyle>
            <a:lvl1pPr marL="0" indent="0" algn="l" defTabSz="192875" rtl="0" eaLnBrk="1" latinLnBrk="0" hangingPunct="1">
              <a:lnSpc>
                <a:spcPct val="100000"/>
              </a:lnSpc>
              <a:spcBef>
                <a:spcPct val="0"/>
              </a:spcBef>
              <a:buClr>
                <a:schemeClr val="accent3">
                  <a:lumMod val="75000"/>
                </a:schemeClr>
              </a:buClr>
              <a:buFont typeface="Wingdings" charset="2"/>
              <a:buNone/>
              <a:defRPr lang="en-US" sz="2664" b="0" i="0" kern="1200">
                <a:solidFill>
                  <a:schemeClr val="bg1"/>
                </a:solidFill>
                <a:latin typeface="Franklin Gothic Medium Cond" panose="020B0606030402020204" pitchFamily="34" charset="0"/>
                <a:ea typeface="+mj-ea"/>
                <a:cs typeface="Arial" panose="020B0604020202020204" pitchFamily="34" charset="0"/>
              </a:defRPr>
            </a:lvl1pPr>
          </a:lstStyle>
          <a:p>
            <a:r>
              <a:rPr lang="en-US"/>
              <a:t>Heading</a:t>
            </a:r>
          </a:p>
        </p:txBody>
      </p:sp>
      <p:sp>
        <p:nvSpPr>
          <p:cNvPr id="3" name="Text Placeholder 20">
            <a:extLst>
              <a:ext uri="{FF2B5EF4-FFF2-40B4-BE49-F238E27FC236}">
                <a16:creationId xmlns:a16="http://schemas.microsoft.com/office/drawing/2014/main" id="{D1707E6B-1B56-4612-8258-0B4E220835E0}"/>
              </a:ext>
            </a:extLst>
          </p:cNvPr>
          <p:cNvSpPr>
            <a:spLocks noGrp="1"/>
          </p:cNvSpPr>
          <p:nvPr>
            <p:ph type="body" sz="quarter" idx="128" hasCustomPrompt="1"/>
          </p:nvPr>
        </p:nvSpPr>
        <p:spPr>
          <a:xfrm>
            <a:off x="6096000" y="4663680"/>
            <a:ext cx="6096000" cy="1242550"/>
          </a:xfrm>
          <a:prstGeom prst="rect">
            <a:avLst/>
          </a:prstGeom>
          <a:solidFill>
            <a:schemeClr val="accent4"/>
          </a:solidFill>
          <a:ln>
            <a:noFill/>
          </a:ln>
        </p:spPr>
        <p:style>
          <a:lnRef idx="2">
            <a:schemeClr val="accent1"/>
          </a:lnRef>
          <a:fillRef idx="1">
            <a:schemeClr val="lt1"/>
          </a:fillRef>
          <a:effectRef idx="0">
            <a:schemeClr val="accent1"/>
          </a:effectRef>
          <a:fontRef idx="minor">
            <a:schemeClr val="dk1"/>
          </a:fontRef>
        </p:style>
        <p:txBody>
          <a:bodyPr lIns="1280160" tIns="182880" rIns="274320" bIns="182880" rtlCol="0" anchor="ctr"/>
          <a:lstStyle>
            <a:lvl1pPr marL="0" indent="0">
              <a:buNone/>
              <a:defRPr kumimoji="0" lang="en-US" sz="1400" u="none" strike="noStrike" cap="none" spc="0" normalizeH="0" baseline="0" smtClean="0">
                <a:ln>
                  <a:noFill/>
                </a:ln>
                <a:solidFill>
                  <a:srgbClr val="FFFFFF"/>
                </a:solidFill>
                <a:effectLst/>
                <a:uLnTx/>
                <a:uFillTx/>
              </a:defRPr>
            </a:lvl1pPr>
            <a:lvl2pPr marL="171450" indent="0">
              <a:buNone/>
              <a:defRPr lang="en-US" sz="1800" smtClean="0">
                <a:solidFill>
                  <a:schemeClr val="dk1"/>
                </a:solidFill>
                <a:latin typeface="+mn-lt"/>
              </a:defRPr>
            </a:lvl2pPr>
            <a:lvl3pPr>
              <a:defRPr lang="en-US" smtClean="0">
                <a:solidFill>
                  <a:schemeClr val="dk1"/>
                </a:solidFill>
                <a:latin typeface="+mn-lt"/>
              </a:defRPr>
            </a:lvl3pPr>
            <a:lvl4pPr>
              <a:defRPr lang="en-US" sz="1800" smtClean="0">
                <a:solidFill>
                  <a:schemeClr val="dk1"/>
                </a:solidFill>
              </a:defRPr>
            </a:lvl4pPr>
            <a:lvl5pPr>
              <a:defRPr lang="en-US" sz="1800">
                <a:solidFill>
                  <a:schemeClr val="dk1"/>
                </a:solidFill>
              </a:defRPr>
            </a:lvl5pPr>
          </a:lstStyle>
          <a:p>
            <a:pPr marL="285750" marR="0" lvl="0" indent="-285750">
              <a:spcBef>
                <a:spcPts val="400"/>
              </a:spcBef>
              <a:spcAft>
                <a:spcPts val="400"/>
              </a:spcAft>
              <a:buClr>
                <a:srgbClr val="BABBBD">
                  <a:lumMod val="75000"/>
                </a:srgbClr>
              </a:buClr>
              <a:buSzTx/>
              <a:tabLst/>
            </a:pPr>
            <a:r>
              <a:rPr lang="en-US"/>
              <a:t>Callout </a:t>
            </a:r>
          </a:p>
        </p:txBody>
      </p:sp>
      <p:sp>
        <p:nvSpPr>
          <p:cNvPr id="5" name="Footer Placeholder 4">
            <a:extLst>
              <a:ext uri="{FF2B5EF4-FFF2-40B4-BE49-F238E27FC236}">
                <a16:creationId xmlns:a16="http://schemas.microsoft.com/office/drawing/2014/main" id="{14F1DF9B-83AC-DBE5-B97B-320AA1982709}"/>
              </a:ext>
            </a:extLst>
          </p:cNvPr>
          <p:cNvSpPr>
            <a:spLocks noGrp="1"/>
          </p:cNvSpPr>
          <p:nvPr>
            <p:ph type="ftr" sz="quarter" idx="3"/>
          </p:nvPr>
        </p:nvSpPr>
        <p:spPr>
          <a:xfrm>
            <a:off x="7015864" y="6282727"/>
            <a:ext cx="4443413"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ITC Franklin Gothic Std Book" panose="020B0504030503020204" pitchFamily="34" charset="0"/>
                <a:cs typeface="Arial"/>
              </a:defRPr>
            </a:lvl1pPr>
          </a:lstStyle>
          <a:p>
            <a:r>
              <a:rPr lang="en-US"/>
              <a:t>Post-preliminary Coordination Meeting</a:t>
            </a:r>
          </a:p>
        </p:txBody>
      </p:sp>
      <p:sp>
        <p:nvSpPr>
          <p:cNvPr id="7" name="Slide Number Placeholder 1">
            <a:extLst>
              <a:ext uri="{FF2B5EF4-FFF2-40B4-BE49-F238E27FC236}">
                <a16:creationId xmlns:a16="http://schemas.microsoft.com/office/drawing/2014/main" id="{5B402530-E74D-2582-7C92-E5011EE050D3}"/>
              </a:ext>
            </a:extLst>
          </p:cNvPr>
          <p:cNvSpPr>
            <a:spLocks noGrp="1"/>
          </p:cNvSpPr>
          <p:nvPr>
            <p:ph type="sldNum" sz="quarter" idx="4"/>
          </p:nvPr>
        </p:nvSpPr>
        <p:spPr>
          <a:xfrm>
            <a:off x="11459278" y="6282727"/>
            <a:ext cx="427921"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Franklin Gothic Medium" panose="020B0603020102020204" pitchFamily="34" charset="0"/>
              </a:defRPr>
            </a:lvl1pPr>
          </a:lstStyle>
          <a:p>
            <a:fld id="{8FCC257D-A786-9244-9E17-CE618C8B9275}" type="slidenum">
              <a:rPr lang="en-US" smtClean="0"/>
              <a:pPr/>
              <a:t>‹#›</a:t>
            </a:fld>
            <a:endParaRPr lang="en-US"/>
          </a:p>
        </p:txBody>
      </p:sp>
    </p:spTree>
    <p:extLst>
      <p:ext uri="{BB962C8B-B14F-4D97-AF65-F5344CB8AC3E}">
        <p14:creationId xmlns:p14="http://schemas.microsoft.com/office/powerpoint/2010/main" val="684216607"/>
      </p:ext>
    </p:extLst>
  </p:cSld>
  <p:clrMapOvr>
    <a:masterClrMapping/>
  </p:clrMapOvr>
  <p:extLst>
    <p:ext uri="{DCECCB84-F9BA-43D5-87BE-67443E8EF086}">
      <p15:sldGuideLst xmlns:p15="http://schemas.microsoft.com/office/powerpoint/2012/main">
        <p15:guide id="1" pos="247">
          <p15:clr>
            <a:srgbClr val="FBAE40"/>
          </p15:clr>
        </p15:guide>
        <p15:guide id="2" pos="5504">
          <p15:clr>
            <a:srgbClr val="FBAE40"/>
          </p15:clr>
        </p15:guide>
        <p15:guide id="3" orient="horz" pos="1278">
          <p15:clr>
            <a:srgbClr val="FBAE40"/>
          </p15:clr>
        </p15:guide>
        <p15:guide id="4" pos="2944">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2_Intro 1 col, 2 tex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288F173-2092-1373-C7DB-04DC45097A94}"/>
              </a:ext>
            </a:extLst>
          </p:cNvPr>
          <p:cNvSpPr/>
          <p:nvPr userDrawn="1"/>
        </p:nvSpPr>
        <p:spPr>
          <a:xfrm flipV="1">
            <a:off x="0" y="5916954"/>
            <a:ext cx="12192000" cy="941046"/>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49" b="0" i="0">
              <a:latin typeface="ITC Franklin Gothic Std Book" panose="020B0504030503020204" pitchFamily="34" charset="0"/>
            </a:endParaRPr>
          </a:p>
        </p:txBody>
      </p:sp>
      <p:pic>
        <p:nvPicPr>
          <p:cNvPr id="17" name="Picture 16">
            <a:extLst>
              <a:ext uri="{FF2B5EF4-FFF2-40B4-BE49-F238E27FC236}">
                <a16:creationId xmlns:a16="http://schemas.microsoft.com/office/drawing/2014/main" id="{EEB7834E-05AB-A43F-376D-D2159CFA226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4801" y="5906230"/>
            <a:ext cx="2027024" cy="810563"/>
          </a:xfrm>
          <a:prstGeom prst="rect">
            <a:avLst/>
          </a:prstGeom>
        </p:spPr>
      </p:pic>
      <p:sp>
        <p:nvSpPr>
          <p:cNvPr id="18" name="Rectangle 17">
            <a:extLst>
              <a:ext uri="{FF2B5EF4-FFF2-40B4-BE49-F238E27FC236}">
                <a16:creationId xmlns:a16="http://schemas.microsoft.com/office/drawing/2014/main" id="{952F0929-BDAA-B98E-C928-440080F4A49B}"/>
              </a:ext>
            </a:extLst>
          </p:cNvPr>
          <p:cNvSpPr/>
          <p:nvPr userDrawn="1"/>
        </p:nvSpPr>
        <p:spPr>
          <a:xfrm>
            <a:off x="0" y="-12931"/>
            <a:ext cx="12192000" cy="744359"/>
          </a:xfrm>
          <a:prstGeom prst="rect">
            <a:avLst/>
          </a:prstGeom>
          <a:solidFill>
            <a:schemeClr val="tx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00000"/>
              </a:lnSpc>
            </a:pPr>
            <a:endParaRPr lang="en-US" sz="1349" b="0" i="0">
              <a:latin typeface="ITC Franklin Gothic Std Book" panose="020B0504030503020204" pitchFamily="34" charset="0"/>
            </a:endParaRPr>
          </a:p>
        </p:txBody>
      </p:sp>
      <p:sp>
        <p:nvSpPr>
          <p:cNvPr id="19" name="Text Placeholder 9">
            <a:extLst>
              <a:ext uri="{FF2B5EF4-FFF2-40B4-BE49-F238E27FC236}">
                <a16:creationId xmlns:a16="http://schemas.microsoft.com/office/drawing/2014/main" id="{5066D2CA-26EE-2000-788B-D58A8CC82E01}"/>
              </a:ext>
            </a:extLst>
          </p:cNvPr>
          <p:cNvSpPr>
            <a:spLocks noGrp="1"/>
          </p:cNvSpPr>
          <p:nvPr>
            <p:ph type="body" sz="quarter" idx="14" hasCustomPrompt="1"/>
          </p:nvPr>
        </p:nvSpPr>
        <p:spPr>
          <a:xfrm>
            <a:off x="304800" y="1"/>
            <a:ext cx="11530059" cy="731427"/>
          </a:xfrm>
          <a:prstGeom prst="rect">
            <a:avLst/>
          </a:prstGeom>
        </p:spPr>
        <p:txBody>
          <a:bodyPr anchor="ctr"/>
          <a:lstStyle>
            <a:lvl1pPr marL="0" indent="0" algn="l" defTabSz="192875" rtl="0" eaLnBrk="1" latinLnBrk="0" hangingPunct="1">
              <a:lnSpc>
                <a:spcPct val="100000"/>
              </a:lnSpc>
              <a:spcBef>
                <a:spcPct val="0"/>
              </a:spcBef>
              <a:buClr>
                <a:schemeClr val="accent3">
                  <a:lumMod val="75000"/>
                </a:schemeClr>
              </a:buClr>
              <a:buFont typeface="Wingdings" charset="2"/>
              <a:buNone/>
              <a:defRPr lang="en-US" sz="2664" b="0" i="0" kern="1200">
                <a:solidFill>
                  <a:schemeClr val="bg1"/>
                </a:solidFill>
                <a:latin typeface="Franklin Gothic Medium Cond" panose="020B0606030402020204" pitchFamily="34" charset="0"/>
                <a:ea typeface="+mj-ea"/>
                <a:cs typeface="Arial" panose="020B0604020202020204" pitchFamily="34" charset="0"/>
              </a:defRPr>
            </a:lvl1pPr>
          </a:lstStyle>
          <a:p>
            <a:r>
              <a:rPr lang="en-US"/>
              <a:t>Heading</a:t>
            </a:r>
          </a:p>
        </p:txBody>
      </p:sp>
      <p:sp>
        <p:nvSpPr>
          <p:cNvPr id="24" name="Text Placeholder 5">
            <a:extLst>
              <a:ext uri="{FF2B5EF4-FFF2-40B4-BE49-F238E27FC236}">
                <a16:creationId xmlns:a16="http://schemas.microsoft.com/office/drawing/2014/main" id="{48E92498-4099-18B2-C10C-146CA4071346}"/>
              </a:ext>
            </a:extLst>
          </p:cNvPr>
          <p:cNvSpPr>
            <a:spLocks noGrp="1"/>
          </p:cNvSpPr>
          <p:nvPr>
            <p:ph type="body" sz="quarter" idx="127" hasCustomPrompt="1"/>
          </p:nvPr>
        </p:nvSpPr>
        <p:spPr>
          <a:xfrm>
            <a:off x="304801" y="986655"/>
            <a:ext cx="2876810" cy="4758045"/>
          </a:xfrm>
          <a:prstGeom prst="rect">
            <a:avLst/>
          </a:prstGeom>
        </p:spPr>
        <p:txBody>
          <a:bodyPr numCol="1" spcCol="182880"/>
          <a:lstStyle>
            <a:lvl1pPr marL="0" indent="0">
              <a:lnSpc>
                <a:spcPct val="90000"/>
              </a:lnSpc>
              <a:spcBef>
                <a:spcPts val="400"/>
              </a:spcBef>
              <a:spcAft>
                <a:spcPts val="400"/>
              </a:spcAft>
              <a:buNone/>
              <a:tabLst/>
              <a:defRPr sz="1865">
                <a:solidFill>
                  <a:schemeClr val="accent1"/>
                </a:solidFill>
                <a:latin typeface="+mn-lt"/>
              </a:defRPr>
            </a:lvl1pPr>
            <a:lvl2pPr marL="0" indent="0">
              <a:lnSpc>
                <a:spcPct val="90000"/>
              </a:lnSpc>
              <a:spcBef>
                <a:spcPts val="400"/>
              </a:spcBef>
              <a:spcAft>
                <a:spcPts val="400"/>
              </a:spcAft>
              <a:buNone/>
              <a:tabLst/>
              <a:defRPr lang="en-US" sz="2000" b="0" i="0" kern="1200" dirty="0">
                <a:solidFill>
                  <a:schemeClr val="tx2"/>
                </a:solidFill>
                <a:latin typeface="Franklin Gothic Medium Cond" panose="020B0606030402020204" pitchFamily="34" charset="0"/>
                <a:ea typeface="+mn-ea"/>
                <a:cs typeface="Franklin Gothic Medium Cond" panose="020B0606030402020204" pitchFamily="34" charset="0"/>
              </a:defRPr>
            </a:lvl2pPr>
            <a:lvl3pPr marL="0" indent="0">
              <a:lnSpc>
                <a:spcPct val="90000"/>
              </a:lnSpc>
              <a:spcBef>
                <a:spcPts val="400"/>
              </a:spcBef>
              <a:spcAft>
                <a:spcPts val="400"/>
              </a:spcAft>
              <a:buNone/>
              <a:tabLst/>
              <a:defRPr lang="en-US" sz="1600" b="0" i="0" kern="1200" dirty="0">
                <a:solidFill>
                  <a:schemeClr val="tx1">
                    <a:lumMod val="75000"/>
                    <a:lumOff val="25000"/>
                  </a:schemeClr>
                </a:solidFill>
                <a:latin typeface="+mn-lt"/>
                <a:ea typeface="+mn-ea"/>
                <a:cs typeface="+mn-cs"/>
              </a:defRPr>
            </a:lvl3pPr>
            <a:lvl4pPr marL="0" indent="0">
              <a:lnSpc>
                <a:spcPct val="90000"/>
              </a:lnSpc>
              <a:spcBef>
                <a:spcPts val="400"/>
              </a:spcBef>
              <a:spcAft>
                <a:spcPts val="400"/>
              </a:spcAft>
              <a:buNone/>
              <a:tabLst/>
              <a:defRPr lang="en-US" sz="1600" b="0" i="0" kern="1200" dirty="0" smtClean="0">
                <a:solidFill>
                  <a:schemeClr val="tx1"/>
                </a:solidFill>
                <a:latin typeface="+mn-lt"/>
                <a:ea typeface="+mn-ea"/>
                <a:cs typeface="Arial" panose="020B0604020202020204" pitchFamily="34" charset="0"/>
              </a:defRPr>
            </a:lvl4pPr>
            <a:lvl5pPr marL="232618" indent="-232618">
              <a:lnSpc>
                <a:spcPct val="90000"/>
              </a:lnSpc>
              <a:spcBef>
                <a:spcPts val="400"/>
              </a:spcBef>
              <a:spcAft>
                <a:spcPts val="400"/>
              </a:spcAft>
              <a:buFont typeface="Wingdings" pitchFamily="2" charset="2"/>
              <a:buChar char="§"/>
              <a:tabLst/>
              <a:defRPr lang="en-US" sz="1600" b="0" i="0" kern="1200" dirty="0" smtClean="0">
                <a:solidFill>
                  <a:schemeClr val="tx1">
                    <a:lumMod val="75000"/>
                    <a:lumOff val="25000"/>
                  </a:schemeClr>
                </a:solidFill>
                <a:latin typeface="+mn-lt"/>
                <a:ea typeface="+mn-ea"/>
                <a:cs typeface="+mn-cs"/>
              </a:defRPr>
            </a:lvl5pPr>
            <a:lvl6pPr marL="456777" indent="-219930">
              <a:lnSpc>
                <a:spcPct val="90000"/>
              </a:lnSpc>
              <a:spcBef>
                <a:spcPts val="400"/>
              </a:spcBef>
              <a:spcAft>
                <a:spcPts val="400"/>
              </a:spcAft>
              <a:buSzPct val="80000"/>
              <a:buFont typeface="Courier New" panose="02070309020205020404" pitchFamily="49" charset="0"/>
              <a:buChar char="o"/>
              <a:tabLst/>
              <a:defRPr lang="en-US" sz="1600" b="0" i="0" kern="1200" dirty="0">
                <a:solidFill>
                  <a:schemeClr val="tx1">
                    <a:lumMod val="75000"/>
                    <a:lumOff val="25000"/>
                  </a:schemeClr>
                </a:solidFill>
                <a:latin typeface="+mn-lt"/>
                <a:ea typeface="+mn-ea"/>
                <a:cs typeface="+mn-cs"/>
              </a:defRPr>
            </a:lvl6pPr>
          </a:lstStyle>
          <a:p>
            <a:pPr lvl="0"/>
            <a:r>
              <a:rPr lang="en-US"/>
              <a:t>Large text intro para 1 column</a:t>
            </a:r>
          </a:p>
          <a:p>
            <a:pPr marL="0" lvl="1" indent="0" algn="l" defTabSz="457200" rtl="0" eaLnBrk="1" fontAlgn="t" latinLnBrk="0" hangingPunct="1">
              <a:lnSpc>
                <a:spcPct val="90000"/>
              </a:lnSpc>
              <a:spcBef>
                <a:spcPts val="400"/>
              </a:spcBef>
              <a:spcAft>
                <a:spcPts val="400"/>
              </a:spcAft>
              <a:buClr>
                <a:schemeClr val="accent3">
                  <a:lumMod val="75000"/>
                </a:schemeClr>
              </a:buClr>
              <a:buSzPct val="50000"/>
              <a:buFont typeface="Wingdings" charset="2"/>
              <a:buNone/>
              <a:tabLst/>
            </a:pPr>
            <a:r>
              <a:rPr lang="en-US"/>
              <a:t>Subheading</a:t>
            </a:r>
          </a:p>
          <a:p>
            <a:pPr lvl="2"/>
            <a:r>
              <a:rPr lang="en-US"/>
              <a:t>Body Text</a:t>
            </a:r>
          </a:p>
          <a:p>
            <a:pPr lvl="3"/>
            <a:r>
              <a:rPr lang="en-US"/>
              <a:t>Bold Body</a:t>
            </a:r>
          </a:p>
          <a:p>
            <a:pPr lvl="4"/>
            <a:r>
              <a:rPr lang="en-US"/>
              <a:t>Bullet</a:t>
            </a:r>
          </a:p>
          <a:p>
            <a:pPr lvl="5"/>
            <a:r>
              <a:rPr lang="en-US" err="1"/>
              <a:t>Subbullet</a:t>
            </a:r>
            <a:endParaRPr lang="en-US"/>
          </a:p>
        </p:txBody>
      </p:sp>
      <p:sp>
        <p:nvSpPr>
          <p:cNvPr id="25" name="Text Placeholder 5">
            <a:extLst>
              <a:ext uri="{FF2B5EF4-FFF2-40B4-BE49-F238E27FC236}">
                <a16:creationId xmlns:a16="http://schemas.microsoft.com/office/drawing/2014/main" id="{1D2D953F-C745-2BBB-303F-44DE38F35EE1}"/>
              </a:ext>
            </a:extLst>
          </p:cNvPr>
          <p:cNvSpPr>
            <a:spLocks noGrp="1"/>
          </p:cNvSpPr>
          <p:nvPr>
            <p:ph type="body" sz="quarter" idx="128" hasCustomPrompt="1"/>
          </p:nvPr>
        </p:nvSpPr>
        <p:spPr>
          <a:xfrm>
            <a:off x="3198313" y="986655"/>
            <a:ext cx="2876810" cy="4758045"/>
          </a:xfrm>
          <a:prstGeom prst="rect">
            <a:avLst/>
          </a:prstGeom>
        </p:spPr>
        <p:txBody>
          <a:bodyPr numCol="1" spcCol="182880"/>
          <a:lstStyle>
            <a:lvl1pPr marL="0" indent="0">
              <a:lnSpc>
                <a:spcPct val="90000"/>
              </a:lnSpc>
              <a:spcBef>
                <a:spcPts val="400"/>
              </a:spcBef>
              <a:spcAft>
                <a:spcPts val="400"/>
              </a:spcAft>
              <a:buNone/>
              <a:tabLst/>
              <a:defRPr sz="1865">
                <a:solidFill>
                  <a:schemeClr val="accent1"/>
                </a:solidFill>
                <a:latin typeface="+mn-lt"/>
              </a:defRPr>
            </a:lvl1pPr>
            <a:lvl2pPr marL="0" indent="0">
              <a:lnSpc>
                <a:spcPct val="90000"/>
              </a:lnSpc>
              <a:spcBef>
                <a:spcPts val="400"/>
              </a:spcBef>
              <a:spcAft>
                <a:spcPts val="400"/>
              </a:spcAft>
              <a:buNone/>
              <a:tabLst/>
              <a:defRPr lang="en-US" sz="2000" b="0" i="0" kern="1200" dirty="0">
                <a:solidFill>
                  <a:schemeClr val="tx2"/>
                </a:solidFill>
                <a:latin typeface="Franklin Gothic Medium Cond" panose="020B0606030402020204" pitchFamily="34" charset="0"/>
                <a:ea typeface="+mn-ea"/>
                <a:cs typeface="Franklin Gothic Medium Cond" panose="020B0606030402020204" pitchFamily="34" charset="0"/>
              </a:defRPr>
            </a:lvl2pPr>
            <a:lvl3pPr marL="0" indent="0">
              <a:lnSpc>
                <a:spcPct val="90000"/>
              </a:lnSpc>
              <a:spcBef>
                <a:spcPts val="400"/>
              </a:spcBef>
              <a:spcAft>
                <a:spcPts val="400"/>
              </a:spcAft>
              <a:buNone/>
              <a:tabLst/>
              <a:defRPr lang="en-US" sz="1600" b="0" i="0" kern="1200" dirty="0">
                <a:solidFill>
                  <a:schemeClr val="tx1">
                    <a:lumMod val="75000"/>
                    <a:lumOff val="25000"/>
                  </a:schemeClr>
                </a:solidFill>
                <a:latin typeface="+mn-lt"/>
                <a:ea typeface="+mn-ea"/>
                <a:cs typeface="+mn-cs"/>
              </a:defRPr>
            </a:lvl3pPr>
            <a:lvl4pPr marL="0" indent="0">
              <a:lnSpc>
                <a:spcPct val="90000"/>
              </a:lnSpc>
              <a:spcBef>
                <a:spcPts val="400"/>
              </a:spcBef>
              <a:spcAft>
                <a:spcPts val="400"/>
              </a:spcAft>
              <a:buNone/>
              <a:tabLst/>
              <a:defRPr lang="en-US" sz="1600" b="0" i="0" kern="1200" dirty="0" smtClean="0">
                <a:solidFill>
                  <a:schemeClr val="tx1"/>
                </a:solidFill>
                <a:latin typeface="+mn-lt"/>
                <a:ea typeface="+mn-ea"/>
                <a:cs typeface="Arial" panose="020B0604020202020204" pitchFamily="34" charset="0"/>
              </a:defRPr>
            </a:lvl4pPr>
            <a:lvl5pPr marL="232618" indent="-232618">
              <a:lnSpc>
                <a:spcPct val="90000"/>
              </a:lnSpc>
              <a:spcBef>
                <a:spcPts val="400"/>
              </a:spcBef>
              <a:spcAft>
                <a:spcPts val="400"/>
              </a:spcAft>
              <a:buFont typeface="Wingdings" pitchFamily="2" charset="2"/>
              <a:buChar char="§"/>
              <a:tabLst/>
              <a:defRPr lang="en-US" sz="1600" b="0" i="0" kern="1200" dirty="0" smtClean="0">
                <a:solidFill>
                  <a:schemeClr val="tx1">
                    <a:lumMod val="75000"/>
                    <a:lumOff val="25000"/>
                  </a:schemeClr>
                </a:solidFill>
                <a:latin typeface="+mn-lt"/>
                <a:ea typeface="+mn-ea"/>
                <a:cs typeface="+mn-cs"/>
              </a:defRPr>
            </a:lvl5pPr>
            <a:lvl6pPr marL="456777" indent="-219930">
              <a:lnSpc>
                <a:spcPct val="90000"/>
              </a:lnSpc>
              <a:spcBef>
                <a:spcPts val="400"/>
              </a:spcBef>
              <a:spcAft>
                <a:spcPts val="400"/>
              </a:spcAft>
              <a:buSzPct val="80000"/>
              <a:buFont typeface="Courier New" panose="02070309020205020404" pitchFamily="49" charset="0"/>
              <a:buChar char="o"/>
              <a:tabLst/>
              <a:defRPr lang="en-US" sz="1600" b="0" i="0" kern="1200" dirty="0">
                <a:solidFill>
                  <a:schemeClr val="tx1">
                    <a:lumMod val="75000"/>
                    <a:lumOff val="25000"/>
                  </a:schemeClr>
                </a:solidFill>
                <a:latin typeface="+mn-lt"/>
                <a:ea typeface="+mn-ea"/>
                <a:cs typeface="+mn-cs"/>
              </a:defRPr>
            </a:lvl6pPr>
          </a:lstStyle>
          <a:p>
            <a:pPr lvl="0"/>
            <a:r>
              <a:rPr lang="en-US"/>
              <a:t>Large text intro para 1 column</a:t>
            </a:r>
          </a:p>
          <a:p>
            <a:pPr marL="0" lvl="1" indent="0" algn="l" defTabSz="457200" rtl="0" eaLnBrk="1" fontAlgn="t" latinLnBrk="0" hangingPunct="1">
              <a:lnSpc>
                <a:spcPct val="90000"/>
              </a:lnSpc>
              <a:spcBef>
                <a:spcPts val="400"/>
              </a:spcBef>
              <a:spcAft>
                <a:spcPts val="400"/>
              </a:spcAft>
              <a:buClr>
                <a:schemeClr val="accent3">
                  <a:lumMod val="75000"/>
                </a:schemeClr>
              </a:buClr>
              <a:buSzPct val="50000"/>
              <a:buFont typeface="Wingdings" charset="2"/>
              <a:buNone/>
              <a:tabLst/>
            </a:pPr>
            <a:r>
              <a:rPr lang="en-US"/>
              <a:t>Subheading</a:t>
            </a:r>
          </a:p>
          <a:p>
            <a:pPr lvl="2"/>
            <a:r>
              <a:rPr lang="en-US"/>
              <a:t>Body Text</a:t>
            </a:r>
          </a:p>
          <a:p>
            <a:pPr lvl="3"/>
            <a:r>
              <a:rPr lang="en-US"/>
              <a:t>Bold Body</a:t>
            </a:r>
          </a:p>
          <a:p>
            <a:pPr lvl="4"/>
            <a:r>
              <a:rPr lang="en-US"/>
              <a:t>Bullet</a:t>
            </a:r>
          </a:p>
          <a:p>
            <a:pPr lvl="5"/>
            <a:r>
              <a:rPr lang="en-US" err="1"/>
              <a:t>Subbullet</a:t>
            </a:r>
            <a:endParaRPr lang="en-US"/>
          </a:p>
        </p:txBody>
      </p:sp>
      <p:sp>
        <p:nvSpPr>
          <p:cNvPr id="26" name="Text Placeholder 5">
            <a:extLst>
              <a:ext uri="{FF2B5EF4-FFF2-40B4-BE49-F238E27FC236}">
                <a16:creationId xmlns:a16="http://schemas.microsoft.com/office/drawing/2014/main" id="{5597479D-4385-AA2C-8439-7D42C0E8868B}"/>
              </a:ext>
            </a:extLst>
          </p:cNvPr>
          <p:cNvSpPr>
            <a:spLocks noGrp="1"/>
          </p:cNvSpPr>
          <p:nvPr>
            <p:ph type="body" sz="quarter" idx="129" hasCustomPrompt="1"/>
          </p:nvPr>
        </p:nvSpPr>
        <p:spPr>
          <a:xfrm>
            <a:off x="6091825" y="986655"/>
            <a:ext cx="2876810" cy="4758045"/>
          </a:xfrm>
          <a:prstGeom prst="rect">
            <a:avLst/>
          </a:prstGeom>
        </p:spPr>
        <p:txBody>
          <a:bodyPr numCol="1" spcCol="182880"/>
          <a:lstStyle>
            <a:lvl1pPr marL="0" indent="0">
              <a:lnSpc>
                <a:spcPct val="90000"/>
              </a:lnSpc>
              <a:spcBef>
                <a:spcPts val="400"/>
              </a:spcBef>
              <a:spcAft>
                <a:spcPts val="400"/>
              </a:spcAft>
              <a:buNone/>
              <a:tabLst/>
              <a:defRPr sz="1865">
                <a:solidFill>
                  <a:schemeClr val="accent1"/>
                </a:solidFill>
                <a:latin typeface="+mn-lt"/>
              </a:defRPr>
            </a:lvl1pPr>
            <a:lvl2pPr marL="0" indent="0">
              <a:lnSpc>
                <a:spcPct val="90000"/>
              </a:lnSpc>
              <a:spcBef>
                <a:spcPts val="400"/>
              </a:spcBef>
              <a:spcAft>
                <a:spcPts val="400"/>
              </a:spcAft>
              <a:buNone/>
              <a:tabLst/>
              <a:defRPr lang="en-US" sz="2000" b="0" i="0" kern="1200" dirty="0">
                <a:solidFill>
                  <a:schemeClr val="tx2"/>
                </a:solidFill>
                <a:latin typeface="Franklin Gothic Medium Cond" panose="020B0606030402020204" pitchFamily="34" charset="0"/>
                <a:ea typeface="+mn-ea"/>
                <a:cs typeface="Franklin Gothic Medium Cond" panose="020B0606030402020204" pitchFamily="34" charset="0"/>
              </a:defRPr>
            </a:lvl2pPr>
            <a:lvl3pPr marL="0" indent="0">
              <a:lnSpc>
                <a:spcPct val="90000"/>
              </a:lnSpc>
              <a:spcBef>
                <a:spcPts val="400"/>
              </a:spcBef>
              <a:spcAft>
                <a:spcPts val="400"/>
              </a:spcAft>
              <a:buNone/>
              <a:tabLst/>
              <a:defRPr lang="en-US" sz="1600" b="0" i="0" kern="1200" dirty="0">
                <a:solidFill>
                  <a:schemeClr val="tx1">
                    <a:lumMod val="75000"/>
                    <a:lumOff val="25000"/>
                  </a:schemeClr>
                </a:solidFill>
                <a:latin typeface="+mn-lt"/>
                <a:ea typeface="+mn-ea"/>
                <a:cs typeface="+mn-cs"/>
              </a:defRPr>
            </a:lvl3pPr>
            <a:lvl4pPr marL="0" indent="0">
              <a:lnSpc>
                <a:spcPct val="90000"/>
              </a:lnSpc>
              <a:spcBef>
                <a:spcPts val="400"/>
              </a:spcBef>
              <a:spcAft>
                <a:spcPts val="400"/>
              </a:spcAft>
              <a:buNone/>
              <a:tabLst/>
              <a:defRPr lang="en-US" sz="1600" b="0" i="0" kern="1200" dirty="0" smtClean="0">
                <a:solidFill>
                  <a:schemeClr val="tx1"/>
                </a:solidFill>
                <a:latin typeface="+mn-lt"/>
                <a:ea typeface="+mn-ea"/>
                <a:cs typeface="Arial" panose="020B0604020202020204" pitchFamily="34" charset="0"/>
              </a:defRPr>
            </a:lvl4pPr>
            <a:lvl5pPr marL="232618" indent="-232618">
              <a:lnSpc>
                <a:spcPct val="90000"/>
              </a:lnSpc>
              <a:spcBef>
                <a:spcPts val="400"/>
              </a:spcBef>
              <a:spcAft>
                <a:spcPts val="400"/>
              </a:spcAft>
              <a:buFont typeface="Wingdings" pitchFamily="2" charset="2"/>
              <a:buChar char="§"/>
              <a:tabLst/>
              <a:defRPr lang="en-US" sz="1600" b="0" i="0" kern="1200" dirty="0" smtClean="0">
                <a:solidFill>
                  <a:schemeClr val="tx1">
                    <a:lumMod val="75000"/>
                    <a:lumOff val="25000"/>
                  </a:schemeClr>
                </a:solidFill>
                <a:latin typeface="+mn-lt"/>
                <a:ea typeface="+mn-ea"/>
                <a:cs typeface="+mn-cs"/>
              </a:defRPr>
            </a:lvl5pPr>
            <a:lvl6pPr marL="456777" indent="-219930">
              <a:lnSpc>
                <a:spcPct val="90000"/>
              </a:lnSpc>
              <a:spcBef>
                <a:spcPts val="400"/>
              </a:spcBef>
              <a:spcAft>
                <a:spcPts val="400"/>
              </a:spcAft>
              <a:buSzPct val="80000"/>
              <a:buFont typeface="Courier New" panose="02070309020205020404" pitchFamily="49" charset="0"/>
              <a:buChar char="o"/>
              <a:tabLst/>
              <a:defRPr lang="en-US" sz="1600" b="0" i="0" kern="1200" dirty="0">
                <a:solidFill>
                  <a:schemeClr val="tx1">
                    <a:lumMod val="75000"/>
                    <a:lumOff val="25000"/>
                  </a:schemeClr>
                </a:solidFill>
                <a:latin typeface="+mn-lt"/>
                <a:ea typeface="+mn-ea"/>
                <a:cs typeface="+mn-cs"/>
              </a:defRPr>
            </a:lvl6pPr>
          </a:lstStyle>
          <a:p>
            <a:pPr lvl="0"/>
            <a:r>
              <a:rPr lang="en-US"/>
              <a:t>Large text intro para 1 column</a:t>
            </a:r>
          </a:p>
          <a:p>
            <a:pPr marL="0" lvl="1" indent="0" algn="l" defTabSz="457200" rtl="0" eaLnBrk="1" fontAlgn="t" latinLnBrk="0" hangingPunct="1">
              <a:lnSpc>
                <a:spcPct val="90000"/>
              </a:lnSpc>
              <a:spcBef>
                <a:spcPts val="400"/>
              </a:spcBef>
              <a:spcAft>
                <a:spcPts val="400"/>
              </a:spcAft>
              <a:buClr>
                <a:schemeClr val="accent3">
                  <a:lumMod val="75000"/>
                </a:schemeClr>
              </a:buClr>
              <a:buSzPct val="50000"/>
              <a:buFont typeface="Wingdings" charset="2"/>
              <a:buNone/>
              <a:tabLst/>
            </a:pPr>
            <a:r>
              <a:rPr lang="en-US"/>
              <a:t>Subheading</a:t>
            </a:r>
          </a:p>
          <a:p>
            <a:pPr lvl="2"/>
            <a:r>
              <a:rPr lang="en-US"/>
              <a:t>Body Text</a:t>
            </a:r>
          </a:p>
          <a:p>
            <a:pPr lvl="3"/>
            <a:r>
              <a:rPr lang="en-US"/>
              <a:t>Bold Body</a:t>
            </a:r>
          </a:p>
          <a:p>
            <a:pPr lvl="4"/>
            <a:r>
              <a:rPr lang="en-US"/>
              <a:t>Bullet</a:t>
            </a:r>
          </a:p>
          <a:p>
            <a:pPr lvl="5"/>
            <a:r>
              <a:rPr lang="en-US" err="1"/>
              <a:t>Subbullet</a:t>
            </a:r>
            <a:endParaRPr lang="en-US"/>
          </a:p>
        </p:txBody>
      </p:sp>
      <p:sp>
        <p:nvSpPr>
          <p:cNvPr id="27" name="Text Placeholder 5">
            <a:extLst>
              <a:ext uri="{FF2B5EF4-FFF2-40B4-BE49-F238E27FC236}">
                <a16:creationId xmlns:a16="http://schemas.microsoft.com/office/drawing/2014/main" id="{D3DFFD3B-EED5-39FD-E5FB-9A9EE3AA7CCE}"/>
              </a:ext>
            </a:extLst>
          </p:cNvPr>
          <p:cNvSpPr>
            <a:spLocks noGrp="1"/>
          </p:cNvSpPr>
          <p:nvPr>
            <p:ph type="body" sz="quarter" idx="130" hasCustomPrompt="1"/>
          </p:nvPr>
        </p:nvSpPr>
        <p:spPr>
          <a:xfrm>
            <a:off x="8985337" y="986655"/>
            <a:ext cx="2876810" cy="4758045"/>
          </a:xfrm>
          <a:prstGeom prst="rect">
            <a:avLst/>
          </a:prstGeom>
        </p:spPr>
        <p:txBody>
          <a:bodyPr numCol="1" spcCol="182880"/>
          <a:lstStyle>
            <a:lvl1pPr marL="0" indent="0">
              <a:lnSpc>
                <a:spcPct val="90000"/>
              </a:lnSpc>
              <a:spcBef>
                <a:spcPts val="400"/>
              </a:spcBef>
              <a:spcAft>
                <a:spcPts val="400"/>
              </a:spcAft>
              <a:buNone/>
              <a:tabLst/>
              <a:defRPr sz="1865">
                <a:solidFill>
                  <a:schemeClr val="accent1"/>
                </a:solidFill>
                <a:latin typeface="+mn-lt"/>
              </a:defRPr>
            </a:lvl1pPr>
            <a:lvl2pPr marL="0" indent="0">
              <a:lnSpc>
                <a:spcPct val="90000"/>
              </a:lnSpc>
              <a:spcBef>
                <a:spcPts val="400"/>
              </a:spcBef>
              <a:spcAft>
                <a:spcPts val="400"/>
              </a:spcAft>
              <a:buNone/>
              <a:tabLst/>
              <a:defRPr lang="en-US" sz="2000" b="0" i="0" kern="1200" dirty="0">
                <a:solidFill>
                  <a:schemeClr val="tx2"/>
                </a:solidFill>
                <a:latin typeface="Franklin Gothic Medium Cond" panose="020B0606030402020204" pitchFamily="34" charset="0"/>
                <a:ea typeface="+mn-ea"/>
                <a:cs typeface="Franklin Gothic Medium Cond" panose="020B0606030402020204" pitchFamily="34" charset="0"/>
              </a:defRPr>
            </a:lvl2pPr>
            <a:lvl3pPr marL="0" indent="0">
              <a:lnSpc>
                <a:spcPct val="90000"/>
              </a:lnSpc>
              <a:spcBef>
                <a:spcPts val="400"/>
              </a:spcBef>
              <a:spcAft>
                <a:spcPts val="400"/>
              </a:spcAft>
              <a:buNone/>
              <a:tabLst/>
              <a:defRPr lang="en-US" sz="1600" b="0" i="0" kern="1200" dirty="0">
                <a:solidFill>
                  <a:schemeClr val="tx1">
                    <a:lumMod val="75000"/>
                    <a:lumOff val="25000"/>
                  </a:schemeClr>
                </a:solidFill>
                <a:latin typeface="+mn-lt"/>
                <a:ea typeface="+mn-ea"/>
                <a:cs typeface="+mn-cs"/>
              </a:defRPr>
            </a:lvl3pPr>
            <a:lvl4pPr marL="0" indent="0">
              <a:lnSpc>
                <a:spcPct val="90000"/>
              </a:lnSpc>
              <a:spcBef>
                <a:spcPts val="400"/>
              </a:spcBef>
              <a:spcAft>
                <a:spcPts val="400"/>
              </a:spcAft>
              <a:buNone/>
              <a:tabLst/>
              <a:defRPr lang="en-US" sz="1600" b="0" i="0" kern="1200" dirty="0" smtClean="0">
                <a:solidFill>
                  <a:schemeClr val="tx1"/>
                </a:solidFill>
                <a:latin typeface="+mn-lt"/>
                <a:ea typeface="+mn-ea"/>
                <a:cs typeface="Arial" panose="020B0604020202020204" pitchFamily="34" charset="0"/>
              </a:defRPr>
            </a:lvl4pPr>
            <a:lvl5pPr marL="232618" indent="-232618">
              <a:lnSpc>
                <a:spcPct val="90000"/>
              </a:lnSpc>
              <a:spcBef>
                <a:spcPts val="400"/>
              </a:spcBef>
              <a:spcAft>
                <a:spcPts val="400"/>
              </a:spcAft>
              <a:buFont typeface="Wingdings" pitchFamily="2" charset="2"/>
              <a:buChar char="§"/>
              <a:tabLst/>
              <a:defRPr lang="en-US" sz="1600" b="0" i="0" kern="1200" dirty="0" smtClean="0">
                <a:solidFill>
                  <a:schemeClr val="tx1">
                    <a:lumMod val="75000"/>
                    <a:lumOff val="25000"/>
                  </a:schemeClr>
                </a:solidFill>
                <a:latin typeface="+mn-lt"/>
                <a:ea typeface="+mn-ea"/>
                <a:cs typeface="+mn-cs"/>
              </a:defRPr>
            </a:lvl5pPr>
            <a:lvl6pPr marL="456777" indent="-219930">
              <a:lnSpc>
                <a:spcPct val="90000"/>
              </a:lnSpc>
              <a:spcBef>
                <a:spcPts val="400"/>
              </a:spcBef>
              <a:spcAft>
                <a:spcPts val="400"/>
              </a:spcAft>
              <a:buSzPct val="80000"/>
              <a:buFont typeface="Courier New" panose="02070309020205020404" pitchFamily="49" charset="0"/>
              <a:buChar char="o"/>
              <a:tabLst/>
              <a:defRPr lang="en-US" sz="1600" b="0" i="0" kern="1200" dirty="0">
                <a:solidFill>
                  <a:schemeClr val="tx1">
                    <a:lumMod val="75000"/>
                    <a:lumOff val="25000"/>
                  </a:schemeClr>
                </a:solidFill>
                <a:latin typeface="+mn-lt"/>
                <a:ea typeface="+mn-ea"/>
                <a:cs typeface="+mn-cs"/>
              </a:defRPr>
            </a:lvl6pPr>
          </a:lstStyle>
          <a:p>
            <a:pPr lvl="0"/>
            <a:r>
              <a:rPr lang="en-US"/>
              <a:t>Large text intro para 1 column</a:t>
            </a:r>
          </a:p>
          <a:p>
            <a:pPr marL="0" lvl="1" indent="0" algn="l" defTabSz="457200" rtl="0" eaLnBrk="1" fontAlgn="t" latinLnBrk="0" hangingPunct="1">
              <a:lnSpc>
                <a:spcPct val="90000"/>
              </a:lnSpc>
              <a:spcBef>
                <a:spcPts val="400"/>
              </a:spcBef>
              <a:spcAft>
                <a:spcPts val="400"/>
              </a:spcAft>
              <a:buClr>
                <a:schemeClr val="accent3">
                  <a:lumMod val="75000"/>
                </a:schemeClr>
              </a:buClr>
              <a:buSzPct val="50000"/>
              <a:buFont typeface="Wingdings" charset="2"/>
              <a:buNone/>
              <a:tabLst/>
            </a:pPr>
            <a:r>
              <a:rPr lang="en-US"/>
              <a:t>Subheading</a:t>
            </a:r>
          </a:p>
          <a:p>
            <a:pPr lvl="2"/>
            <a:r>
              <a:rPr lang="en-US"/>
              <a:t>Body Text</a:t>
            </a:r>
          </a:p>
          <a:p>
            <a:pPr lvl="3"/>
            <a:r>
              <a:rPr lang="en-US"/>
              <a:t>Bold Body</a:t>
            </a:r>
          </a:p>
          <a:p>
            <a:pPr lvl="4"/>
            <a:r>
              <a:rPr lang="en-US"/>
              <a:t>Bullet</a:t>
            </a:r>
          </a:p>
          <a:p>
            <a:pPr lvl="5"/>
            <a:r>
              <a:rPr lang="en-US" err="1"/>
              <a:t>Subbullet</a:t>
            </a:r>
            <a:endParaRPr lang="en-US"/>
          </a:p>
        </p:txBody>
      </p:sp>
      <p:sp>
        <p:nvSpPr>
          <p:cNvPr id="30" name="Footer Placeholder 4">
            <a:extLst>
              <a:ext uri="{FF2B5EF4-FFF2-40B4-BE49-F238E27FC236}">
                <a16:creationId xmlns:a16="http://schemas.microsoft.com/office/drawing/2014/main" id="{EF39CCFF-27E0-FC2C-BC97-2773F9CE4A05}"/>
              </a:ext>
            </a:extLst>
          </p:cNvPr>
          <p:cNvSpPr>
            <a:spLocks noGrp="1"/>
          </p:cNvSpPr>
          <p:nvPr>
            <p:ph type="ftr" sz="quarter" idx="3"/>
          </p:nvPr>
        </p:nvSpPr>
        <p:spPr>
          <a:xfrm>
            <a:off x="7015864" y="6282727"/>
            <a:ext cx="4443413"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ITC Franklin Gothic Std Book" panose="020B0504030503020204" pitchFamily="34" charset="0"/>
                <a:cs typeface="Arial"/>
              </a:defRPr>
            </a:lvl1pPr>
          </a:lstStyle>
          <a:p>
            <a:r>
              <a:rPr lang="en-US"/>
              <a:t>Post-preliminary Coordination Meeting</a:t>
            </a:r>
          </a:p>
        </p:txBody>
      </p:sp>
      <p:sp>
        <p:nvSpPr>
          <p:cNvPr id="31" name="Slide Number Placeholder 1">
            <a:extLst>
              <a:ext uri="{FF2B5EF4-FFF2-40B4-BE49-F238E27FC236}">
                <a16:creationId xmlns:a16="http://schemas.microsoft.com/office/drawing/2014/main" id="{77942E9C-953D-B9E9-BE0C-AF9FB20CCE78}"/>
              </a:ext>
            </a:extLst>
          </p:cNvPr>
          <p:cNvSpPr>
            <a:spLocks noGrp="1"/>
          </p:cNvSpPr>
          <p:nvPr>
            <p:ph type="sldNum" sz="quarter" idx="4"/>
          </p:nvPr>
        </p:nvSpPr>
        <p:spPr>
          <a:xfrm>
            <a:off x="11459278" y="6282727"/>
            <a:ext cx="427921"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Franklin Gothic Medium" panose="020B0603020102020204" pitchFamily="34" charset="0"/>
              </a:defRPr>
            </a:lvl1pPr>
          </a:lstStyle>
          <a:p>
            <a:fld id="{8FCC257D-A786-9244-9E17-CE618C8B9275}" type="slidenum">
              <a:rPr lang="en-US" smtClean="0"/>
              <a:pPr/>
              <a:t>‹#›</a:t>
            </a:fld>
            <a:endParaRPr lang="en-US"/>
          </a:p>
        </p:txBody>
      </p:sp>
    </p:spTree>
    <p:extLst>
      <p:ext uri="{BB962C8B-B14F-4D97-AF65-F5344CB8AC3E}">
        <p14:creationId xmlns:p14="http://schemas.microsoft.com/office/powerpoint/2010/main" val="1743683426"/>
      </p:ext>
    </p:extLst>
  </p:cSld>
  <p:clrMapOvr>
    <a:masterClrMapping/>
  </p:clrMapOvr>
  <p:extLst>
    <p:ext uri="{DCECCB84-F9BA-43D5-87BE-67443E8EF086}">
      <p15:sldGuideLst xmlns:p15="http://schemas.microsoft.com/office/powerpoint/2012/main">
        <p15:guide id="1" pos="247">
          <p15:clr>
            <a:srgbClr val="FBAE40"/>
          </p15:clr>
        </p15:guide>
        <p15:guide id="2" pos="5504">
          <p15:clr>
            <a:srgbClr val="FBAE40"/>
          </p15:clr>
        </p15:guide>
        <p15:guide id="3" orient="horz" pos="1278">
          <p15:clr>
            <a:srgbClr val="FBAE40"/>
          </p15:clr>
        </p15:guide>
        <p15:guide id="4" pos="294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Maryland">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D061912-18C8-41D6-8A7B-B688E67B5E5B}"/>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3438" y="0"/>
            <a:ext cx="12188563" cy="6858000"/>
          </a:xfrm>
          <a:prstGeom prst="rect">
            <a:avLst/>
          </a:prstGeom>
        </p:spPr>
      </p:pic>
      <p:sp>
        <p:nvSpPr>
          <p:cNvPr id="2" name="Rectangle 1">
            <a:extLst>
              <a:ext uri="{FF2B5EF4-FFF2-40B4-BE49-F238E27FC236}">
                <a16:creationId xmlns:a16="http://schemas.microsoft.com/office/drawing/2014/main" id="{7719D287-29F9-DE44-9F1C-D54D423E2DB4}"/>
              </a:ext>
            </a:extLst>
          </p:cNvPr>
          <p:cNvSpPr/>
          <p:nvPr userDrawn="1"/>
        </p:nvSpPr>
        <p:spPr>
          <a:xfrm>
            <a:off x="6875" y="-2"/>
            <a:ext cx="12192000" cy="6858002"/>
          </a:xfrm>
          <a:prstGeom prst="rect">
            <a:avLst/>
          </a:prstGeom>
          <a:solidFill>
            <a:srgbClr val="005288">
              <a:alpha val="30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9" name="Title 2">
            <a:extLst>
              <a:ext uri="{FF2B5EF4-FFF2-40B4-BE49-F238E27FC236}">
                <a16:creationId xmlns:a16="http://schemas.microsoft.com/office/drawing/2014/main" id="{725A2850-52BB-81ED-890C-DD762F25E87E}"/>
              </a:ext>
            </a:extLst>
          </p:cNvPr>
          <p:cNvSpPr>
            <a:spLocks noGrp="1"/>
          </p:cNvSpPr>
          <p:nvPr>
            <p:ph type="title"/>
          </p:nvPr>
        </p:nvSpPr>
        <p:spPr>
          <a:xfrm>
            <a:off x="738189" y="2164956"/>
            <a:ext cx="10715627" cy="743347"/>
          </a:xfrm>
        </p:spPr>
        <p:txBody>
          <a:bodyPr>
            <a:normAutofit/>
          </a:bodyPr>
          <a:lstStyle>
            <a:lvl1pPr>
              <a:defRPr sz="4000" b="0">
                <a:solidFill>
                  <a:schemeClr val="bg1"/>
                </a:solidFill>
                <a:latin typeface="+mj-lt"/>
                <a:cs typeface="Arial"/>
              </a:defRPr>
            </a:lvl1pPr>
          </a:lstStyle>
          <a:p>
            <a:r>
              <a:rPr lang="en-US"/>
              <a:t>Click to edit Master title style</a:t>
            </a:r>
          </a:p>
        </p:txBody>
      </p:sp>
      <p:sp>
        <p:nvSpPr>
          <p:cNvPr id="11" name="Text Placeholder 5">
            <a:extLst>
              <a:ext uri="{FF2B5EF4-FFF2-40B4-BE49-F238E27FC236}">
                <a16:creationId xmlns:a16="http://schemas.microsoft.com/office/drawing/2014/main" id="{142E9A10-C261-AC17-40D3-568668A5F77E}"/>
              </a:ext>
            </a:extLst>
          </p:cNvPr>
          <p:cNvSpPr>
            <a:spLocks noGrp="1"/>
          </p:cNvSpPr>
          <p:nvPr>
            <p:ph type="body" sz="quarter" idx="10"/>
          </p:nvPr>
        </p:nvSpPr>
        <p:spPr>
          <a:xfrm>
            <a:off x="745067" y="2895600"/>
            <a:ext cx="10708748" cy="410936"/>
          </a:xfrm>
        </p:spPr>
        <p:txBody>
          <a:bodyPr>
            <a:normAutofit/>
          </a:bodyPr>
          <a:lstStyle>
            <a:lvl1pPr marL="0" indent="0">
              <a:buNone/>
              <a:defRPr sz="1600">
                <a:solidFill>
                  <a:schemeClr val="bg1"/>
                </a:solidFill>
                <a:latin typeface="+mj-lt"/>
                <a:cs typeface="Arial"/>
              </a:defRPr>
            </a:lvl1pPr>
          </a:lstStyle>
          <a:p>
            <a:pPr lvl="0"/>
            <a:r>
              <a:rPr lang="en-US"/>
              <a:t>Click to edit Master text styles</a:t>
            </a:r>
          </a:p>
        </p:txBody>
      </p:sp>
    </p:spTree>
    <p:extLst>
      <p:ext uri="{BB962C8B-B14F-4D97-AF65-F5344CB8AC3E}">
        <p14:creationId xmlns:p14="http://schemas.microsoft.com/office/powerpoint/2010/main" val="1072033899"/>
      </p:ext>
    </p:extLst>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Intro 1 col, 2 tex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A6F34CD-CFA7-D0EE-6CB6-2E1F4E707551}"/>
              </a:ext>
            </a:extLst>
          </p:cNvPr>
          <p:cNvSpPr/>
          <p:nvPr userDrawn="1"/>
        </p:nvSpPr>
        <p:spPr>
          <a:xfrm>
            <a:off x="0" y="685166"/>
            <a:ext cx="12192000" cy="2556591"/>
          </a:xfrm>
          <a:prstGeom prst="rect">
            <a:avLst/>
          </a:prstGeom>
          <a:solidFill>
            <a:schemeClr val="bg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49" b="0" i="0">
              <a:latin typeface="ITC Franklin Gothic Std Book" panose="020B0504030503020204" pitchFamily="34" charset="0"/>
            </a:endParaRPr>
          </a:p>
        </p:txBody>
      </p:sp>
      <p:sp>
        <p:nvSpPr>
          <p:cNvPr id="2" name="Picture Placeholder 9">
            <a:extLst>
              <a:ext uri="{FF2B5EF4-FFF2-40B4-BE49-F238E27FC236}">
                <a16:creationId xmlns:a16="http://schemas.microsoft.com/office/drawing/2014/main" id="{D86643C9-23E8-6AE7-50CF-AE8A92BCA24C}"/>
              </a:ext>
            </a:extLst>
          </p:cNvPr>
          <p:cNvSpPr>
            <a:spLocks noGrp="1"/>
          </p:cNvSpPr>
          <p:nvPr>
            <p:ph type="pic" sz="quarter" idx="125"/>
          </p:nvPr>
        </p:nvSpPr>
        <p:spPr>
          <a:xfrm>
            <a:off x="304801" y="3394844"/>
            <a:ext cx="11582399" cy="2369022"/>
          </a:xfrm>
          <a:prstGeom prst="rect">
            <a:avLst/>
          </a:prstGeom>
        </p:spPr>
        <p:txBody>
          <a:bodyPr/>
          <a:lstStyle>
            <a:lvl1pPr>
              <a:defRPr>
                <a:latin typeface="+mn-lt"/>
              </a:defRPr>
            </a:lvl1pPr>
          </a:lstStyle>
          <a:p>
            <a:endParaRPr lang="en-US"/>
          </a:p>
        </p:txBody>
      </p:sp>
      <p:sp>
        <p:nvSpPr>
          <p:cNvPr id="8" name="Text Placeholder 5">
            <a:extLst>
              <a:ext uri="{FF2B5EF4-FFF2-40B4-BE49-F238E27FC236}">
                <a16:creationId xmlns:a16="http://schemas.microsoft.com/office/drawing/2014/main" id="{F4E40F2A-CF18-A95F-A556-6F5BEB19C350}"/>
              </a:ext>
            </a:extLst>
          </p:cNvPr>
          <p:cNvSpPr>
            <a:spLocks noGrp="1"/>
          </p:cNvSpPr>
          <p:nvPr>
            <p:ph type="body" sz="quarter" idx="21" hasCustomPrompt="1"/>
          </p:nvPr>
        </p:nvSpPr>
        <p:spPr>
          <a:xfrm>
            <a:off x="304800" y="857252"/>
            <a:ext cx="11582397" cy="2384505"/>
          </a:xfrm>
          <a:prstGeom prst="rect">
            <a:avLst/>
          </a:prstGeom>
        </p:spPr>
        <p:txBody>
          <a:bodyPr numCol="1" spcCol="182880"/>
          <a:lstStyle>
            <a:lvl1pPr marL="0" indent="0">
              <a:lnSpc>
                <a:spcPct val="90000"/>
              </a:lnSpc>
              <a:spcBef>
                <a:spcPts val="400"/>
              </a:spcBef>
              <a:spcAft>
                <a:spcPts val="400"/>
              </a:spcAft>
              <a:buNone/>
              <a:tabLst/>
              <a:defRPr sz="1865">
                <a:solidFill>
                  <a:schemeClr val="accent1"/>
                </a:solidFill>
                <a:latin typeface="+mn-lt"/>
              </a:defRPr>
            </a:lvl1pPr>
            <a:lvl2pPr marL="0" indent="0">
              <a:lnSpc>
                <a:spcPct val="90000"/>
              </a:lnSpc>
              <a:spcBef>
                <a:spcPts val="400"/>
              </a:spcBef>
              <a:spcAft>
                <a:spcPts val="400"/>
              </a:spcAft>
              <a:buNone/>
              <a:tabLst/>
              <a:defRPr lang="en-US" sz="2000" b="0" i="0" kern="1200" dirty="0">
                <a:solidFill>
                  <a:schemeClr val="tx2"/>
                </a:solidFill>
                <a:latin typeface="Franklin Gothic Medium Cond" panose="020B0606030402020204" pitchFamily="34" charset="0"/>
                <a:ea typeface="+mn-ea"/>
                <a:cs typeface="Franklin Gothic Medium Cond" panose="020B0606030402020204" pitchFamily="34" charset="0"/>
              </a:defRPr>
            </a:lvl2pPr>
            <a:lvl3pPr marL="0" indent="0">
              <a:lnSpc>
                <a:spcPct val="90000"/>
              </a:lnSpc>
              <a:spcBef>
                <a:spcPts val="400"/>
              </a:spcBef>
              <a:spcAft>
                <a:spcPts val="400"/>
              </a:spcAft>
              <a:buNone/>
              <a:tabLst/>
              <a:defRPr lang="en-US" sz="1600" b="0" i="0" kern="1200" dirty="0">
                <a:solidFill>
                  <a:schemeClr val="tx1">
                    <a:lumMod val="75000"/>
                    <a:lumOff val="25000"/>
                  </a:schemeClr>
                </a:solidFill>
                <a:latin typeface="+mn-lt"/>
                <a:ea typeface="+mn-ea"/>
                <a:cs typeface="+mn-cs"/>
              </a:defRPr>
            </a:lvl3pPr>
            <a:lvl4pPr marL="0" indent="0">
              <a:lnSpc>
                <a:spcPct val="90000"/>
              </a:lnSpc>
              <a:spcBef>
                <a:spcPts val="400"/>
              </a:spcBef>
              <a:spcAft>
                <a:spcPts val="400"/>
              </a:spcAft>
              <a:buNone/>
              <a:tabLst/>
              <a:defRPr lang="en-US" sz="1600" b="0" i="0" kern="1200" dirty="0" smtClean="0">
                <a:solidFill>
                  <a:schemeClr val="tx1"/>
                </a:solidFill>
                <a:latin typeface="+mn-lt"/>
                <a:ea typeface="+mn-ea"/>
                <a:cs typeface="Arial" panose="020B0604020202020204" pitchFamily="34" charset="0"/>
              </a:defRPr>
            </a:lvl4pPr>
            <a:lvl5pPr marL="232618" indent="-232618">
              <a:lnSpc>
                <a:spcPct val="90000"/>
              </a:lnSpc>
              <a:spcBef>
                <a:spcPts val="400"/>
              </a:spcBef>
              <a:spcAft>
                <a:spcPts val="400"/>
              </a:spcAft>
              <a:buFont typeface="Wingdings" pitchFamily="2" charset="2"/>
              <a:buChar char="§"/>
              <a:tabLst/>
              <a:defRPr lang="en-US" sz="1600" b="0" i="0" kern="1200" dirty="0" smtClean="0">
                <a:solidFill>
                  <a:schemeClr val="tx1">
                    <a:lumMod val="75000"/>
                    <a:lumOff val="25000"/>
                  </a:schemeClr>
                </a:solidFill>
                <a:latin typeface="+mn-lt"/>
                <a:ea typeface="+mn-ea"/>
                <a:cs typeface="+mn-cs"/>
              </a:defRPr>
            </a:lvl5pPr>
            <a:lvl6pPr marL="456777" indent="-219930">
              <a:lnSpc>
                <a:spcPct val="90000"/>
              </a:lnSpc>
              <a:spcBef>
                <a:spcPts val="400"/>
              </a:spcBef>
              <a:spcAft>
                <a:spcPts val="400"/>
              </a:spcAft>
              <a:buSzPct val="80000"/>
              <a:buFont typeface="Courier New" panose="02070309020205020404" pitchFamily="49" charset="0"/>
              <a:buChar char="o"/>
              <a:tabLst/>
              <a:defRPr lang="en-US" sz="1600" b="0" i="0" kern="1200" dirty="0">
                <a:solidFill>
                  <a:schemeClr val="tx1">
                    <a:lumMod val="75000"/>
                    <a:lumOff val="25000"/>
                  </a:schemeClr>
                </a:solidFill>
                <a:latin typeface="+mn-lt"/>
                <a:ea typeface="+mn-ea"/>
                <a:cs typeface="+mn-cs"/>
              </a:defRPr>
            </a:lvl6pPr>
          </a:lstStyle>
          <a:p>
            <a:pPr lvl="0"/>
            <a:r>
              <a:rPr lang="en-US"/>
              <a:t>Large text intro para 1 column</a:t>
            </a:r>
          </a:p>
          <a:p>
            <a:pPr marL="0" lvl="1" indent="0" algn="l" defTabSz="457200" rtl="0" eaLnBrk="1" fontAlgn="t" latinLnBrk="0" hangingPunct="1">
              <a:lnSpc>
                <a:spcPct val="90000"/>
              </a:lnSpc>
              <a:spcBef>
                <a:spcPts val="400"/>
              </a:spcBef>
              <a:spcAft>
                <a:spcPts val="400"/>
              </a:spcAft>
              <a:buClr>
                <a:schemeClr val="accent3">
                  <a:lumMod val="75000"/>
                </a:schemeClr>
              </a:buClr>
              <a:buSzPct val="50000"/>
              <a:buFont typeface="Wingdings" charset="2"/>
              <a:buNone/>
              <a:tabLst/>
            </a:pPr>
            <a:r>
              <a:rPr lang="en-US"/>
              <a:t>Subheading</a:t>
            </a:r>
          </a:p>
          <a:p>
            <a:pPr lvl="2"/>
            <a:r>
              <a:rPr lang="en-US"/>
              <a:t>Body Text</a:t>
            </a:r>
          </a:p>
          <a:p>
            <a:pPr lvl="3"/>
            <a:r>
              <a:rPr lang="en-US"/>
              <a:t>Bold Body</a:t>
            </a:r>
          </a:p>
          <a:p>
            <a:pPr lvl="4"/>
            <a:r>
              <a:rPr lang="en-US"/>
              <a:t>Bullet</a:t>
            </a:r>
          </a:p>
          <a:p>
            <a:pPr lvl="5"/>
            <a:r>
              <a:rPr lang="en-US" err="1"/>
              <a:t>Subbullet</a:t>
            </a:r>
            <a:endParaRPr lang="en-US"/>
          </a:p>
        </p:txBody>
      </p:sp>
      <p:sp>
        <p:nvSpPr>
          <p:cNvPr id="3" name="Rectangle 2">
            <a:extLst>
              <a:ext uri="{FF2B5EF4-FFF2-40B4-BE49-F238E27FC236}">
                <a16:creationId xmlns:a16="http://schemas.microsoft.com/office/drawing/2014/main" id="{2AE0B9EB-7640-29DB-7D62-20104ADAD80C}"/>
              </a:ext>
            </a:extLst>
          </p:cNvPr>
          <p:cNvSpPr/>
          <p:nvPr userDrawn="1"/>
        </p:nvSpPr>
        <p:spPr>
          <a:xfrm flipV="1">
            <a:off x="0" y="5916954"/>
            <a:ext cx="12192000" cy="941046"/>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49" b="0" i="0">
              <a:latin typeface="ITC Franklin Gothic Std Book" panose="020B0504030503020204" pitchFamily="34" charset="0"/>
            </a:endParaRPr>
          </a:p>
        </p:txBody>
      </p:sp>
      <p:pic>
        <p:nvPicPr>
          <p:cNvPr id="17" name="Picture 16">
            <a:extLst>
              <a:ext uri="{FF2B5EF4-FFF2-40B4-BE49-F238E27FC236}">
                <a16:creationId xmlns:a16="http://schemas.microsoft.com/office/drawing/2014/main" id="{074D865C-8B71-5CA2-4A88-8C297791AF1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4801" y="5906230"/>
            <a:ext cx="2027024" cy="810563"/>
          </a:xfrm>
          <a:prstGeom prst="rect">
            <a:avLst/>
          </a:prstGeom>
        </p:spPr>
      </p:pic>
      <p:sp>
        <p:nvSpPr>
          <p:cNvPr id="18" name="Rectangle 17">
            <a:extLst>
              <a:ext uri="{FF2B5EF4-FFF2-40B4-BE49-F238E27FC236}">
                <a16:creationId xmlns:a16="http://schemas.microsoft.com/office/drawing/2014/main" id="{88CCCDC8-7E2C-E9F3-D43B-C099C100EC99}"/>
              </a:ext>
            </a:extLst>
          </p:cNvPr>
          <p:cNvSpPr/>
          <p:nvPr userDrawn="1"/>
        </p:nvSpPr>
        <p:spPr>
          <a:xfrm>
            <a:off x="0" y="-12931"/>
            <a:ext cx="12192000" cy="744359"/>
          </a:xfrm>
          <a:prstGeom prst="rect">
            <a:avLst/>
          </a:prstGeom>
          <a:solidFill>
            <a:schemeClr val="tx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00000"/>
              </a:lnSpc>
            </a:pPr>
            <a:endParaRPr lang="en-US" sz="1349" b="0" i="0">
              <a:latin typeface="ITC Franklin Gothic Std Book" panose="020B0504030503020204" pitchFamily="34" charset="0"/>
            </a:endParaRPr>
          </a:p>
        </p:txBody>
      </p:sp>
      <p:sp>
        <p:nvSpPr>
          <p:cNvPr id="19" name="Text Placeholder 9">
            <a:extLst>
              <a:ext uri="{FF2B5EF4-FFF2-40B4-BE49-F238E27FC236}">
                <a16:creationId xmlns:a16="http://schemas.microsoft.com/office/drawing/2014/main" id="{3FF5E2EC-8E9B-A06A-D436-496B8272472D}"/>
              </a:ext>
            </a:extLst>
          </p:cNvPr>
          <p:cNvSpPr>
            <a:spLocks noGrp="1"/>
          </p:cNvSpPr>
          <p:nvPr>
            <p:ph type="body" sz="quarter" idx="14" hasCustomPrompt="1"/>
          </p:nvPr>
        </p:nvSpPr>
        <p:spPr>
          <a:xfrm>
            <a:off x="304800" y="1"/>
            <a:ext cx="11530059" cy="731427"/>
          </a:xfrm>
          <a:prstGeom prst="rect">
            <a:avLst/>
          </a:prstGeom>
        </p:spPr>
        <p:txBody>
          <a:bodyPr anchor="ctr"/>
          <a:lstStyle>
            <a:lvl1pPr marL="0" indent="0" algn="l" defTabSz="192875" rtl="0" eaLnBrk="1" latinLnBrk="0" hangingPunct="1">
              <a:lnSpc>
                <a:spcPct val="100000"/>
              </a:lnSpc>
              <a:spcBef>
                <a:spcPct val="0"/>
              </a:spcBef>
              <a:buClr>
                <a:schemeClr val="accent3">
                  <a:lumMod val="75000"/>
                </a:schemeClr>
              </a:buClr>
              <a:buFont typeface="Wingdings" charset="2"/>
              <a:buNone/>
              <a:defRPr lang="en-US" sz="2664" b="0" i="0" kern="1200">
                <a:solidFill>
                  <a:schemeClr val="bg1"/>
                </a:solidFill>
                <a:latin typeface="Franklin Gothic Medium Cond" panose="020B0606030402020204" pitchFamily="34" charset="0"/>
                <a:ea typeface="+mj-ea"/>
                <a:cs typeface="Arial" panose="020B0604020202020204" pitchFamily="34" charset="0"/>
              </a:defRPr>
            </a:lvl1pPr>
          </a:lstStyle>
          <a:p>
            <a:r>
              <a:rPr lang="en-US"/>
              <a:t>Heading</a:t>
            </a:r>
          </a:p>
        </p:txBody>
      </p:sp>
      <p:sp>
        <p:nvSpPr>
          <p:cNvPr id="7" name="Footer Placeholder 4">
            <a:extLst>
              <a:ext uri="{FF2B5EF4-FFF2-40B4-BE49-F238E27FC236}">
                <a16:creationId xmlns:a16="http://schemas.microsoft.com/office/drawing/2014/main" id="{BA448A66-18B7-A31B-7D96-B915913CC43A}"/>
              </a:ext>
            </a:extLst>
          </p:cNvPr>
          <p:cNvSpPr>
            <a:spLocks noGrp="1"/>
          </p:cNvSpPr>
          <p:nvPr>
            <p:ph type="ftr" sz="quarter" idx="3"/>
          </p:nvPr>
        </p:nvSpPr>
        <p:spPr>
          <a:xfrm>
            <a:off x="7015864" y="6282727"/>
            <a:ext cx="4443413"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ITC Franklin Gothic Std Book" panose="020B0504030503020204" pitchFamily="34" charset="0"/>
                <a:cs typeface="Arial"/>
              </a:defRPr>
            </a:lvl1pPr>
          </a:lstStyle>
          <a:p>
            <a:r>
              <a:rPr lang="en-US"/>
              <a:t>Post-preliminary Coordination Meeting</a:t>
            </a:r>
          </a:p>
        </p:txBody>
      </p:sp>
      <p:sp>
        <p:nvSpPr>
          <p:cNvPr id="9" name="Slide Number Placeholder 1">
            <a:extLst>
              <a:ext uri="{FF2B5EF4-FFF2-40B4-BE49-F238E27FC236}">
                <a16:creationId xmlns:a16="http://schemas.microsoft.com/office/drawing/2014/main" id="{C05CAF00-A6EC-BA4D-F978-F05E6D8F5C0C}"/>
              </a:ext>
            </a:extLst>
          </p:cNvPr>
          <p:cNvSpPr>
            <a:spLocks noGrp="1"/>
          </p:cNvSpPr>
          <p:nvPr>
            <p:ph type="sldNum" sz="quarter" idx="4"/>
          </p:nvPr>
        </p:nvSpPr>
        <p:spPr>
          <a:xfrm>
            <a:off x="11459278" y="6282727"/>
            <a:ext cx="427921"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Franklin Gothic Medium" panose="020B0603020102020204" pitchFamily="34" charset="0"/>
              </a:defRPr>
            </a:lvl1pPr>
          </a:lstStyle>
          <a:p>
            <a:fld id="{8FCC257D-A786-9244-9E17-CE618C8B9275}" type="slidenum">
              <a:rPr lang="en-US" smtClean="0"/>
              <a:pPr/>
              <a:t>‹#›</a:t>
            </a:fld>
            <a:endParaRPr lang="en-US"/>
          </a:p>
        </p:txBody>
      </p:sp>
    </p:spTree>
    <p:extLst>
      <p:ext uri="{BB962C8B-B14F-4D97-AF65-F5344CB8AC3E}">
        <p14:creationId xmlns:p14="http://schemas.microsoft.com/office/powerpoint/2010/main" val="3252267549"/>
      </p:ext>
    </p:extLst>
  </p:cSld>
  <p:clrMapOvr>
    <a:masterClrMapping/>
  </p:clrMapOvr>
  <p:extLst>
    <p:ext uri="{DCECCB84-F9BA-43D5-87BE-67443E8EF086}">
      <p15:sldGuideLst xmlns:p15="http://schemas.microsoft.com/office/powerpoint/2012/main">
        <p15:guide id="1" pos="247">
          <p15:clr>
            <a:srgbClr val="FBAE40"/>
          </p15:clr>
        </p15:guide>
        <p15:guide id="2" pos="5504">
          <p15:clr>
            <a:srgbClr val="FBAE40"/>
          </p15:clr>
        </p15:guide>
        <p15:guide id="3" orient="horz" pos="1278">
          <p15:clr>
            <a:srgbClr val="FBAE40"/>
          </p15:clr>
        </p15:guide>
        <p15:guide id="4" pos="2944">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Intro 2 col, 2 text">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820D6698-4997-447B-EBD0-729A2FF3A3E5}"/>
              </a:ext>
            </a:extLst>
          </p:cNvPr>
          <p:cNvSpPr>
            <a:spLocks noGrp="1"/>
          </p:cNvSpPr>
          <p:nvPr>
            <p:ph type="pic" sz="quarter" idx="125"/>
          </p:nvPr>
        </p:nvSpPr>
        <p:spPr>
          <a:xfrm>
            <a:off x="6096000" y="740123"/>
            <a:ext cx="6096000" cy="4995234"/>
          </a:xfrm>
          <a:prstGeom prst="rect">
            <a:avLst/>
          </a:prstGeom>
        </p:spPr>
        <p:txBody>
          <a:bodyPr/>
          <a:lstStyle>
            <a:lvl1pPr>
              <a:defRPr>
                <a:latin typeface="+mn-lt"/>
              </a:defRPr>
            </a:lvl1pPr>
          </a:lstStyle>
          <a:p>
            <a:endParaRPr lang="en-US"/>
          </a:p>
        </p:txBody>
      </p:sp>
      <p:sp>
        <p:nvSpPr>
          <p:cNvPr id="12" name="Rectangle 11">
            <a:extLst>
              <a:ext uri="{FF2B5EF4-FFF2-40B4-BE49-F238E27FC236}">
                <a16:creationId xmlns:a16="http://schemas.microsoft.com/office/drawing/2014/main" id="{52B02692-D1B0-3976-BED6-906B88625049}"/>
              </a:ext>
            </a:extLst>
          </p:cNvPr>
          <p:cNvSpPr/>
          <p:nvPr userDrawn="1"/>
        </p:nvSpPr>
        <p:spPr>
          <a:xfrm>
            <a:off x="0" y="579970"/>
            <a:ext cx="6096000" cy="5183898"/>
          </a:xfrm>
          <a:prstGeom prst="rect">
            <a:avLst/>
          </a:prstGeom>
          <a:solidFill>
            <a:schemeClr val="bg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49" b="0" i="0">
              <a:latin typeface="ITC Franklin Gothic Std Book" panose="020B0504030503020204" pitchFamily="34" charset="0"/>
            </a:endParaRPr>
          </a:p>
        </p:txBody>
      </p:sp>
      <p:sp>
        <p:nvSpPr>
          <p:cNvPr id="6" name="Text Placeholder 5">
            <a:extLst>
              <a:ext uri="{FF2B5EF4-FFF2-40B4-BE49-F238E27FC236}">
                <a16:creationId xmlns:a16="http://schemas.microsoft.com/office/drawing/2014/main" id="{8C22F60E-A23A-E2A4-80F5-52F3CFED2593}"/>
              </a:ext>
            </a:extLst>
          </p:cNvPr>
          <p:cNvSpPr>
            <a:spLocks noGrp="1"/>
          </p:cNvSpPr>
          <p:nvPr>
            <p:ph type="body" sz="quarter" idx="21" hasCustomPrompt="1"/>
          </p:nvPr>
        </p:nvSpPr>
        <p:spPr>
          <a:xfrm>
            <a:off x="304800" y="857252"/>
            <a:ext cx="5640371" cy="2256994"/>
          </a:xfrm>
          <a:prstGeom prst="rect">
            <a:avLst/>
          </a:prstGeom>
        </p:spPr>
        <p:txBody>
          <a:bodyPr numCol="1" spcCol="182880"/>
          <a:lstStyle>
            <a:lvl1pPr marL="0" indent="0">
              <a:lnSpc>
                <a:spcPct val="90000"/>
              </a:lnSpc>
              <a:spcBef>
                <a:spcPts val="400"/>
              </a:spcBef>
              <a:spcAft>
                <a:spcPts val="400"/>
              </a:spcAft>
              <a:buNone/>
              <a:tabLst/>
              <a:defRPr sz="1865">
                <a:solidFill>
                  <a:schemeClr val="accent1"/>
                </a:solidFill>
                <a:latin typeface="+mn-lt"/>
              </a:defRPr>
            </a:lvl1pPr>
            <a:lvl2pPr marL="0" indent="0">
              <a:lnSpc>
                <a:spcPct val="90000"/>
              </a:lnSpc>
              <a:spcBef>
                <a:spcPts val="400"/>
              </a:spcBef>
              <a:spcAft>
                <a:spcPts val="400"/>
              </a:spcAft>
              <a:buNone/>
              <a:tabLst/>
              <a:defRPr lang="en-US" sz="2000" b="0" i="0" kern="1200" dirty="0">
                <a:solidFill>
                  <a:schemeClr val="tx2"/>
                </a:solidFill>
                <a:latin typeface="Franklin Gothic Medium Cond" panose="020B0606030402020204" pitchFamily="34" charset="0"/>
                <a:ea typeface="+mn-ea"/>
                <a:cs typeface="Franklin Gothic Medium Cond" panose="020B0606030402020204" pitchFamily="34" charset="0"/>
              </a:defRPr>
            </a:lvl2pPr>
            <a:lvl3pPr marL="0" indent="0">
              <a:lnSpc>
                <a:spcPct val="90000"/>
              </a:lnSpc>
              <a:spcBef>
                <a:spcPts val="400"/>
              </a:spcBef>
              <a:spcAft>
                <a:spcPts val="400"/>
              </a:spcAft>
              <a:buNone/>
              <a:tabLst/>
              <a:defRPr lang="en-US" sz="1600" b="0" i="0" kern="1200" dirty="0">
                <a:solidFill>
                  <a:schemeClr val="tx1">
                    <a:lumMod val="75000"/>
                    <a:lumOff val="25000"/>
                  </a:schemeClr>
                </a:solidFill>
                <a:latin typeface="+mn-lt"/>
                <a:ea typeface="+mn-ea"/>
                <a:cs typeface="+mn-cs"/>
              </a:defRPr>
            </a:lvl3pPr>
            <a:lvl4pPr marL="0" indent="0">
              <a:lnSpc>
                <a:spcPct val="90000"/>
              </a:lnSpc>
              <a:spcBef>
                <a:spcPts val="400"/>
              </a:spcBef>
              <a:spcAft>
                <a:spcPts val="400"/>
              </a:spcAft>
              <a:buNone/>
              <a:tabLst/>
              <a:defRPr lang="en-US" sz="1600" b="0" i="0" kern="1200" dirty="0" smtClean="0">
                <a:solidFill>
                  <a:schemeClr val="tx1"/>
                </a:solidFill>
                <a:latin typeface="+mn-lt"/>
                <a:ea typeface="+mn-ea"/>
                <a:cs typeface="Arial" panose="020B0604020202020204" pitchFamily="34" charset="0"/>
              </a:defRPr>
            </a:lvl4pPr>
            <a:lvl5pPr marL="232618" indent="-232618">
              <a:lnSpc>
                <a:spcPct val="90000"/>
              </a:lnSpc>
              <a:spcBef>
                <a:spcPts val="400"/>
              </a:spcBef>
              <a:spcAft>
                <a:spcPts val="400"/>
              </a:spcAft>
              <a:buFont typeface="Wingdings" pitchFamily="2" charset="2"/>
              <a:buChar char="§"/>
              <a:tabLst/>
              <a:defRPr lang="en-US" sz="1600" b="0" i="0" kern="1200" dirty="0" smtClean="0">
                <a:solidFill>
                  <a:schemeClr val="tx1">
                    <a:lumMod val="75000"/>
                    <a:lumOff val="25000"/>
                  </a:schemeClr>
                </a:solidFill>
                <a:latin typeface="+mn-lt"/>
                <a:ea typeface="+mn-ea"/>
                <a:cs typeface="+mn-cs"/>
              </a:defRPr>
            </a:lvl5pPr>
            <a:lvl6pPr marL="456777" indent="-219930">
              <a:lnSpc>
                <a:spcPct val="90000"/>
              </a:lnSpc>
              <a:spcBef>
                <a:spcPts val="400"/>
              </a:spcBef>
              <a:spcAft>
                <a:spcPts val="400"/>
              </a:spcAft>
              <a:buSzPct val="80000"/>
              <a:buFont typeface="Courier New" panose="02070309020205020404" pitchFamily="49" charset="0"/>
              <a:buChar char="o"/>
              <a:tabLst/>
              <a:defRPr lang="en-US" sz="1600" b="0" i="0" kern="1200" dirty="0">
                <a:solidFill>
                  <a:schemeClr val="tx1">
                    <a:lumMod val="75000"/>
                    <a:lumOff val="25000"/>
                  </a:schemeClr>
                </a:solidFill>
                <a:latin typeface="+mn-lt"/>
                <a:ea typeface="+mn-ea"/>
                <a:cs typeface="+mn-cs"/>
              </a:defRPr>
            </a:lvl6pPr>
          </a:lstStyle>
          <a:p>
            <a:pPr lvl="0"/>
            <a:r>
              <a:rPr lang="en-US"/>
              <a:t>Large text intro para 1 column</a:t>
            </a:r>
          </a:p>
          <a:p>
            <a:pPr marL="0" lvl="1" indent="0" algn="l" defTabSz="457200" rtl="0" eaLnBrk="1" fontAlgn="t" latinLnBrk="0" hangingPunct="1">
              <a:lnSpc>
                <a:spcPct val="90000"/>
              </a:lnSpc>
              <a:spcBef>
                <a:spcPts val="400"/>
              </a:spcBef>
              <a:spcAft>
                <a:spcPts val="400"/>
              </a:spcAft>
              <a:buClr>
                <a:schemeClr val="accent3">
                  <a:lumMod val="75000"/>
                </a:schemeClr>
              </a:buClr>
              <a:buSzPct val="50000"/>
              <a:buFont typeface="Wingdings" charset="2"/>
              <a:buNone/>
              <a:tabLst/>
            </a:pPr>
            <a:r>
              <a:rPr lang="en-US"/>
              <a:t>Subheading</a:t>
            </a:r>
          </a:p>
          <a:p>
            <a:pPr lvl="2"/>
            <a:r>
              <a:rPr lang="en-US"/>
              <a:t>Body Text</a:t>
            </a:r>
          </a:p>
          <a:p>
            <a:pPr lvl="3"/>
            <a:r>
              <a:rPr lang="en-US"/>
              <a:t>Bold Body</a:t>
            </a:r>
          </a:p>
          <a:p>
            <a:pPr lvl="4"/>
            <a:r>
              <a:rPr lang="en-US"/>
              <a:t>Bullet</a:t>
            </a:r>
          </a:p>
          <a:p>
            <a:pPr lvl="5"/>
            <a:r>
              <a:rPr lang="en-US" err="1"/>
              <a:t>Subbullet</a:t>
            </a:r>
            <a:endParaRPr lang="en-US"/>
          </a:p>
        </p:txBody>
      </p:sp>
      <p:sp>
        <p:nvSpPr>
          <p:cNvPr id="10" name="Text Placeholder 5">
            <a:extLst>
              <a:ext uri="{FF2B5EF4-FFF2-40B4-BE49-F238E27FC236}">
                <a16:creationId xmlns:a16="http://schemas.microsoft.com/office/drawing/2014/main" id="{89B25C7B-0FA4-BF92-3FC5-941DE78C90C0}"/>
              </a:ext>
            </a:extLst>
          </p:cNvPr>
          <p:cNvSpPr>
            <a:spLocks noGrp="1"/>
          </p:cNvSpPr>
          <p:nvPr>
            <p:ph type="body" sz="quarter" idx="127" hasCustomPrompt="1"/>
          </p:nvPr>
        </p:nvSpPr>
        <p:spPr>
          <a:xfrm>
            <a:off x="304800" y="3295843"/>
            <a:ext cx="5640371" cy="2256994"/>
          </a:xfrm>
          <a:prstGeom prst="rect">
            <a:avLst/>
          </a:prstGeom>
        </p:spPr>
        <p:txBody>
          <a:bodyPr numCol="1" spcCol="182880"/>
          <a:lstStyle>
            <a:lvl1pPr marL="0" indent="0">
              <a:lnSpc>
                <a:spcPct val="90000"/>
              </a:lnSpc>
              <a:spcBef>
                <a:spcPts val="400"/>
              </a:spcBef>
              <a:spcAft>
                <a:spcPts val="400"/>
              </a:spcAft>
              <a:buNone/>
              <a:tabLst/>
              <a:defRPr sz="1865">
                <a:solidFill>
                  <a:schemeClr val="accent1"/>
                </a:solidFill>
                <a:latin typeface="+mn-lt"/>
              </a:defRPr>
            </a:lvl1pPr>
            <a:lvl2pPr marL="0" indent="0">
              <a:lnSpc>
                <a:spcPct val="90000"/>
              </a:lnSpc>
              <a:spcBef>
                <a:spcPts val="400"/>
              </a:spcBef>
              <a:spcAft>
                <a:spcPts val="400"/>
              </a:spcAft>
              <a:buNone/>
              <a:tabLst/>
              <a:defRPr lang="en-US" sz="2000" b="0" i="0" kern="1200" dirty="0">
                <a:solidFill>
                  <a:schemeClr val="tx2"/>
                </a:solidFill>
                <a:latin typeface="Franklin Gothic Medium Cond" panose="020B0606030402020204" pitchFamily="34" charset="0"/>
                <a:ea typeface="+mn-ea"/>
                <a:cs typeface="Franklin Gothic Medium Cond" panose="020B0606030402020204" pitchFamily="34" charset="0"/>
              </a:defRPr>
            </a:lvl2pPr>
            <a:lvl3pPr marL="0" indent="0">
              <a:lnSpc>
                <a:spcPct val="90000"/>
              </a:lnSpc>
              <a:spcBef>
                <a:spcPts val="400"/>
              </a:spcBef>
              <a:spcAft>
                <a:spcPts val="400"/>
              </a:spcAft>
              <a:buNone/>
              <a:tabLst/>
              <a:defRPr lang="en-US" sz="1600" b="0" i="0" kern="1200" dirty="0">
                <a:solidFill>
                  <a:schemeClr val="tx1">
                    <a:lumMod val="75000"/>
                    <a:lumOff val="25000"/>
                  </a:schemeClr>
                </a:solidFill>
                <a:latin typeface="+mn-lt"/>
                <a:ea typeface="+mn-ea"/>
                <a:cs typeface="+mn-cs"/>
              </a:defRPr>
            </a:lvl3pPr>
            <a:lvl4pPr marL="0" indent="0">
              <a:lnSpc>
                <a:spcPct val="90000"/>
              </a:lnSpc>
              <a:spcBef>
                <a:spcPts val="400"/>
              </a:spcBef>
              <a:spcAft>
                <a:spcPts val="400"/>
              </a:spcAft>
              <a:buNone/>
              <a:tabLst/>
              <a:defRPr lang="en-US" sz="1600" b="0" i="0" kern="1200" dirty="0" smtClean="0">
                <a:solidFill>
                  <a:schemeClr val="tx1"/>
                </a:solidFill>
                <a:latin typeface="+mn-lt"/>
                <a:ea typeface="+mn-ea"/>
                <a:cs typeface="Arial" panose="020B0604020202020204" pitchFamily="34" charset="0"/>
              </a:defRPr>
            </a:lvl4pPr>
            <a:lvl5pPr marL="232618" indent="-232618">
              <a:lnSpc>
                <a:spcPct val="90000"/>
              </a:lnSpc>
              <a:spcBef>
                <a:spcPts val="400"/>
              </a:spcBef>
              <a:spcAft>
                <a:spcPts val="400"/>
              </a:spcAft>
              <a:buFont typeface="Wingdings" pitchFamily="2" charset="2"/>
              <a:buChar char="§"/>
              <a:tabLst/>
              <a:defRPr lang="en-US" sz="1600" b="0" i="0" kern="1200" dirty="0" smtClean="0">
                <a:solidFill>
                  <a:schemeClr val="tx1">
                    <a:lumMod val="75000"/>
                    <a:lumOff val="25000"/>
                  </a:schemeClr>
                </a:solidFill>
                <a:latin typeface="+mn-lt"/>
                <a:ea typeface="+mn-ea"/>
                <a:cs typeface="+mn-cs"/>
              </a:defRPr>
            </a:lvl5pPr>
            <a:lvl6pPr marL="456777" indent="-219930">
              <a:lnSpc>
                <a:spcPct val="90000"/>
              </a:lnSpc>
              <a:spcBef>
                <a:spcPts val="400"/>
              </a:spcBef>
              <a:spcAft>
                <a:spcPts val="400"/>
              </a:spcAft>
              <a:buSzPct val="80000"/>
              <a:buFont typeface="Courier New" panose="02070309020205020404" pitchFamily="49" charset="0"/>
              <a:buChar char="o"/>
              <a:tabLst/>
              <a:defRPr lang="en-US" sz="1600" b="0" i="0" kern="1200" dirty="0">
                <a:solidFill>
                  <a:schemeClr val="tx1">
                    <a:lumMod val="75000"/>
                    <a:lumOff val="25000"/>
                  </a:schemeClr>
                </a:solidFill>
                <a:latin typeface="+mn-lt"/>
                <a:ea typeface="+mn-ea"/>
                <a:cs typeface="+mn-cs"/>
              </a:defRPr>
            </a:lvl6pPr>
          </a:lstStyle>
          <a:p>
            <a:pPr lvl="0"/>
            <a:r>
              <a:rPr lang="en-US"/>
              <a:t>Large text intro para 1 column</a:t>
            </a:r>
          </a:p>
          <a:p>
            <a:pPr marL="0" lvl="1" indent="0" algn="l" defTabSz="457200" rtl="0" eaLnBrk="1" fontAlgn="t" latinLnBrk="0" hangingPunct="1">
              <a:lnSpc>
                <a:spcPct val="90000"/>
              </a:lnSpc>
              <a:spcBef>
                <a:spcPts val="400"/>
              </a:spcBef>
              <a:spcAft>
                <a:spcPts val="400"/>
              </a:spcAft>
              <a:buClr>
                <a:schemeClr val="accent3">
                  <a:lumMod val="75000"/>
                </a:schemeClr>
              </a:buClr>
              <a:buSzPct val="50000"/>
              <a:buFont typeface="Wingdings" charset="2"/>
              <a:buNone/>
              <a:tabLst/>
            </a:pPr>
            <a:r>
              <a:rPr lang="en-US"/>
              <a:t>Subheading</a:t>
            </a:r>
          </a:p>
          <a:p>
            <a:pPr lvl="2"/>
            <a:r>
              <a:rPr lang="en-US"/>
              <a:t>Body Text</a:t>
            </a:r>
          </a:p>
          <a:p>
            <a:pPr lvl="3"/>
            <a:r>
              <a:rPr lang="en-US"/>
              <a:t>Bold Body</a:t>
            </a:r>
          </a:p>
          <a:p>
            <a:pPr lvl="4"/>
            <a:r>
              <a:rPr lang="en-US"/>
              <a:t>Bullet</a:t>
            </a:r>
          </a:p>
          <a:p>
            <a:pPr lvl="5"/>
            <a:r>
              <a:rPr lang="en-US" err="1"/>
              <a:t>Subbullet</a:t>
            </a:r>
            <a:endParaRPr lang="en-US"/>
          </a:p>
          <a:p>
            <a:pPr lvl="5"/>
            <a:endParaRPr lang="en-US"/>
          </a:p>
        </p:txBody>
      </p:sp>
      <p:sp>
        <p:nvSpPr>
          <p:cNvPr id="5" name="Rectangle 4">
            <a:extLst>
              <a:ext uri="{FF2B5EF4-FFF2-40B4-BE49-F238E27FC236}">
                <a16:creationId xmlns:a16="http://schemas.microsoft.com/office/drawing/2014/main" id="{4E6AD75B-FCD6-4980-6ED5-6B35B36F4995}"/>
              </a:ext>
            </a:extLst>
          </p:cNvPr>
          <p:cNvSpPr/>
          <p:nvPr userDrawn="1"/>
        </p:nvSpPr>
        <p:spPr>
          <a:xfrm flipV="1">
            <a:off x="0" y="5916954"/>
            <a:ext cx="12192000" cy="941046"/>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49" b="0" i="0">
              <a:latin typeface="ITC Franklin Gothic Std Book" panose="020B0504030503020204" pitchFamily="34" charset="0"/>
            </a:endParaRPr>
          </a:p>
        </p:txBody>
      </p:sp>
      <p:pic>
        <p:nvPicPr>
          <p:cNvPr id="15" name="Picture 14">
            <a:extLst>
              <a:ext uri="{FF2B5EF4-FFF2-40B4-BE49-F238E27FC236}">
                <a16:creationId xmlns:a16="http://schemas.microsoft.com/office/drawing/2014/main" id="{45899C9B-26DE-9D28-7F15-4CD3B9F29C8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4801" y="5906230"/>
            <a:ext cx="2027024" cy="810563"/>
          </a:xfrm>
          <a:prstGeom prst="rect">
            <a:avLst/>
          </a:prstGeom>
        </p:spPr>
      </p:pic>
      <p:sp>
        <p:nvSpPr>
          <p:cNvPr id="19" name="Rectangle 18">
            <a:extLst>
              <a:ext uri="{FF2B5EF4-FFF2-40B4-BE49-F238E27FC236}">
                <a16:creationId xmlns:a16="http://schemas.microsoft.com/office/drawing/2014/main" id="{05A6033C-D440-AB52-CA00-5293570B75D9}"/>
              </a:ext>
            </a:extLst>
          </p:cNvPr>
          <p:cNvSpPr/>
          <p:nvPr userDrawn="1"/>
        </p:nvSpPr>
        <p:spPr>
          <a:xfrm>
            <a:off x="0" y="-12931"/>
            <a:ext cx="12192000" cy="744359"/>
          </a:xfrm>
          <a:prstGeom prst="rect">
            <a:avLst/>
          </a:prstGeom>
          <a:solidFill>
            <a:schemeClr val="tx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00000"/>
              </a:lnSpc>
            </a:pPr>
            <a:endParaRPr lang="en-US" sz="1349" b="0" i="0">
              <a:latin typeface="ITC Franklin Gothic Std Book" panose="020B0504030503020204" pitchFamily="34" charset="0"/>
            </a:endParaRPr>
          </a:p>
        </p:txBody>
      </p:sp>
      <p:sp>
        <p:nvSpPr>
          <p:cNvPr id="20" name="Text Placeholder 9">
            <a:extLst>
              <a:ext uri="{FF2B5EF4-FFF2-40B4-BE49-F238E27FC236}">
                <a16:creationId xmlns:a16="http://schemas.microsoft.com/office/drawing/2014/main" id="{D8CD9C98-5490-5CB7-D9A2-6EEBA340D7F0}"/>
              </a:ext>
            </a:extLst>
          </p:cNvPr>
          <p:cNvSpPr>
            <a:spLocks noGrp="1"/>
          </p:cNvSpPr>
          <p:nvPr>
            <p:ph type="body" sz="quarter" idx="14" hasCustomPrompt="1"/>
          </p:nvPr>
        </p:nvSpPr>
        <p:spPr>
          <a:xfrm>
            <a:off x="304800" y="1"/>
            <a:ext cx="11530059" cy="731427"/>
          </a:xfrm>
          <a:prstGeom prst="rect">
            <a:avLst/>
          </a:prstGeom>
        </p:spPr>
        <p:txBody>
          <a:bodyPr anchor="ctr"/>
          <a:lstStyle>
            <a:lvl1pPr marL="0" indent="0" algn="l" defTabSz="192875" rtl="0" eaLnBrk="1" latinLnBrk="0" hangingPunct="1">
              <a:lnSpc>
                <a:spcPct val="100000"/>
              </a:lnSpc>
              <a:spcBef>
                <a:spcPct val="0"/>
              </a:spcBef>
              <a:buClr>
                <a:schemeClr val="accent3">
                  <a:lumMod val="75000"/>
                </a:schemeClr>
              </a:buClr>
              <a:buFont typeface="Wingdings" charset="2"/>
              <a:buNone/>
              <a:defRPr lang="en-US" sz="2664" b="0" i="0" kern="1200">
                <a:solidFill>
                  <a:schemeClr val="bg1"/>
                </a:solidFill>
                <a:latin typeface="Franklin Gothic Medium Cond" panose="020B0606030402020204" pitchFamily="34" charset="0"/>
                <a:ea typeface="+mj-ea"/>
                <a:cs typeface="Arial" panose="020B0604020202020204" pitchFamily="34" charset="0"/>
              </a:defRPr>
            </a:lvl1pPr>
          </a:lstStyle>
          <a:p>
            <a:r>
              <a:rPr lang="en-US"/>
              <a:t>Heading</a:t>
            </a:r>
          </a:p>
        </p:txBody>
      </p:sp>
      <p:sp>
        <p:nvSpPr>
          <p:cNvPr id="9" name="Footer Placeholder 4">
            <a:extLst>
              <a:ext uri="{FF2B5EF4-FFF2-40B4-BE49-F238E27FC236}">
                <a16:creationId xmlns:a16="http://schemas.microsoft.com/office/drawing/2014/main" id="{730715F6-02A1-369F-9215-DD18E5D54A91}"/>
              </a:ext>
            </a:extLst>
          </p:cNvPr>
          <p:cNvSpPr>
            <a:spLocks noGrp="1"/>
          </p:cNvSpPr>
          <p:nvPr>
            <p:ph type="ftr" sz="quarter" idx="3"/>
          </p:nvPr>
        </p:nvSpPr>
        <p:spPr>
          <a:xfrm>
            <a:off x="7015864" y="6282727"/>
            <a:ext cx="4443413"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ITC Franklin Gothic Std Book" panose="020B0504030503020204" pitchFamily="34" charset="0"/>
                <a:cs typeface="Arial"/>
              </a:defRPr>
            </a:lvl1pPr>
          </a:lstStyle>
          <a:p>
            <a:r>
              <a:rPr lang="en-US"/>
              <a:t>Post-preliminary Coordination Meeting</a:t>
            </a:r>
          </a:p>
        </p:txBody>
      </p:sp>
      <p:sp>
        <p:nvSpPr>
          <p:cNvPr id="13" name="Slide Number Placeholder 1">
            <a:extLst>
              <a:ext uri="{FF2B5EF4-FFF2-40B4-BE49-F238E27FC236}">
                <a16:creationId xmlns:a16="http://schemas.microsoft.com/office/drawing/2014/main" id="{FEB6181D-DADA-AD14-B54D-8F9A48F3A680}"/>
              </a:ext>
            </a:extLst>
          </p:cNvPr>
          <p:cNvSpPr>
            <a:spLocks noGrp="1"/>
          </p:cNvSpPr>
          <p:nvPr>
            <p:ph type="sldNum" sz="quarter" idx="4"/>
          </p:nvPr>
        </p:nvSpPr>
        <p:spPr>
          <a:xfrm>
            <a:off x="11459278" y="6282727"/>
            <a:ext cx="427921"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Franklin Gothic Medium" panose="020B0603020102020204" pitchFamily="34" charset="0"/>
              </a:defRPr>
            </a:lvl1pPr>
          </a:lstStyle>
          <a:p>
            <a:fld id="{8FCC257D-A786-9244-9E17-CE618C8B9275}" type="slidenum">
              <a:rPr lang="en-US" smtClean="0"/>
              <a:pPr/>
              <a:t>‹#›</a:t>
            </a:fld>
            <a:endParaRPr lang="en-US"/>
          </a:p>
        </p:txBody>
      </p:sp>
    </p:spTree>
    <p:extLst>
      <p:ext uri="{BB962C8B-B14F-4D97-AF65-F5344CB8AC3E}">
        <p14:creationId xmlns:p14="http://schemas.microsoft.com/office/powerpoint/2010/main" val="1830576943"/>
      </p:ext>
    </p:extLst>
  </p:cSld>
  <p:clrMapOvr>
    <a:masterClrMapping/>
  </p:clrMapOvr>
  <p:extLst>
    <p:ext uri="{DCECCB84-F9BA-43D5-87BE-67443E8EF086}">
      <p15:sldGuideLst xmlns:p15="http://schemas.microsoft.com/office/powerpoint/2012/main">
        <p15:guide id="1" pos="247">
          <p15:clr>
            <a:srgbClr val="FBAE40"/>
          </p15:clr>
        </p15:guide>
        <p15:guide id="2" pos="5504">
          <p15:clr>
            <a:srgbClr val="FBAE40"/>
          </p15:clr>
        </p15:guide>
        <p15:guide id="3" orient="horz" pos="405">
          <p15:clr>
            <a:srgbClr val="FBAE40"/>
          </p15:clr>
        </p15:guide>
        <p15:guide id="4" pos="2944">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Intro 2 col, 2 tex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2B02692-D1B0-3976-BED6-906B88625049}"/>
              </a:ext>
            </a:extLst>
          </p:cNvPr>
          <p:cNvSpPr/>
          <p:nvPr userDrawn="1"/>
        </p:nvSpPr>
        <p:spPr>
          <a:xfrm>
            <a:off x="0" y="579970"/>
            <a:ext cx="12192000" cy="5232573"/>
          </a:xfrm>
          <a:prstGeom prst="rect">
            <a:avLst/>
          </a:prstGeom>
          <a:solidFill>
            <a:srgbClr val="F3F3F3"/>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49" b="0" i="0">
              <a:latin typeface="ITC Franklin Gothic Std Book" panose="020B0504030503020204" pitchFamily="34" charset="0"/>
            </a:endParaRPr>
          </a:p>
        </p:txBody>
      </p:sp>
      <p:sp>
        <p:nvSpPr>
          <p:cNvPr id="5" name="Text Placeholder 5">
            <a:extLst>
              <a:ext uri="{FF2B5EF4-FFF2-40B4-BE49-F238E27FC236}">
                <a16:creationId xmlns:a16="http://schemas.microsoft.com/office/drawing/2014/main" id="{F5F86442-4A60-3643-3242-3D00CCCD2590}"/>
              </a:ext>
            </a:extLst>
          </p:cNvPr>
          <p:cNvSpPr>
            <a:spLocks noGrp="1"/>
          </p:cNvSpPr>
          <p:nvPr>
            <p:ph type="body" sz="quarter" idx="21" hasCustomPrompt="1"/>
          </p:nvPr>
        </p:nvSpPr>
        <p:spPr>
          <a:xfrm>
            <a:off x="304799" y="857252"/>
            <a:ext cx="5636871" cy="4902379"/>
          </a:xfrm>
          <a:prstGeom prst="rect">
            <a:avLst/>
          </a:prstGeom>
        </p:spPr>
        <p:txBody>
          <a:bodyPr numCol="1" spcCol="182880"/>
          <a:lstStyle>
            <a:lvl1pPr marL="0" indent="0">
              <a:lnSpc>
                <a:spcPct val="90000"/>
              </a:lnSpc>
              <a:spcBef>
                <a:spcPts val="400"/>
              </a:spcBef>
              <a:spcAft>
                <a:spcPts val="400"/>
              </a:spcAft>
              <a:buNone/>
              <a:tabLst/>
              <a:defRPr sz="1865">
                <a:solidFill>
                  <a:schemeClr val="accent1"/>
                </a:solidFill>
                <a:latin typeface="+mn-lt"/>
              </a:defRPr>
            </a:lvl1pPr>
            <a:lvl2pPr marL="0" indent="0">
              <a:lnSpc>
                <a:spcPct val="90000"/>
              </a:lnSpc>
              <a:spcBef>
                <a:spcPts val="400"/>
              </a:spcBef>
              <a:spcAft>
                <a:spcPts val="400"/>
              </a:spcAft>
              <a:buNone/>
              <a:tabLst/>
              <a:defRPr lang="en-US" sz="2000" b="0" i="0" kern="1200" dirty="0">
                <a:solidFill>
                  <a:schemeClr val="tx2"/>
                </a:solidFill>
                <a:latin typeface="Franklin Gothic Medium Cond" panose="020B0606030402020204" pitchFamily="34" charset="0"/>
                <a:ea typeface="+mn-ea"/>
                <a:cs typeface="Franklin Gothic Medium Cond" panose="020B0606030402020204" pitchFamily="34" charset="0"/>
              </a:defRPr>
            </a:lvl2pPr>
            <a:lvl3pPr marL="0" indent="0">
              <a:lnSpc>
                <a:spcPct val="90000"/>
              </a:lnSpc>
              <a:spcBef>
                <a:spcPts val="400"/>
              </a:spcBef>
              <a:spcAft>
                <a:spcPts val="400"/>
              </a:spcAft>
              <a:buNone/>
              <a:tabLst/>
              <a:defRPr lang="en-US" sz="1600" b="0" i="0" kern="1200" dirty="0">
                <a:solidFill>
                  <a:schemeClr val="tx1">
                    <a:lumMod val="75000"/>
                    <a:lumOff val="25000"/>
                  </a:schemeClr>
                </a:solidFill>
                <a:latin typeface="+mn-lt"/>
                <a:ea typeface="+mn-ea"/>
                <a:cs typeface="+mn-cs"/>
              </a:defRPr>
            </a:lvl3pPr>
            <a:lvl4pPr marL="0" indent="0">
              <a:lnSpc>
                <a:spcPct val="90000"/>
              </a:lnSpc>
              <a:spcBef>
                <a:spcPts val="400"/>
              </a:spcBef>
              <a:spcAft>
                <a:spcPts val="400"/>
              </a:spcAft>
              <a:buNone/>
              <a:tabLst/>
              <a:defRPr lang="en-US" sz="1600" b="0" i="0" kern="1200" dirty="0" smtClean="0">
                <a:solidFill>
                  <a:schemeClr val="tx1"/>
                </a:solidFill>
                <a:latin typeface="+mn-lt"/>
                <a:ea typeface="+mn-ea"/>
                <a:cs typeface="Arial" panose="020B0604020202020204" pitchFamily="34" charset="0"/>
              </a:defRPr>
            </a:lvl4pPr>
            <a:lvl5pPr marL="232618" indent="-232618">
              <a:lnSpc>
                <a:spcPct val="90000"/>
              </a:lnSpc>
              <a:spcBef>
                <a:spcPts val="400"/>
              </a:spcBef>
              <a:spcAft>
                <a:spcPts val="400"/>
              </a:spcAft>
              <a:buFont typeface="Wingdings" pitchFamily="2" charset="2"/>
              <a:buChar char="§"/>
              <a:tabLst/>
              <a:defRPr lang="en-US" sz="1600" b="0" i="0" kern="1200" dirty="0" smtClean="0">
                <a:solidFill>
                  <a:schemeClr val="tx1">
                    <a:lumMod val="75000"/>
                    <a:lumOff val="25000"/>
                  </a:schemeClr>
                </a:solidFill>
                <a:latin typeface="+mn-lt"/>
                <a:ea typeface="+mn-ea"/>
                <a:cs typeface="+mn-cs"/>
              </a:defRPr>
            </a:lvl5pPr>
            <a:lvl6pPr marL="456777" indent="-219930">
              <a:lnSpc>
                <a:spcPct val="90000"/>
              </a:lnSpc>
              <a:spcBef>
                <a:spcPts val="400"/>
              </a:spcBef>
              <a:spcAft>
                <a:spcPts val="400"/>
              </a:spcAft>
              <a:buSzPct val="80000"/>
              <a:buFont typeface="Courier New" panose="02070309020205020404" pitchFamily="49" charset="0"/>
              <a:buChar char="o"/>
              <a:tabLst/>
              <a:defRPr lang="en-US" sz="1600" b="0" i="0" kern="1200" dirty="0">
                <a:solidFill>
                  <a:schemeClr val="tx1">
                    <a:lumMod val="75000"/>
                    <a:lumOff val="25000"/>
                  </a:schemeClr>
                </a:solidFill>
                <a:latin typeface="+mn-lt"/>
                <a:ea typeface="+mn-ea"/>
                <a:cs typeface="+mn-cs"/>
              </a:defRPr>
            </a:lvl6pPr>
          </a:lstStyle>
          <a:p>
            <a:pPr lvl="0"/>
            <a:r>
              <a:rPr lang="en-US"/>
              <a:t>Large text intro para 1 column</a:t>
            </a:r>
          </a:p>
          <a:p>
            <a:pPr marL="0" lvl="1" indent="0" algn="l" defTabSz="457200" rtl="0" eaLnBrk="1" fontAlgn="t" latinLnBrk="0" hangingPunct="1">
              <a:lnSpc>
                <a:spcPct val="90000"/>
              </a:lnSpc>
              <a:spcBef>
                <a:spcPts val="400"/>
              </a:spcBef>
              <a:spcAft>
                <a:spcPts val="400"/>
              </a:spcAft>
              <a:buClr>
                <a:schemeClr val="accent3">
                  <a:lumMod val="75000"/>
                </a:schemeClr>
              </a:buClr>
              <a:buSzPct val="50000"/>
              <a:buFont typeface="Wingdings" charset="2"/>
              <a:buNone/>
              <a:tabLst/>
            </a:pPr>
            <a:r>
              <a:rPr lang="en-US"/>
              <a:t>Subheading</a:t>
            </a:r>
          </a:p>
          <a:p>
            <a:pPr lvl="2"/>
            <a:r>
              <a:rPr lang="en-US"/>
              <a:t>Body Text</a:t>
            </a:r>
          </a:p>
          <a:p>
            <a:pPr lvl="3"/>
            <a:r>
              <a:rPr lang="en-US"/>
              <a:t>Bold Body</a:t>
            </a:r>
          </a:p>
          <a:p>
            <a:pPr lvl="4"/>
            <a:r>
              <a:rPr lang="en-US"/>
              <a:t>Bullet</a:t>
            </a:r>
          </a:p>
          <a:p>
            <a:pPr lvl="5"/>
            <a:r>
              <a:rPr lang="en-US" err="1"/>
              <a:t>Subbullet</a:t>
            </a:r>
            <a:endParaRPr lang="en-US"/>
          </a:p>
        </p:txBody>
      </p:sp>
      <p:sp>
        <p:nvSpPr>
          <p:cNvPr id="6" name="Rectangle 5">
            <a:extLst>
              <a:ext uri="{FF2B5EF4-FFF2-40B4-BE49-F238E27FC236}">
                <a16:creationId xmlns:a16="http://schemas.microsoft.com/office/drawing/2014/main" id="{33588BAA-D552-25C2-A187-0AE83C63EB88}"/>
              </a:ext>
            </a:extLst>
          </p:cNvPr>
          <p:cNvSpPr/>
          <p:nvPr userDrawn="1"/>
        </p:nvSpPr>
        <p:spPr>
          <a:xfrm flipV="1">
            <a:off x="0" y="5916954"/>
            <a:ext cx="12192000" cy="941046"/>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49" b="0" i="0">
              <a:latin typeface="ITC Franklin Gothic Std Book" panose="020B0504030503020204" pitchFamily="34" charset="0"/>
            </a:endParaRPr>
          </a:p>
        </p:txBody>
      </p:sp>
      <p:pic>
        <p:nvPicPr>
          <p:cNvPr id="13" name="Picture 12">
            <a:extLst>
              <a:ext uri="{FF2B5EF4-FFF2-40B4-BE49-F238E27FC236}">
                <a16:creationId xmlns:a16="http://schemas.microsoft.com/office/drawing/2014/main" id="{1FA870DF-63A9-942B-58F0-39646A8DAA9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4801" y="5906230"/>
            <a:ext cx="2027024" cy="810563"/>
          </a:xfrm>
          <a:prstGeom prst="rect">
            <a:avLst/>
          </a:prstGeom>
        </p:spPr>
      </p:pic>
      <p:sp>
        <p:nvSpPr>
          <p:cNvPr id="18" name="Rectangle 17">
            <a:extLst>
              <a:ext uri="{FF2B5EF4-FFF2-40B4-BE49-F238E27FC236}">
                <a16:creationId xmlns:a16="http://schemas.microsoft.com/office/drawing/2014/main" id="{1D6C54D4-0A62-92E6-2201-7B1952A4F897}"/>
              </a:ext>
            </a:extLst>
          </p:cNvPr>
          <p:cNvSpPr/>
          <p:nvPr userDrawn="1"/>
        </p:nvSpPr>
        <p:spPr>
          <a:xfrm>
            <a:off x="0" y="-12931"/>
            <a:ext cx="12192000" cy="744359"/>
          </a:xfrm>
          <a:prstGeom prst="rect">
            <a:avLst/>
          </a:prstGeom>
          <a:solidFill>
            <a:schemeClr val="tx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00000"/>
              </a:lnSpc>
            </a:pPr>
            <a:endParaRPr lang="en-US" sz="1349" b="0" i="0">
              <a:latin typeface="ITC Franklin Gothic Std Book" panose="020B0504030503020204" pitchFamily="34" charset="0"/>
            </a:endParaRPr>
          </a:p>
        </p:txBody>
      </p:sp>
      <p:sp>
        <p:nvSpPr>
          <p:cNvPr id="19" name="Text Placeholder 9">
            <a:extLst>
              <a:ext uri="{FF2B5EF4-FFF2-40B4-BE49-F238E27FC236}">
                <a16:creationId xmlns:a16="http://schemas.microsoft.com/office/drawing/2014/main" id="{7568077E-8544-BF97-EA38-978DB433BE6C}"/>
              </a:ext>
            </a:extLst>
          </p:cNvPr>
          <p:cNvSpPr>
            <a:spLocks noGrp="1"/>
          </p:cNvSpPr>
          <p:nvPr>
            <p:ph type="body" sz="quarter" idx="14" hasCustomPrompt="1"/>
          </p:nvPr>
        </p:nvSpPr>
        <p:spPr>
          <a:xfrm>
            <a:off x="304800" y="1"/>
            <a:ext cx="11530059" cy="731427"/>
          </a:xfrm>
          <a:prstGeom prst="rect">
            <a:avLst/>
          </a:prstGeom>
        </p:spPr>
        <p:txBody>
          <a:bodyPr anchor="ctr"/>
          <a:lstStyle>
            <a:lvl1pPr marL="0" indent="0" algn="l" defTabSz="192875" rtl="0" eaLnBrk="1" latinLnBrk="0" hangingPunct="1">
              <a:lnSpc>
                <a:spcPct val="100000"/>
              </a:lnSpc>
              <a:spcBef>
                <a:spcPct val="0"/>
              </a:spcBef>
              <a:buClr>
                <a:schemeClr val="accent3">
                  <a:lumMod val="75000"/>
                </a:schemeClr>
              </a:buClr>
              <a:buFont typeface="Wingdings" charset="2"/>
              <a:buNone/>
              <a:defRPr lang="en-US" sz="2664" b="0" i="0" kern="1200" dirty="0">
                <a:solidFill>
                  <a:schemeClr val="bg1"/>
                </a:solidFill>
                <a:latin typeface="Franklin Gothic Medium Cond" panose="020B0606030402020204" pitchFamily="34" charset="0"/>
                <a:ea typeface="+mj-ea"/>
                <a:cs typeface="Arial" panose="020B0604020202020204" pitchFamily="34" charset="0"/>
              </a:defRPr>
            </a:lvl1pPr>
          </a:lstStyle>
          <a:p>
            <a:r>
              <a:rPr lang="en-US"/>
              <a:t>Heading</a:t>
            </a:r>
          </a:p>
        </p:txBody>
      </p:sp>
      <p:sp>
        <p:nvSpPr>
          <p:cNvPr id="8" name="Picture Placeholder 10">
            <a:extLst>
              <a:ext uri="{FF2B5EF4-FFF2-40B4-BE49-F238E27FC236}">
                <a16:creationId xmlns:a16="http://schemas.microsoft.com/office/drawing/2014/main" id="{12E939BB-9D88-8207-4A38-1FA81518B1AE}"/>
              </a:ext>
            </a:extLst>
          </p:cNvPr>
          <p:cNvSpPr>
            <a:spLocks noGrp="1"/>
          </p:cNvSpPr>
          <p:nvPr>
            <p:ph type="pic" sz="quarter" idx="126"/>
          </p:nvPr>
        </p:nvSpPr>
        <p:spPr>
          <a:xfrm>
            <a:off x="6096000" y="1636203"/>
            <a:ext cx="6096000" cy="3499039"/>
          </a:xfrm>
          <a:prstGeom prst="rect">
            <a:avLst/>
          </a:prstGeom>
        </p:spPr>
        <p:txBody>
          <a:bodyPr/>
          <a:lstStyle>
            <a:lvl1pPr>
              <a:defRPr>
                <a:latin typeface="+mn-lt"/>
              </a:defRPr>
            </a:lvl1pPr>
          </a:lstStyle>
          <a:p>
            <a:endParaRPr lang="en-US"/>
          </a:p>
        </p:txBody>
      </p:sp>
      <p:sp>
        <p:nvSpPr>
          <p:cNvPr id="16" name="Text Placeholder 15">
            <a:extLst>
              <a:ext uri="{FF2B5EF4-FFF2-40B4-BE49-F238E27FC236}">
                <a16:creationId xmlns:a16="http://schemas.microsoft.com/office/drawing/2014/main" id="{E6FB06CF-A0D9-3E79-4D7E-4823A04E3494}"/>
              </a:ext>
            </a:extLst>
          </p:cNvPr>
          <p:cNvSpPr>
            <a:spLocks noGrp="1"/>
          </p:cNvSpPr>
          <p:nvPr>
            <p:ph type="body" sz="quarter" idx="127" hasCustomPrompt="1"/>
          </p:nvPr>
        </p:nvSpPr>
        <p:spPr>
          <a:xfrm>
            <a:off x="6096000" y="5181600"/>
            <a:ext cx="6096000" cy="577850"/>
          </a:xfrm>
          <a:prstGeom prst="rect">
            <a:avLst/>
          </a:prstGeom>
        </p:spPr>
        <p:txBody>
          <a:bodyPr/>
          <a:lstStyle>
            <a:lvl1pPr marL="0" indent="0" algn="l" defTabSz="457200" rtl="0" eaLnBrk="1" fontAlgn="t" latinLnBrk="0" hangingPunct="1">
              <a:lnSpc>
                <a:spcPct val="100000"/>
              </a:lnSpc>
              <a:spcBef>
                <a:spcPts val="533"/>
              </a:spcBef>
              <a:spcAft>
                <a:spcPts val="533"/>
              </a:spcAft>
              <a:buClr>
                <a:schemeClr val="accent3">
                  <a:lumMod val="75000"/>
                </a:schemeClr>
              </a:buClr>
              <a:buFont typeface="Wingdings" charset="2"/>
              <a:buNone/>
              <a:tabLst/>
              <a:defRPr lang="en-US" sz="1100" b="0" i="0" kern="1200" dirty="0" smtClean="0">
                <a:solidFill>
                  <a:schemeClr val="accent2"/>
                </a:solidFill>
                <a:latin typeface="+mn-lt"/>
                <a:ea typeface="+mn-ea"/>
                <a:cs typeface="+mn-cs"/>
              </a:defRPr>
            </a:lvl1pPr>
            <a:lvl2pPr marL="0" indent="0" algn="l" defTabSz="457200" rtl="0" eaLnBrk="1" fontAlgn="t" latinLnBrk="0" hangingPunct="1">
              <a:lnSpc>
                <a:spcPct val="100000"/>
              </a:lnSpc>
              <a:spcBef>
                <a:spcPts val="533"/>
              </a:spcBef>
              <a:spcAft>
                <a:spcPts val="533"/>
              </a:spcAft>
              <a:buClr>
                <a:schemeClr val="accent3">
                  <a:lumMod val="75000"/>
                </a:schemeClr>
              </a:buClr>
              <a:buFont typeface="Wingdings" charset="2"/>
              <a:buNone/>
              <a:tabLst/>
              <a:defRPr lang="en-US" sz="1100" b="0" i="0" kern="1200" dirty="0" smtClean="0">
                <a:solidFill>
                  <a:schemeClr val="accent2"/>
                </a:solidFill>
                <a:latin typeface="ITC Franklin Gothic Std Book" panose="020B0504030503020204" pitchFamily="34" charset="0"/>
                <a:ea typeface="+mn-ea"/>
                <a:cs typeface="+mn-cs"/>
              </a:defRPr>
            </a:lvl2pPr>
            <a:lvl3pPr marL="0" indent="0" algn="l" defTabSz="457200" rtl="0" eaLnBrk="1" fontAlgn="t" latinLnBrk="0" hangingPunct="1">
              <a:lnSpc>
                <a:spcPct val="100000"/>
              </a:lnSpc>
              <a:spcBef>
                <a:spcPts val="533"/>
              </a:spcBef>
              <a:spcAft>
                <a:spcPts val="533"/>
              </a:spcAft>
              <a:buClr>
                <a:schemeClr val="accent3">
                  <a:lumMod val="75000"/>
                </a:schemeClr>
              </a:buClr>
              <a:buFont typeface="Wingdings" charset="2"/>
              <a:buNone/>
              <a:tabLst/>
              <a:defRPr lang="en-US" sz="1100" b="0" i="0" kern="1200" dirty="0" smtClean="0">
                <a:solidFill>
                  <a:schemeClr val="accent2"/>
                </a:solidFill>
                <a:latin typeface="ITC Franklin Gothic Std Book" panose="020B0504030503020204" pitchFamily="34" charset="0"/>
                <a:ea typeface="+mn-ea"/>
                <a:cs typeface="+mn-cs"/>
              </a:defRPr>
            </a:lvl3pPr>
            <a:lvl4pPr marL="0" indent="0" algn="l" defTabSz="457200" rtl="0" eaLnBrk="1" fontAlgn="t" latinLnBrk="0" hangingPunct="1">
              <a:lnSpc>
                <a:spcPct val="100000"/>
              </a:lnSpc>
              <a:spcBef>
                <a:spcPts val="533"/>
              </a:spcBef>
              <a:spcAft>
                <a:spcPts val="533"/>
              </a:spcAft>
              <a:buClr>
                <a:schemeClr val="accent3">
                  <a:lumMod val="75000"/>
                </a:schemeClr>
              </a:buClr>
              <a:buFont typeface="Wingdings" charset="2"/>
              <a:buNone/>
              <a:tabLst/>
              <a:defRPr lang="en-US" sz="1100" b="0" i="0" kern="1200" dirty="0" smtClean="0">
                <a:solidFill>
                  <a:schemeClr val="accent2"/>
                </a:solidFill>
                <a:latin typeface="ITC Franklin Gothic Std Book" panose="020B0504030503020204" pitchFamily="34" charset="0"/>
                <a:ea typeface="+mn-ea"/>
                <a:cs typeface="+mn-cs"/>
              </a:defRPr>
            </a:lvl4pPr>
            <a:lvl5pPr marL="0" indent="0" algn="l" defTabSz="457200" rtl="0" eaLnBrk="1" fontAlgn="t" latinLnBrk="0" hangingPunct="1">
              <a:lnSpc>
                <a:spcPct val="100000"/>
              </a:lnSpc>
              <a:spcBef>
                <a:spcPts val="533"/>
              </a:spcBef>
              <a:spcAft>
                <a:spcPts val="533"/>
              </a:spcAft>
              <a:buClr>
                <a:schemeClr val="accent3">
                  <a:lumMod val="75000"/>
                </a:schemeClr>
              </a:buClr>
              <a:buFont typeface="Wingdings" charset="2"/>
              <a:buNone/>
              <a:tabLst/>
              <a:defRPr lang="en-US" sz="1100" b="0" i="0" kern="1200" dirty="0">
                <a:solidFill>
                  <a:schemeClr val="accent2"/>
                </a:solidFill>
                <a:latin typeface="ITC Franklin Gothic Std Book" panose="020B0504030503020204" pitchFamily="34" charset="0"/>
                <a:ea typeface="+mn-ea"/>
                <a:cs typeface="+mn-cs"/>
              </a:defRPr>
            </a:lvl5pPr>
          </a:lstStyle>
          <a:p>
            <a:pPr lvl="0"/>
            <a:r>
              <a:rPr lang="en-US"/>
              <a:t>Caption of image above</a:t>
            </a:r>
          </a:p>
        </p:txBody>
      </p:sp>
      <p:sp>
        <p:nvSpPr>
          <p:cNvPr id="21" name="Text Placeholder 20">
            <a:extLst>
              <a:ext uri="{FF2B5EF4-FFF2-40B4-BE49-F238E27FC236}">
                <a16:creationId xmlns:a16="http://schemas.microsoft.com/office/drawing/2014/main" id="{4DE840F6-A5F7-883B-9C70-9DD4622A23D0}"/>
              </a:ext>
            </a:extLst>
          </p:cNvPr>
          <p:cNvSpPr>
            <a:spLocks noGrp="1"/>
          </p:cNvSpPr>
          <p:nvPr>
            <p:ph type="body" sz="quarter" idx="128" hasCustomPrompt="1"/>
          </p:nvPr>
        </p:nvSpPr>
        <p:spPr>
          <a:xfrm>
            <a:off x="6096000" y="742152"/>
            <a:ext cx="6096000" cy="836134"/>
          </a:xfrm>
          <a:prstGeom prst="rect">
            <a:avLst/>
          </a:prstGeom>
          <a:solidFill>
            <a:schemeClr val="accent4"/>
          </a:solidFill>
          <a:ln>
            <a:noFill/>
          </a:ln>
        </p:spPr>
        <p:style>
          <a:lnRef idx="2">
            <a:schemeClr val="accent1"/>
          </a:lnRef>
          <a:fillRef idx="1">
            <a:schemeClr val="lt1"/>
          </a:fillRef>
          <a:effectRef idx="0">
            <a:schemeClr val="accent1"/>
          </a:effectRef>
          <a:fontRef idx="minor">
            <a:schemeClr val="dk1"/>
          </a:fontRef>
        </p:style>
        <p:txBody>
          <a:bodyPr lIns="1280160" tIns="182880" rIns="274320" bIns="182880" rtlCol="0" anchor="ctr"/>
          <a:lstStyle>
            <a:lvl1pPr marL="0" indent="0">
              <a:buNone/>
              <a:defRPr kumimoji="0" lang="en-US" sz="1400" u="none" strike="noStrike" cap="none" spc="0" normalizeH="0" baseline="0" smtClean="0">
                <a:ln>
                  <a:noFill/>
                </a:ln>
                <a:solidFill>
                  <a:srgbClr val="FFFFFF"/>
                </a:solidFill>
                <a:effectLst/>
                <a:uLnTx/>
                <a:uFillTx/>
              </a:defRPr>
            </a:lvl1pPr>
            <a:lvl2pPr marL="171450" indent="0">
              <a:buNone/>
              <a:defRPr lang="en-US" sz="1800" smtClean="0">
                <a:solidFill>
                  <a:schemeClr val="dk1"/>
                </a:solidFill>
                <a:latin typeface="+mn-lt"/>
              </a:defRPr>
            </a:lvl2pPr>
            <a:lvl3pPr>
              <a:defRPr lang="en-US" smtClean="0">
                <a:solidFill>
                  <a:schemeClr val="dk1"/>
                </a:solidFill>
                <a:latin typeface="+mn-lt"/>
              </a:defRPr>
            </a:lvl3pPr>
            <a:lvl4pPr>
              <a:defRPr lang="en-US" sz="1800" smtClean="0">
                <a:solidFill>
                  <a:schemeClr val="dk1"/>
                </a:solidFill>
              </a:defRPr>
            </a:lvl4pPr>
            <a:lvl5pPr>
              <a:defRPr lang="en-US" sz="1800">
                <a:solidFill>
                  <a:schemeClr val="dk1"/>
                </a:solidFill>
              </a:defRPr>
            </a:lvl5pPr>
          </a:lstStyle>
          <a:p>
            <a:pPr marL="285750" marR="0" lvl="0" indent="-285750">
              <a:spcBef>
                <a:spcPts val="400"/>
              </a:spcBef>
              <a:spcAft>
                <a:spcPts val="400"/>
              </a:spcAft>
              <a:buClr>
                <a:srgbClr val="BABBBD">
                  <a:lumMod val="75000"/>
                </a:srgbClr>
              </a:buClr>
              <a:buSzTx/>
              <a:tabLst/>
            </a:pPr>
            <a:r>
              <a:rPr lang="en-US"/>
              <a:t>Callout </a:t>
            </a:r>
          </a:p>
        </p:txBody>
      </p:sp>
      <p:sp>
        <p:nvSpPr>
          <p:cNvPr id="22" name="Footer Placeholder 4">
            <a:extLst>
              <a:ext uri="{FF2B5EF4-FFF2-40B4-BE49-F238E27FC236}">
                <a16:creationId xmlns:a16="http://schemas.microsoft.com/office/drawing/2014/main" id="{45A39148-9FD3-206D-D7C6-30CD0A43462B}"/>
              </a:ext>
            </a:extLst>
          </p:cNvPr>
          <p:cNvSpPr>
            <a:spLocks noGrp="1"/>
          </p:cNvSpPr>
          <p:nvPr>
            <p:ph type="ftr" sz="quarter" idx="3"/>
          </p:nvPr>
        </p:nvSpPr>
        <p:spPr>
          <a:xfrm>
            <a:off x="7015864" y="6282727"/>
            <a:ext cx="4443413"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ITC Franklin Gothic Std Book" panose="020B0504030503020204" pitchFamily="34" charset="0"/>
                <a:cs typeface="Arial"/>
              </a:defRPr>
            </a:lvl1pPr>
          </a:lstStyle>
          <a:p>
            <a:r>
              <a:rPr lang="en-US"/>
              <a:t>Post-preliminary Coordination Meeting</a:t>
            </a:r>
          </a:p>
        </p:txBody>
      </p:sp>
      <p:sp>
        <p:nvSpPr>
          <p:cNvPr id="23" name="Slide Number Placeholder 1">
            <a:extLst>
              <a:ext uri="{FF2B5EF4-FFF2-40B4-BE49-F238E27FC236}">
                <a16:creationId xmlns:a16="http://schemas.microsoft.com/office/drawing/2014/main" id="{7861DBCB-639F-EEC8-E8C1-53AA4D323E04}"/>
              </a:ext>
            </a:extLst>
          </p:cNvPr>
          <p:cNvSpPr>
            <a:spLocks noGrp="1"/>
          </p:cNvSpPr>
          <p:nvPr>
            <p:ph type="sldNum" sz="quarter" idx="4"/>
          </p:nvPr>
        </p:nvSpPr>
        <p:spPr>
          <a:xfrm>
            <a:off x="11459278" y="6282727"/>
            <a:ext cx="427921"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Franklin Gothic Medium" panose="020B0603020102020204" pitchFamily="34" charset="0"/>
              </a:defRPr>
            </a:lvl1pPr>
          </a:lstStyle>
          <a:p>
            <a:fld id="{8FCC257D-A786-9244-9E17-CE618C8B9275}" type="slidenum">
              <a:rPr lang="en-US" smtClean="0"/>
              <a:pPr/>
              <a:t>‹#›</a:t>
            </a:fld>
            <a:endParaRPr lang="en-US"/>
          </a:p>
        </p:txBody>
      </p:sp>
    </p:spTree>
    <p:extLst>
      <p:ext uri="{BB962C8B-B14F-4D97-AF65-F5344CB8AC3E}">
        <p14:creationId xmlns:p14="http://schemas.microsoft.com/office/powerpoint/2010/main" val="1821056937"/>
      </p:ext>
    </p:extLst>
  </p:cSld>
  <p:clrMapOvr>
    <a:masterClrMapping/>
  </p:clrMapOvr>
  <p:extLst>
    <p:ext uri="{DCECCB84-F9BA-43D5-87BE-67443E8EF086}">
      <p15:sldGuideLst xmlns:p15="http://schemas.microsoft.com/office/powerpoint/2012/main">
        <p15:guide id="1" pos="247">
          <p15:clr>
            <a:srgbClr val="FBAE40"/>
          </p15:clr>
        </p15:guide>
        <p15:guide id="2" pos="5504">
          <p15:clr>
            <a:srgbClr val="FBAE40"/>
          </p15:clr>
        </p15:guide>
        <p15:guide id="3" orient="horz" pos="405">
          <p15:clr>
            <a:srgbClr val="FBAE40"/>
          </p15:clr>
        </p15:guide>
        <p15:guide id="4" pos="2944">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6_Intro 2 col, 2 tex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2B02692-D1B0-3976-BED6-906B88625049}"/>
              </a:ext>
            </a:extLst>
          </p:cNvPr>
          <p:cNvSpPr/>
          <p:nvPr userDrawn="1"/>
        </p:nvSpPr>
        <p:spPr>
          <a:xfrm>
            <a:off x="0" y="579970"/>
            <a:ext cx="12192000" cy="5232573"/>
          </a:xfrm>
          <a:prstGeom prst="rect">
            <a:avLst/>
          </a:prstGeom>
          <a:solidFill>
            <a:schemeClr val="bg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49" b="0" i="0">
              <a:latin typeface="ITC Franklin Gothic Std Book" panose="020B0504030503020204" pitchFamily="34" charset="0"/>
            </a:endParaRPr>
          </a:p>
        </p:txBody>
      </p:sp>
      <p:sp>
        <p:nvSpPr>
          <p:cNvPr id="4" name="Picture Placeholder 9">
            <a:extLst>
              <a:ext uri="{FF2B5EF4-FFF2-40B4-BE49-F238E27FC236}">
                <a16:creationId xmlns:a16="http://schemas.microsoft.com/office/drawing/2014/main" id="{820D6698-4997-447B-EBD0-729A2FF3A3E5}"/>
              </a:ext>
            </a:extLst>
          </p:cNvPr>
          <p:cNvSpPr>
            <a:spLocks noGrp="1"/>
          </p:cNvSpPr>
          <p:nvPr>
            <p:ph type="pic" sz="quarter" idx="125"/>
          </p:nvPr>
        </p:nvSpPr>
        <p:spPr>
          <a:xfrm>
            <a:off x="6096000" y="731428"/>
            <a:ext cx="6096000" cy="5040261"/>
          </a:xfrm>
          <a:prstGeom prst="rect">
            <a:avLst/>
          </a:prstGeom>
        </p:spPr>
        <p:txBody>
          <a:bodyPr/>
          <a:lstStyle>
            <a:lvl1pPr>
              <a:defRPr>
                <a:latin typeface="+mn-lt"/>
              </a:defRPr>
            </a:lvl1pPr>
          </a:lstStyle>
          <a:p>
            <a:endParaRPr lang="en-US"/>
          </a:p>
        </p:txBody>
      </p:sp>
      <p:sp>
        <p:nvSpPr>
          <p:cNvPr id="5" name="Text Placeholder 5">
            <a:extLst>
              <a:ext uri="{FF2B5EF4-FFF2-40B4-BE49-F238E27FC236}">
                <a16:creationId xmlns:a16="http://schemas.microsoft.com/office/drawing/2014/main" id="{F5F86442-4A60-3643-3242-3D00CCCD2590}"/>
              </a:ext>
            </a:extLst>
          </p:cNvPr>
          <p:cNvSpPr>
            <a:spLocks noGrp="1"/>
          </p:cNvSpPr>
          <p:nvPr>
            <p:ph type="body" sz="quarter" idx="21" hasCustomPrompt="1"/>
          </p:nvPr>
        </p:nvSpPr>
        <p:spPr>
          <a:xfrm>
            <a:off x="304799" y="857252"/>
            <a:ext cx="5636871" cy="4902379"/>
          </a:xfrm>
          <a:prstGeom prst="rect">
            <a:avLst/>
          </a:prstGeom>
        </p:spPr>
        <p:txBody>
          <a:bodyPr numCol="1" spcCol="182880"/>
          <a:lstStyle>
            <a:lvl1pPr marL="0" indent="0">
              <a:lnSpc>
                <a:spcPct val="90000"/>
              </a:lnSpc>
              <a:spcBef>
                <a:spcPts val="400"/>
              </a:spcBef>
              <a:spcAft>
                <a:spcPts val="400"/>
              </a:spcAft>
              <a:buNone/>
              <a:tabLst/>
              <a:defRPr sz="1865">
                <a:solidFill>
                  <a:schemeClr val="accent1"/>
                </a:solidFill>
                <a:latin typeface="+mn-lt"/>
              </a:defRPr>
            </a:lvl1pPr>
            <a:lvl2pPr marL="0" indent="0">
              <a:lnSpc>
                <a:spcPct val="90000"/>
              </a:lnSpc>
              <a:spcBef>
                <a:spcPts val="400"/>
              </a:spcBef>
              <a:spcAft>
                <a:spcPts val="400"/>
              </a:spcAft>
              <a:buNone/>
              <a:tabLst/>
              <a:defRPr lang="en-US" sz="2000" b="0" i="0" kern="1200" dirty="0">
                <a:solidFill>
                  <a:schemeClr val="tx2"/>
                </a:solidFill>
                <a:latin typeface="Franklin Gothic Medium" panose="020B0603020102020204" pitchFamily="34" charset="0"/>
                <a:ea typeface="+mn-ea"/>
                <a:cs typeface="Franklin Gothic Medium" panose="020B0603020102020204" pitchFamily="34" charset="0"/>
              </a:defRPr>
            </a:lvl2pPr>
            <a:lvl3pPr marL="0" indent="0">
              <a:lnSpc>
                <a:spcPct val="90000"/>
              </a:lnSpc>
              <a:spcBef>
                <a:spcPts val="400"/>
              </a:spcBef>
              <a:spcAft>
                <a:spcPts val="400"/>
              </a:spcAft>
              <a:buNone/>
              <a:tabLst/>
              <a:defRPr lang="en-US" sz="1600" b="0" i="0" kern="1200" dirty="0">
                <a:solidFill>
                  <a:schemeClr val="tx1">
                    <a:lumMod val="75000"/>
                    <a:lumOff val="25000"/>
                  </a:schemeClr>
                </a:solidFill>
                <a:latin typeface="+mn-lt"/>
                <a:ea typeface="+mn-ea"/>
                <a:cs typeface="+mn-cs"/>
              </a:defRPr>
            </a:lvl3pPr>
            <a:lvl4pPr marL="0" indent="0">
              <a:lnSpc>
                <a:spcPct val="90000"/>
              </a:lnSpc>
              <a:spcBef>
                <a:spcPts val="400"/>
              </a:spcBef>
              <a:spcAft>
                <a:spcPts val="400"/>
              </a:spcAft>
              <a:buNone/>
              <a:tabLst/>
              <a:defRPr lang="en-US" sz="1600" b="0" i="0" kern="1200" dirty="0" smtClean="0">
                <a:solidFill>
                  <a:schemeClr val="tx1"/>
                </a:solidFill>
                <a:latin typeface="+mn-lt"/>
                <a:ea typeface="+mn-ea"/>
                <a:cs typeface="Arial" panose="020B0604020202020204" pitchFamily="34" charset="0"/>
              </a:defRPr>
            </a:lvl4pPr>
            <a:lvl5pPr marL="232618" indent="-232618">
              <a:lnSpc>
                <a:spcPct val="90000"/>
              </a:lnSpc>
              <a:spcBef>
                <a:spcPts val="400"/>
              </a:spcBef>
              <a:spcAft>
                <a:spcPts val="400"/>
              </a:spcAft>
              <a:buFont typeface="Wingdings" pitchFamily="2" charset="2"/>
              <a:buChar char="§"/>
              <a:tabLst/>
              <a:defRPr lang="en-US" sz="1600" b="0" i="0" kern="1200" dirty="0" smtClean="0">
                <a:solidFill>
                  <a:schemeClr val="tx1">
                    <a:lumMod val="75000"/>
                    <a:lumOff val="25000"/>
                  </a:schemeClr>
                </a:solidFill>
                <a:latin typeface="+mn-lt"/>
                <a:ea typeface="+mn-ea"/>
                <a:cs typeface="+mn-cs"/>
              </a:defRPr>
            </a:lvl5pPr>
            <a:lvl6pPr marL="456777" indent="-219930">
              <a:lnSpc>
                <a:spcPct val="90000"/>
              </a:lnSpc>
              <a:spcBef>
                <a:spcPts val="400"/>
              </a:spcBef>
              <a:spcAft>
                <a:spcPts val="400"/>
              </a:spcAft>
              <a:buSzPct val="80000"/>
              <a:buFont typeface="Courier New" panose="02070309020205020404" pitchFamily="49" charset="0"/>
              <a:buChar char="o"/>
              <a:tabLst/>
              <a:defRPr lang="en-US" sz="1600" b="0" i="0" kern="1200" dirty="0">
                <a:solidFill>
                  <a:schemeClr val="tx1">
                    <a:lumMod val="75000"/>
                    <a:lumOff val="25000"/>
                  </a:schemeClr>
                </a:solidFill>
                <a:latin typeface="+mn-lt"/>
                <a:ea typeface="+mn-ea"/>
                <a:cs typeface="+mn-cs"/>
              </a:defRPr>
            </a:lvl6pPr>
          </a:lstStyle>
          <a:p>
            <a:pPr lvl="0"/>
            <a:r>
              <a:rPr lang="en-US"/>
              <a:t>Large text intro para 1 column</a:t>
            </a:r>
          </a:p>
          <a:p>
            <a:pPr marL="0" lvl="1" indent="0" algn="l" defTabSz="457200" rtl="0" eaLnBrk="1" fontAlgn="t" latinLnBrk="0" hangingPunct="1">
              <a:lnSpc>
                <a:spcPct val="90000"/>
              </a:lnSpc>
              <a:spcBef>
                <a:spcPts val="400"/>
              </a:spcBef>
              <a:spcAft>
                <a:spcPts val="400"/>
              </a:spcAft>
              <a:buClr>
                <a:schemeClr val="accent3">
                  <a:lumMod val="75000"/>
                </a:schemeClr>
              </a:buClr>
              <a:buSzPct val="50000"/>
              <a:buFont typeface="Wingdings" charset="2"/>
              <a:buNone/>
              <a:tabLst/>
            </a:pPr>
            <a:r>
              <a:rPr lang="en-US"/>
              <a:t>Subheading</a:t>
            </a:r>
          </a:p>
          <a:p>
            <a:pPr lvl="2"/>
            <a:r>
              <a:rPr lang="en-US"/>
              <a:t>Body Text</a:t>
            </a:r>
          </a:p>
          <a:p>
            <a:pPr lvl="3"/>
            <a:r>
              <a:rPr lang="en-US"/>
              <a:t>Bold Body</a:t>
            </a:r>
          </a:p>
          <a:p>
            <a:pPr lvl="4"/>
            <a:r>
              <a:rPr lang="en-US"/>
              <a:t>Bullet</a:t>
            </a:r>
          </a:p>
          <a:p>
            <a:pPr lvl="5"/>
            <a:r>
              <a:rPr lang="en-US" err="1"/>
              <a:t>Subbullet</a:t>
            </a:r>
            <a:endParaRPr lang="en-US"/>
          </a:p>
        </p:txBody>
      </p:sp>
      <p:sp>
        <p:nvSpPr>
          <p:cNvPr id="6" name="Rectangle 5">
            <a:extLst>
              <a:ext uri="{FF2B5EF4-FFF2-40B4-BE49-F238E27FC236}">
                <a16:creationId xmlns:a16="http://schemas.microsoft.com/office/drawing/2014/main" id="{33588BAA-D552-25C2-A187-0AE83C63EB88}"/>
              </a:ext>
            </a:extLst>
          </p:cNvPr>
          <p:cNvSpPr/>
          <p:nvPr userDrawn="1"/>
        </p:nvSpPr>
        <p:spPr>
          <a:xfrm flipV="1">
            <a:off x="0" y="5916954"/>
            <a:ext cx="12192000" cy="941046"/>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49" b="0" i="0">
              <a:latin typeface="ITC Franklin Gothic Std Book" panose="020B0504030503020204" pitchFamily="34" charset="0"/>
            </a:endParaRPr>
          </a:p>
        </p:txBody>
      </p:sp>
      <p:pic>
        <p:nvPicPr>
          <p:cNvPr id="13" name="Picture 12">
            <a:extLst>
              <a:ext uri="{FF2B5EF4-FFF2-40B4-BE49-F238E27FC236}">
                <a16:creationId xmlns:a16="http://schemas.microsoft.com/office/drawing/2014/main" id="{1FA870DF-63A9-942B-58F0-39646A8DAA9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4801" y="5906230"/>
            <a:ext cx="2027024" cy="810563"/>
          </a:xfrm>
          <a:prstGeom prst="rect">
            <a:avLst/>
          </a:prstGeom>
        </p:spPr>
      </p:pic>
      <p:sp>
        <p:nvSpPr>
          <p:cNvPr id="18" name="Rectangle 17">
            <a:extLst>
              <a:ext uri="{FF2B5EF4-FFF2-40B4-BE49-F238E27FC236}">
                <a16:creationId xmlns:a16="http://schemas.microsoft.com/office/drawing/2014/main" id="{1D6C54D4-0A62-92E6-2201-7B1952A4F897}"/>
              </a:ext>
            </a:extLst>
          </p:cNvPr>
          <p:cNvSpPr/>
          <p:nvPr userDrawn="1"/>
        </p:nvSpPr>
        <p:spPr>
          <a:xfrm>
            <a:off x="0" y="-12931"/>
            <a:ext cx="12192000" cy="744359"/>
          </a:xfrm>
          <a:prstGeom prst="rect">
            <a:avLst/>
          </a:prstGeom>
          <a:solidFill>
            <a:schemeClr val="tx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00000"/>
              </a:lnSpc>
            </a:pPr>
            <a:endParaRPr lang="en-US" sz="1349" b="0" i="0">
              <a:latin typeface="ITC Franklin Gothic Std Book" panose="020B0504030503020204" pitchFamily="34" charset="0"/>
            </a:endParaRPr>
          </a:p>
        </p:txBody>
      </p:sp>
      <p:sp>
        <p:nvSpPr>
          <p:cNvPr id="19" name="Text Placeholder 9">
            <a:extLst>
              <a:ext uri="{FF2B5EF4-FFF2-40B4-BE49-F238E27FC236}">
                <a16:creationId xmlns:a16="http://schemas.microsoft.com/office/drawing/2014/main" id="{7568077E-8544-BF97-EA38-978DB433BE6C}"/>
              </a:ext>
            </a:extLst>
          </p:cNvPr>
          <p:cNvSpPr>
            <a:spLocks noGrp="1"/>
          </p:cNvSpPr>
          <p:nvPr>
            <p:ph type="body" sz="quarter" idx="14" hasCustomPrompt="1"/>
          </p:nvPr>
        </p:nvSpPr>
        <p:spPr>
          <a:xfrm>
            <a:off x="304800" y="1"/>
            <a:ext cx="11530059" cy="731427"/>
          </a:xfrm>
          <a:prstGeom prst="rect">
            <a:avLst/>
          </a:prstGeom>
        </p:spPr>
        <p:txBody>
          <a:bodyPr anchor="ctr"/>
          <a:lstStyle>
            <a:lvl1pPr marL="0" indent="0" algn="l" defTabSz="192875" rtl="0" eaLnBrk="1" latinLnBrk="0" hangingPunct="1">
              <a:lnSpc>
                <a:spcPct val="100000"/>
              </a:lnSpc>
              <a:spcBef>
                <a:spcPct val="0"/>
              </a:spcBef>
              <a:buClr>
                <a:schemeClr val="accent3">
                  <a:lumMod val="75000"/>
                </a:schemeClr>
              </a:buClr>
              <a:buFont typeface="Wingdings" charset="2"/>
              <a:buNone/>
              <a:defRPr lang="en-US" sz="2664" b="0" i="0" kern="1200">
                <a:solidFill>
                  <a:schemeClr val="bg1"/>
                </a:solidFill>
                <a:latin typeface="Franklin Gothic Medium" panose="020B0603020102020204" pitchFamily="34" charset="0"/>
                <a:ea typeface="+mj-ea"/>
                <a:cs typeface="Arial" panose="020B0604020202020204" pitchFamily="34" charset="0"/>
              </a:defRPr>
            </a:lvl1pPr>
          </a:lstStyle>
          <a:p>
            <a:r>
              <a:rPr lang="en-US"/>
              <a:t>Heading</a:t>
            </a:r>
          </a:p>
        </p:txBody>
      </p:sp>
      <p:sp>
        <p:nvSpPr>
          <p:cNvPr id="9" name="Slide Number Placeholder 1">
            <a:extLst>
              <a:ext uri="{FF2B5EF4-FFF2-40B4-BE49-F238E27FC236}">
                <a16:creationId xmlns:a16="http://schemas.microsoft.com/office/drawing/2014/main" id="{43435697-9811-D152-C304-18E513C81579}"/>
              </a:ext>
            </a:extLst>
          </p:cNvPr>
          <p:cNvSpPr>
            <a:spLocks noGrp="1"/>
          </p:cNvSpPr>
          <p:nvPr>
            <p:ph type="sldNum" sz="quarter" idx="4"/>
          </p:nvPr>
        </p:nvSpPr>
        <p:spPr>
          <a:xfrm>
            <a:off x="11459278" y="6282727"/>
            <a:ext cx="427921"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Franklin Gothic Medium" panose="020B0603020102020204" pitchFamily="34" charset="0"/>
              </a:defRPr>
            </a:lvl1pPr>
          </a:lstStyle>
          <a:p>
            <a:fld id="{8FCC257D-A786-9244-9E17-CE618C8B9275}" type="slidenum">
              <a:rPr lang="en-US" smtClean="0"/>
              <a:pPr/>
              <a:t>‹#›</a:t>
            </a:fld>
            <a:endParaRPr lang="en-US"/>
          </a:p>
        </p:txBody>
      </p:sp>
      <p:sp>
        <p:nvSpPr>
          <p:cNvPr id="2" name="Footer Placeholder 10">
            <a:extLst>
              <a:ext uri="{FF2B5EF4-FFF2-40B4-BE49-F238E27FC236}">
                <a16:creationId xmlns:a16="http://schemas.microsoft.com/office/drawing/2014/main" id="{F83154D2-46F9-BD1D-90F9-71D85AE9B142}"/>
              </a:ext>
            </a:extLst>
          </p:cNvPr>
          <p:cNvSpPr txBox="1">
            <a:spLocks/>
          </p:cNvSpPr>
          <p:nvPr userDrawn="1"/>
        </p:nvSpPr>
        <p:spPr>
          <a:xfrm>
            <a:off x="7486650" y="6095481"/>
            <a:ext cx="3967163"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ln>
                  <a:noFill/>
                </a:ln>
                <a:solidFill>
                  <a:schemeClr val="bg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rgbClr val="5A5B5D"/>
                </a:solidFill>
              </a:rPr>
              <a:t>Federal Emergency Management Agency	 </a:t>
            </a:r>
            <a:fld id="{8FCC257D-A786-9244-9E17-CE618C8B9275}" type="slidenum">
              <a:rPr lang="en-US" smtClean="0">
                <a:solidFill>
                  <a:srgbClr val="5A5B5D"/>
                </a:solidFill>
              </a:rPr>
              <a:pPr/>
              <a:t>‹#›</a:t>
            </a:fld>
            <a:endParaRPr lang="en-US">
              <a:solidFill>
                <a:srgbClr val="5A5B5D"/>
              </a:solidFill>
            </a:endParaRPr>
          </a:p>
        </p:txBody>
      </p:sp>
    </p:spTree>
    <p:extLst>
      <p:ext uri="{BB962C8B-B14F-4D97-AF65-F5344CB8AC3E}">
        <p14:creationId xmlns:p14="http://schemas.microsoft.com/office/powerpoint/2010/main" val="256976377"/>
      </p:ext>
    </p:extLst>
  </p:cSld>
  <p:clrMapOvr>
    <a:masterClrMapping/>
  </p:clrMapOvr>
  <p:extLst>
    <p:ext uri="{DCECCB84-F9BA-43D5-87BE-67443E8EF086}">
      <p15:sldGuideLst xmlns:p15="http://schemas.microsoft.com/office/powerpoint/2012/main">
        <p15:guide id="1" pos="247">
          <p15:clr>
            <a:srgbClr val="FBAE40"/>
          </p15:clr>
        </p15:guide>
        <p15:guide id="2" pos="5504">
          <p15:clr>
            <a:srgbClr val="FBAE40"/>
          </p15:clr>
        </p15:guide>
        <p15:guide id="3" orient="horz" pos="405">
          <p15:clr>
            <a:srgbClr val="FBAE40"/>
          </p15:clr>
        </p15:guide>
        <p15:guide id="4" pos="2944">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Intro 2 col, 2 tex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2B02692-D1B0-3976-BED6-906B88625049}"/>
              </a:ext>
            </a:extLst>
          </p:cNvPr>
          <p:cNvSpPr/>
          <p:nvPr userDrawn="1"/>
        </p:nvSpPr>
        <p:spPr>
          <a:xfrm>
            <a:off x="0" y="579970"/>
            <a:ext cx="12192000" cy="5232573"/>
          </a:xfrm>
          <a:prstGeom prst="rect">
            <a:avLst/>
          </a:prstGeom>
          <a:solidFill>
            <a:schemeClr val="bg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49" b="0" i="0">
              <a:latin typeface="ITC Franklin Gothic Std Book" panose="020B0504030503020204" pitchFamily="34" charset="0"/>
            </a:endParaRPr>
          </a:p>
        </p:txBody>
      </p:sp>
      <p:sp>
        <p:nvSpPr>
          <p:cNvPr id="4" name="Picture Placeholder 9">
            <a:extLst>
              <a:ext uri="{FF2B5EF4-FFF2-40B4-BE49-F238E27FC236}">
                <a16:creationId xmlns:a16="http://schemas.microsoft.com/office/drawing/2014/main" id="{820D6698-4997-447B-EBD0-729A2FF3A3E5}"/>
              </a:ext>
            </a:extLst>
          </p:cNvPr>
          <p:cNvSpPr>
            <a:spLocks noGrp="1"/>
          </p:cNvSpPr>
          <p:nvPr>
            <p:ph type="pic" sz="quarter" idx="125"/>
          </p:nvPr>
        </p:nvSpPr>
        <p:spPr>
          <a:xfrm>
            <a:off x="3805882" y="731428"/>
            <a:ext cx="8386119" cy="5040261"/>
          </a:xfrm>
          <a:prstGeom prst="rect">
            <a:avLst/>
          </a:prstGeom>
        </p:spPr>
        <p:txBody>
          <a:bodyPr/>
          <a:lstStyle>
            <a:lvl1pPr>
              <a:defRPr>
                <a:latin typeface="+mn-lt"/>
              </a:defRPr>
            </a:lvl1pPr>
          </a:lstStyle>
          <a:p>
            <a:endParaRPr lang="en-US"/>
          </a:p>
        </p:txBody>
      </p:sp>
      <p:sp>
        <p:nvSpPr>
          <p:cNvPr id="5" name="Text Placeholder 5">
            <a:extLst>
              <a:ext uri="{FF2B5EF4-FFF2-40B4-BE49-F238E27FC236}">
                <a16:creationId xmlns:a16="http://schemas.microsoft.com/office/drawing/2014/main" id="{F5F86442-4A60-3643-3242-3D00CCCD2590}"/>
              </a:ext>
            </a:extLst>
          </p:cNvPr>
          <p:cNvSpPr>
            <a:spLocks noGrp="1"/>
          </p:cNvSpPr>
          <p:nvPr>
            <p:ph type="body" sz="quarter" idx="21" hasCustomPrompt="1"/>
          </p:nvPr>
        </p:nvSpPr>
        <p:spPr>
          <a:xfrm>
            <a:off x="304800" y="857252"/>
            <a:ext cx="3336325" cy="4902379"/>
          </a:xfrm>
          <a:prstGeom prst="rect">
            <a:avLst/>
          </a:prstGeom>
        </p:spPr>
        <p:txBody>
          <a:bodyPr numCol="1" spcCol="182880"/>
          <a:lstStyle>
            <a:lvl1pPr marL="0" indent="0">
              <a:lnSpc>
                <a:spcPct val="90000"/>
              </a:lnSpc>
              <a:spcBef>
                <a:spcPts val="400"/>
              </a:spcBef>
              <a:spcAft>
                <a:spcPts val="400"/>
              </a:spcAft>
              <a:buNone/>
              <a:tabLst/>
              <a:defRPr sz="2000">
                <a:solidFill>
                  <a:schemeClr val="accent1"/>
                </a:solidFill>
                <a:latin typeface="+mn-lt"/>
              </a:defRPr>
            </a:lvl1pPr>
            <a:lvl2pPr marL="0" indent="0">
              <a:lnSpc>
                <a:spcPct val="90000"/>
              </a:lnSpc>
              <a:spcBef>
                <a:spcPts val="400"/>
              </a:spcBef>
              <a:spcAft>
                <a:spcPts val="400"/>
              </a:spcAft>
              <a:buNone/>
              <a:tabLst/>
              <a:defRPr lang="en-US" sz="2000" b="0" i="0" kern="1200" dirty="0">
                <a:solidFill>
                  <a:schemeClr val="tx2"/>
                </a:solidFill>
                <a:latin typeface="Franklin Gothic Medium Cond" panose="020B0606030402020204" pitchFamily="34" charset="0"/>
                <a:ea typeface="+mn-ea"/>
                <a:cs typeface="Franklin Gothic Medium Cond" panose="020B0606030402020204" pitchFamily="34" charset="0"/>
              </a:defRPr>
            </a:lvl2pPr>
            <a:lvl3pPr marL="0" indent="0">
              <a:lnSpc>
                <a:spcPct val="90000"/>
              </a:lnSpc>
              <a:spcBef>
                <a:spcPts val="400"/>
              </a:spcBef>
              <a:spcAft>
                <a:spcPts val="400"/>
              </a:spcAft>
              <a:buNone/>
              <a:tabLst/>
              <a:defRPr lang="en-US" sz="1600" b="0" i="0" kern="1200" dirty="0">
                <a:solidFill>
                  <a:schemeClr val="tx1">
                    <a:lumMod val="75000"/>
                    <a:lumOff val="25000"/>
                  </a:schemeClr>
                </a:solidFill>
                <a:latin typeface="+mn-lt"/>
                <a:ea typeface="+mn-ea"/>
                <a:cs typeface="+mn-cs"/>
              </a:defRPr>
            </a:lvl3pPr>
            <a:lvl4pPr marL="0" indent="0">
              <a:lnSpc>
                <a:spcPct val="90000"/>
              </a:lnSpc>
              <a:spcBef>
                <a:spcPts val="400"/>
              </a:spcBef>
              <a:spcAft>
                <a:spcPts val="400"/>
              </a:spcAft>
              <a:buNone/>
              <a:tabLst/>
              <a:defRPr lang="en-US" sz="1600" b="0" i="0" kern="1200" dirty="0" smtClean="0">
                <a:solidFill>
                  <a:schemeClr val="tx1"/>
                </a:solidFill>
                <a:latin typeface="+mn-lt"/>
                <a:ea typeface="+mn-ea"/>
                <a:cs typeface="Arial" panose="020B0604020202020204" pitchFamily="34" charset="0"/>
              </a:defRPr>
            </a:lvl4pPr>
            <a:lvl5pPr marL="232618" indent="-232618">
              <a:lnSpc>
                <a:spcPct val="90000"/>
              </a:lnSpc>
              <a:spcBef>
                <a:spcPts val="400"/>
              </a:spcBef>
              <a:spcAft>
                <a:spcPts val="400"/>
              </a:spcAft>
              <a:buFont typeface="Wingdings" pitchFamily="2" charset="2"/>
              <a:buChar char="§"/>
              <a:tabLst/>
              <a:defRPr lang="en-US" sz="1600" b="0" i="0" kern="1200" dirty="0" smtClean="0">
                <a:solidFill>
                  <a:schemeClr val="tx1">
                    <a:lumMod val="75000"/>
                    <a:lumOff val="25000"/>
                  </a:schemeClr>
                </a:solidFill>
                <a:latin typeface="+mn-lt"/>
                <a:ea typeface="+mn-ea"/>
                <a:cs typeface="+mn-cs"/>
              </a:defRPr>
            </a:lvl5pPr>
            <a:lvl6pPr marL="456777" indent="-219930">
              <a:lnSpc>
                <a:spcPct val="90000"/>
              </a:lnSpc>
              <a:spcBef>
                <a:spcPts val="400"/>
              </a:spcBef>
              <a:spcAft>
                <a:spcPts val="400"/>
              </a:spcAft>
              <a:buSzPct val="80000"/>
              <a:buFont typeface="Courier New" panose="02070309020205020404" pitchFamily="49" charset="0"/>
              <a:buChar char="o"/>
              <a:tabLst/>
              <a:defRPr lang="en-US" sz="1600" b="0" i="0" kern="1200" dirty="0">
                <a:solidFill>
                  <a:schemeClr val="tx1">
                    <a:lumMod val="75000"/>
                    <a:lumOff val="25000"/>
                  </a:schemeClr>
                </a:solidFill>
                <a:latin typeface="+mn-lt"/>
                <a:ea typeface="+mn-ea"/>
                <a:cs typeface="+mn-cs"/>
              </a:defRPr>
            </a:lvl6pPr>
          </a:lstStyle>
          <a:p>
            <a:pPr lvl="0"/>
            <a:r>
              <a:rPr lang="en-US"/>
              <a:t>Large text intro para 1 column</a:t>
            </a:r>
          </a:p>
          <a:p>
            <a:pPr marL="0" lvl="1" indent="0" algn="l" defTabSz="457200" rtl="0" eaLnBrk="1" fontAlgn="t" latinLnBrk="0" hangingPunct="1">
              <a:lnSpc>
                <a:spcPct val="90000"/>
              </a:lnSpc>
              <a:spcBef>
                <a:spcPts val="400"/>
              </a:spcBef>
              <a:spcAft>
                <a:spcPts val="400"/>
              </a:spcAft>
              <a:buClr>
                <a:schemeClr val="accent3">
                  <a:lumMod val="75000"/>
                </a:schemeClr>
              </a:buClr>
              <a:buSzPct val="50000"/>
              <a:buFont typeface="Wingdings" charset="2"/>
              <a:buNone/>
              <a:tabLst/>
            </a:pPr>
            <a:r>
              <a:rPr lang="en-US"/>
              <a:t>Subheading</a:t>
            </a:r>
          </a:p>
          <a:p>
            <a:pPr lvl="2"/>
            <a:r>
              <a:rPr lang="en-US"/>
              <a:t>Body Text</a:t>
            </a:r>
          </a:p>
          <a:p>
            <a:pPr lvl="3"/>
            <a:r>
              <a:rPr lang="en-US"/>
              <a:t>Bold Body</a:t>
            </a:r>
          </a:p>
          <a:p>
            <a:pPr lvl="4"/>
            <a:r>
              <a:rPr lang="en-US"/>
              <a:t>Bullet</a:t>
            </a:r>
          </a:p>
          <a:p>
            <a:pPr lvl="5"/>
            <a:r>
              <a:rPr lang="en-US" err="1"/>
              <a:t>Subbullet</a:t>
            </a:r>
            <a:endParaRPr lang="en-US"/>
          </a:p>
        </p:txBody>
      </p:sp>
      <p:sp>
        <p:nvSpPr>
          <p:cNvPr id="7" name="Rectangle 6">
            <a:extLst>
              <a:ext uri="{FF2B5EF4-FFF2-40B4-BE49-F238E27FC236}">
                <a16:creationId xmlns:a16="http://schemas.microsoft.com/office/drawing/2014/main" id="{8282B101-20BC-74EF-C2D0-07081F68B15A}"/>
              </a:ext>
            </a:extLst>
          </p:cNvPr>
          <p:cNvSpPr/>
          <p:nvPr userDrawn="1"/>
        </p:nvSpPr>
        <p:spPr>
          <a:xfrm flipV="1">
            <a:off x="0" y="5916954"/>
            <a:ext cx="12192000" cy="941046"/>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49" b="0" i="0">
              <a:latin typeface="ITC Franklin Gothic Std Book" panose="020B0504030503020204" pitchFamily="34" charset="0"/>
            </a:endParaRPr>
          </a:p>
        </p:txBody>
      </p:sp>
      <p:pic>
        <p:nvPicPr>
          <p:cNvPr id="17" name="Picture 16">
            <a:extLst>
              <a:ext uri="{FF2B5EF4-FFF2-40B4-BE49-F238E27FC236}">
                <a16:creationId xmlns:a16="http://schemas.microsoft.com/office/drawing/2014/main" id="{A0B20097-C769-CC95-E0C0-9F446AFB55D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4801" y="5906230"/>
            <a:ext cx="2027024" cy="810563"/>
          </a:xfrm>
          <a:prstGeom prst="rect">
            <a:avLst/>
          </a:prstGeom>
        </p:spPr>
      </p:pic>
      <p:sp>
        <p:nvSpPr>
          <p:cNvPr id="18" name="Rectangle 17">
            <a:extLst>
              <a:ext uri="{FF2B5EF4-FFF2-40B4-BE49-F238E27FC236}">
                <a16:creationId xmlns:a16="http://schemas.microsoft.com/office/drawing/2014/main" id="{F1BD50BE-52DE-8D4E-FAC7-60638C5D7E0F}"/>
              </a:ext>
            </a:extLst>
          </p:cNvPr>
          <p:cNvSpPr/>
          <p:nvPr userDrawn="1"/>
        </p:nvSpPr>
        <p:spPr>
          <a:xfrm>
            <a:off x="0" y="-12931"/>
            <a:ext cx="12192000" cy="744359"/>
          </a:xfrm>
          <a:prstGeom prst="rect">
            <a:avLst/>
          </a:prstGeom>
          <a:solidFill>
            <a:schemeClr val="tx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00000"/>
              </a:lnSpc>
            </a:pPr>
            <a:endParaRPr lang="en-US" sz="1349" b="0" i="0">
              <a:latin typeface="ITC Franklin Gothic Std Book" panose="020B0504030503020204" pitchFamily="34" charset="0"/>
            </a:endParaRPr>
          </a:p>
        </p:txBody>
      </p:sp>
      <p:sp>
        <p:nvSpPr>
          <p:cNvPr id="19" name="Text Placeholder 9">
            <a:extLst>
              <a:ext uri="{FF2B5EF4-FFF2-40B4-BE49-F238E27FC236}">
                <a16:creationId xmlns:a16="http://schemas.microsoft.com/office/drawing/2014/main" id="{B48945AB-D918-228E-8C9E-7CD09134301C}"/>
              </a:ext>
            </a:extLst>
          </p:cNvPr>
          <p:cNvSpPr>
            <a:spLocks noGrp="1"/>
          </p:cNvSpPr>
          <p:nvPr>
            <p:ph type="body" sz="quarter" idx="14" hasCustomPrompt="1"/>
          </p:nvPr>
        </p:nvSpPr>
        <p:spPr>
          <a:xfrm>
            <a:off x="304800" y="1"/>
            <a:ext cx="11530059" cy="731427"/>
          </a:xfrm>
          <a:prstGeom prst="rect">
            <a:avLst/>
          </a:prstGeom>
        </p:spPr>
        <p:txBody>
          <a:bodyPr anchor="ctr"/>
          <a:lstStyle>
            <a:lvl1pPr marL="0" indent="0" algn="l" defTabSz="192875" rtl="0" eaLnBrk="1" latinLnBrk="0" hangingPunct="1">
              <a:lnSpc>
                <a:spcPct val="100000"/>
              </a:lnSpc>
              <a:spcBef>
                <a:spcPct val="0"/>
              </a:spcBef>
              <a:buClr>
                <a:schemeClr val="accent3">
                  <a:lumMod val="75000"/>
                </a:schemeClr>
              </a:buClr>
              <a:buFont typeface="Wingdings" charset="2"/>
              <a:buNone/>
              <a:defRPr lang="en-US" sz="2664" b="0" i="0" kern="1200">
                <a:solidFill>
                  <a:schemeClr val="bg1"/>
                </a:solidFill>
                <a:latin typeface="Franklin Gothic Medium Cond" panose="020B0606030402020204" pitchFamily="34" charset="0"/>
                <a:ea typeface="+mj-ea"/>
                <a:cs typeface="Arial" panose="020B0604020202020204" pitchFamily="34" charset="0"/>
              </a:defRPr>
            </a:lvl1pPr>
          </a:lstStyle>
          <a:p>
            <a:r>
              <a:rPr lang="en-US"/>
              <a:t>Heading</a:t>
            </a:r>
          </a:p>
        </p:txBody>
      </p:sp>
      <p:sp>
        <p:nvSpPr>
          <p:cNvPr id="6" name="Text Placeholder 20">
            <a:extLst>
              <a:ext uri="{FF2B5EF4-FFF2-40B4-BE49-F238E27FC236}">
                <a16:creationId xmlns:a16="http://schemas.microsoft.com/office/drawing/2014/main" id="{F6F0266C-D8ED-ADA9-8DE4-173E7277E532}"/>
              </a:ext>
            </a:extLst>
          </p:cNvPr>
          <p:cNvSpPr>
            <a:spLocks noGrp="1"/>
          </p:cNvSpPr>
          <p:nvPr>
            <p:ph type="body" sz="quarter" idx="128" hasCustomPrompt="1"/>
          </p:nvPr>
        </p:nvSpPr>
        <p:spPr>
          <a:xfrm>
            <a:off x="6096000" y="4549566"/>
            <a:ext cx="6096000" cy="1242550"/>
          </a:xfrm>
          <a:prstGeom prst="rect">
            <a:avLst/>
          </a:prstGeom>
          <a:solidFill>
            <a:schemeClr val="accent4"/>
          </a:solidFill>
          <a:ln>
            <a:noFill/>
          </a:ln>
        </p:spPr>
        <p:style>
          <a:lnRef idx="2">
            <a:schemeClr val="accent1"/>
          </a:lnRef>
          <a:fillRef idx="1">
            <a:schemeClr val="lt1"/>
          </a:fillRef>
          <a:effectRef idx="0">
            <a:schemeClr val="accent1"/>
          </a:effectRef>
          <a:fontRef idx="minor">
            <a:schemeClr val="dk1"/>
          </a:fontRef>
        </p:style>
        <p:txBody>
          <a:bodyPr lIns="1280160" tIns="182880" rIns="274320" bIns="182880" rtlCol="0" anchor="ctr"/>
          <a:lstStyle>
            <a:lvl1pPr marL="0" indent="0">
              <a:buNone/>
              <a:defRPr kumimoji="0" lang="en-US" sz="1400" u="none" strike="noStrike" cap="none" spc="0" normalizeH="0" baseline="0" smtClean="0">
                <a:ln>
                  <a:noFill/>
                </a:ln>
                <a:solidFill>
                  <a:srgbClr val="FFFFFF"/>
                </a:solidFill>
                <a:effectLst/>
                <a:uLnTx/>
                <a:uFillTx/>
              </a:defRPr>
            </a:lvl1pPr>
            <a:lvl2pPr marL="171450" indent="0">
              <a:buNone/>
              <a:defRPr lang="en-US" sz="1800" smtClean="0">
                <a:solidFill>
                  <a:schemeClr val="dk1"/>
                </a:solidFill>
                <a:latin typeface="+mn-lt"/>
              </a:defRPr>
            </a:lvl2pPr>
            <a:lvl3pPr>
              <a:defRPr lang="en-US" smtClean="0">
                <a:solidFill>
                  <a:schemeClr val="dk1"/>
                </a:solidFill>
                <a:latin typeface="+mn-lt"/>
              </a:defRPr>
            </a:lvl3pPr>
            <a:lvl4pPr>
              <a:defRPr lang="en-US" sz="1800" smtClean="0">
                <a:solidFill>
                  <a:schemeClr val="dk1"/>
                </a:solidFill>
              </a:defRPr>
            </a:lvl4pPr>
            <a:lvl5pPr>
              <a:defRPr lang="en-US" sz="1800">
                <a:solidFill>
                  <a:schemeClr val="dk1"/>
                </a:solidFill>
              </a:defRPr>
            </a:lvl5pPr>
          </a:lstStyle>
          <a:p>
            <a:pPr marL="285750" marR="0" lvl="0" indent="-285750">
              <a:spcBef>
                <a:spcPts val="400"/>
              </a:spcBef>
              <a:spcAft>
                <a:spcPts val="400"/>
              </a:spcAft>
              <a:buClr>
                <a:srgbClr val="BABBBD">
                  <a:lumMod val="75000"/>
                </a:srgbClr>
              </a:buClr>
              <a:buSzTx/>
              <a:tabLst/>
            </a:pPr>
            <a:r>
              <a:rPr lang="en-US"/>
              <a:t>Callout </a:t>
            </a:r>
          </a:p>
        </p:txBody>
      </p:sp>
      <p:sp>
        <p:nvSpPr>
          <p:cNvPr id="8" name="Footer Placeholder 4">
            <a:extLst>
              <a:ext uri="{FF2B5EF4-FFF2-40B4-BE49-F238E27FC236}">
                <a16:creationId xmlns:a16="http://schemas.microsoft.com/office/drawing/2014/main" id="{9508477B-4840-96B6-FDB9-F28523D3E74D}"/>
              </a:ext>
            </a:extLst>
          </p:cNvPr>
          <p:cNvSpPr>
            <a:spLocks noGrp="1"/>
          </p:cNvSpPr>
          <p:nvPr>
            <p:ph type="ftr" sz="quarter" idx="3"/>
          </p:nvPr>
        </p:nvSpPr>
        <p:spPr>
          <a:xfrm>
            <a:off x="7015864" y="6282727"/>
            <a:ext cx="4443413"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ITC Franklin Gothic Std Book" panose="020B0504030503020204" pitchFamily="34" charset="0"/>
                <a:cs typeface="Arial"/>
              </a:defRPr>
            </a:lvl1pPr>
          </a:lstStyle>
          <a:p>
            <a:r>
              <a:rPr lang="en-US"/>
              <a:t>Post-preliminary Coordination Meeting</a:t>
            </a:r>
          </a:p>
        </p:txBody>
      </p:sp>
      <p:sp>
        <p:nvSpPr>
          <p:cNvPr id="11" name="Slide Number Placeholder 1">
            <a:extLst>
              <a:ext uri="{FF2B5EF4-FFF2-40B4-BE49-F238E27FC236}">
                <a16:creationId xmlns:a16="http://schemas.microsoft.com/office/drawing/2014/main" id="{390F025A-E061-1F16-AFC2-A7D75CCF6BB8}"/>
              </a:ext>
            </a:extLst>
          </p:cNvPr>
          <p:cNvSpPr>
            <a:spLocks noGrp="1"/>
          </p:cNvSpPr>
          <p:nvPr>
            <p:ph type="sldNum" sz="quarter" idx="4"/>
          </p:nvPr>
        </p:nvSpPr>
        <p:spPr>
          <a:xfrm>
            <a:off x="11459278" y="6282727"/>
            <a:ext cx="427921"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Franklin Gothic Medium" panose="020B0603020102020204" pitchFamily="34" charset="0"/>
              </a:defRPr>
            </a:lvl1pPr>
          </a:lstStyle>
          <a:p>
            <a:fld id="{8FCC257D-A786-9244-9E17-CE618C8B9275}" type="slidenum">
              <a:rPr lang="en-US" smtClean="0"/>
              <a:pPr/>
              <a:t>‹#›</a:t>
            </a:fld>
            <a:endParaRPr lang="en-US"/>
          </a:p>
        </p:txBody>
      </p:sp>
    </p:spTree>
    <p:extLst>
      <p:ext uri="{BB962C8B-B14F-4D97-AF65-F5344CB8AC3E}">
        <p14:creationId xmlns:p14="http://schemas.microsoft.com/office/powerpoint/2010/main" val="2627386276"/>
      </p:ext>
    </p:extLst>
  </p:cSld>
  <p:clrMapOvr>
    <a:masterClrMapping/>
  </p:clrMapOvr>
  <p:extLst>
    <p:ext uri="{DCECCB84-F9BA-43D5-87BE-67443E8EF086}">
      <p15:sldGuideLst xmlns:p15="http://schemas.microsoft.com/office/powerpoint/2012/main">
        <p15:guide id="1" pos="247">
          <p15:clr>
            <a:srgbClr val="FBAE40"/>
          </p15:clr>
        </p15:guide>
        <p15:guide id="2" pos="5504">
          <p15:clr>
            <a:srgbClr val="FBAE40"/>
          </p15:clr>
        </p15:guide>
        <p15:guide id="3" orient="horz" pos="405">
          <p15:clr>
            <a:srgbClr val="FBAE40"/>
          </p15:clr>
        </p15:guide>
        <p15:guide id="4" pos="2944">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_Intro 2 col, 2 tex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2B02692-D1B0-3976-BED6-906B88625049}"/>
              </a:ext>
            </a:extLst>
          </p:cNvPr>
          <p:cNvSpPr/>
          <p:nvPr userDrawn="1"/>
        </p:nvSpPr>
        <p:spPr>
          <a:xfrm>
            <a:off x="0" y="579970"/>
            <a:ext cx="12192000" cy="5232573"/>
          </a:xfrm>
          <a:prstGeom prst="rect">
            <a:avLst/>
          </a:prstGeom>
          <a:solidFill>
            <a:schemeClr val="bg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49" b="0" i="0">
              <a:latin typeface="ITC Franklin Gothic Std Book" panose="020B0504030503020204" pitchFamily="34" charset="0"/>
            </a:endParaRPr>
          </a:p>
        </p:txBody>
      </p:sp>
      <p:sp>
        <p:nvSpPr>
          <p:cNvPr id="5" name="Text Placeholder 5">
            <a:extLst>
              <a:ext uri="{FF2B5EF4-FFF2-40B4-BE49-F238E27FC236}">
                <a16:creationId xmlns:a16="http://schemas.microsoft.com/office/drawing/2014/main" id="{F5F86442-4A60-3643-3242-3D00CCCD2590}"/>
              </a:ext>
            </a:extLst>
          </p:cNvPr>
          <p:cNvSpPr>
            <a:spLocks noGrp="1"/>
          </p:cNvSpPr>
          <p:nvPr>
            <p:ph type="body" sz="quarter" idx="21" hasCustomPrompt="1"/>
          </p:nvPr>
        </p:nvSpPr>
        <p:spPr>
          <a:xfrm>
            <a:off x="304800" y="4070948"/>
            <a:ext cx="11582397" cy="1688684"/>
          </a:xfrm>
          <a:prstGeom prst="rect">
            <a:avLst/>
          </a:prstGeom>
        </p:spPr>
        <p:txBody>
          <a:bodyPr numCol="3" spcCol="182880"/>
          <a:lstStyle>
            <a:lvl1pPr marL="0" indent="0">
              <a:lnSpc>
                <a:spcPct val="90000"/>
              </a:lnSpc>
              <a:spcBef>
                <a:spcPts val="400"/>
              </a:spcBef>
              <a:spcAft>
                <a:spcPts val="400"/>
              </a:spcAft>
              <a:buNone/>
              <a:tabLst/>
              <a:defRPr sz="1865">
                <a:solidFill>
                  <a:schemeClr val="accent1"/>
                </a:solidFill>
                <a:latin typeface="+mn-lt"/>
              </a:defRPr>
            </a:lvl1pPr>
            <a:lvl2pPr marL="0" indent="0">
              <a:lnSpc>
                <a:spcPct val="90000"/>
              </a:lnSpc>
              <a:spcBef>
                <a:spcPts val="400"/>
              </a:spcBef>
              <a:spcAft>
                <a:spcPts val="400"/>
              </a:spcAft>
              <a:buNone/>
              <a:tabLst/>
              <a:defRPr lang="en-US" sz="2000" b="0" i="0" kern="1200" dirty="0">
                <a:solidFill>
                  <a:schemeClr val="tx2"/>
                </a:solidFill>
                <a:latin typeface="Franklin Gothic Medium Cond" panose="020B0606030402020204" pitchFamily="34" charset="0"/>
                <a:ea typeface="+mn-ea"/>
                <a:cs typeface="Franklin Gothic Medium Cond" panose="020B0606030402020204" pitchFamily="34" charset="0"/>
              </a:defRPr>
            </a:lvl2pPr>
            <a:lvl3pPr marL="0" indent="0">
              <a:lnSpc>
                <a:spcPct val="90000"/>
              </a:lnSpc>
              <a:spcBef>
                <a:spcPts val="400"/>
              </a:spcBef>
              <a:spcAft>
                <a:spcPts val="400"/>
              </a:spcAft>
              <a:buNone/>
              <a:tabLst/>
              <a:defRPr lang="en-US" sz="1465" b="0" i="0" kern="1200" dirty="0">
                <a:solidFill>
                  <a:schemeClr val="tx1">
                    <a:lumMod val="75000"/>
                    <a:lumOff val="25000"/>
                  </a:schemeClr>
                </a:solidFill>
                <a:latin typeface="+mn-lt"/>
                <a:ea typeface="+mn-ea"/>
                <a:cs typeface="+mn-cs"/>
              </a:defRPr>
            </a:lvl3pPr>
            <a:lvl4pPr marL="0" indent="0">
              <a:lnSpc>
                <a:spcPct val="90000"/>
              </a:lnSpc>
              <a:spcBef>
                <a:spcPts val="400"/>
              </a:spcBef>
              <a:spcAft>
                <a:spcPts val="400"/>
              </a:spcAft>
              <a:buNone/>
              <a:tabLst/>
              <a:defRPr lang="en-US" sz="1465" b="0" i="0" kern="1200" dirty="0" smtClean="0">
                <a:solidFill>
                  <a:schemeClr val="tx1"/>
                </a:solidFill>
                <a:latin typeface="+mn-lt"/>
                <a:ea typeface="+mn-ea"/>
                <a:cs typeface="Arial" panose="020B0604020202020204" pitchFamily="34" charset="0"/>
              </a:defRPr>
            </a:lvl4pPr>
            <a:lvl5pPr marL="232618" indent="-232618">
              <a:lnSpc>
                <a:spcPct val="90000"/>
              </a:lnSpc>
              <a:spcBef>
                <a:spcPts val="400"/>
              </a:spcBef>
              <a:spcAft>
                <a:spcPts val="400"/>
              </a:spcAft>
              <a:buFont typeface="Wingdings" pitchFamily="2" charset="2"/>
              <a:buChar char="§"/>
              <a:tabLst/>
              <a:defRPr lang="en-US" sz="1465" b="0" i="0" kern="1200" dirty="0" smtClean="0">
                <a:solidFill>
                  <a:schemeClr val="tx1">
                    <a:lumMod val="75000"/>
                    <a:lumOff val="25000"/>
                  </a:schemeClr>
                </a:solidFill>
                <a:latin typeface="+mn-lt"/>
                <a:ea typeface="+mn-ea"/>
                <a:cs typeface="+mn-cs"/>
              </a:defRPr>
            </a:lvl5pPr>
            <a:lvl6pPr marL="456777" indent="-219930">
              <a:lnSpc>
                <a:spcPct val="90000"/>
              </a:lnSpc>
              <a:spcBef>
                <a:spcPts val="400"/>
              </a:spcBef>
              <a:spcAft>
                <a:spcPts val="400"/>
              </a:spcAft>
              <a:buSzPct val="80000"/>
              <a:buFont typeface="Courier New" panose="02070309020205020404" pitchFamily="49" charset="0"/>
              <a:buChar char="o"/>
              <a:tabLst/>
              <a:defRPr lang="en-US" sz="1465" b="0" i="0" kern="1200" dirty="0">
                <a:solidFill>
                  <a:schemeClr val="tx1">
                    <a:lumMod val="75000"/>
                    <a:lumOff val="25000"/>
                  </a:schemeClr>
                </a:solidFill>
                <a:latin typeface="+mn-lt"/>
                <a:ea typeface="+mn-ea"/>
                <a:cs typeface="+mn-cs"/>
              </a:defRPr>
            </a:lvl6pPr>
          </a:lstStyle>
          <a:p>
            <a:pPr lvl="0"/>
            <a:r>
              <a:rPr lang="en-US"/>
              <a:t>Large text intro para 3 col</a:t>
            </a:r>
          </a:p>
          <a:p>
            <a:pPr marL="0" lvl="1" indent="0" algn="l" defTabSz="457200" rtl="0" eaLnBrk="1" fontAlgn="t" latinLnBrk="0" hangingPunct="1">
              <a:lnSpc>
                <a:spcPct val="90000"/>
              </a:lnSpc>
              <a:spcBef>
                <a:spcPts val="400"/>
              </a:spcBef>
              <a:spcAft>
                <a:spcPts val="400"/>
              </a:spcAft>
              <a:buClr>
                <a:schemeClr val="accent3">
                  <a:lumMod val="75000"/>
                </a:schemeClr>
              </a:buClr>
              <a:buSzPct val="50000"/>
              <a:buFont typeface="Wingdings" charset="2"/>
              <a:buNone/>
              <a:tabLst/>
            </a:pPr>
            <a:r>
              <a:rPr lang="en-US"/>
              <a:t>Subheading</a:t>
            </a:r>
          </a:p>
          <a:p>
            <a:pPr lvl="2"/>
            <a:r>
              <a:rPr lang="en-US"/>
              <a:t>Body Text</a:t>
            </a:r>
          </a:p>
          <a:p>
            <a:pPr lvl="3"/>
            <a:r>
              <a:rPr lang="en-US"/>
              <a:t>Bold Body</a:t>
            </a:r>
          </a:p>
          <a:p>
            <a:pPr lvl="4"/>
            <a:r>
              <a:rPr lang="en-US"/>
              <a:t>Bullet</a:t>
            </a:r>
          </a:p>
          <a:p>
            <a:pPr lvl="5"/>
            <a:r>
              <a:rPr lang="en-US" err="1"/>
              <a:t>Subbullet</a:t>
            </a:r>
            <a:endParaRPr lang="en-US"/>
          </a:p>
        </p:txBody>
      </p:sp>
      <p:sp>
        <p:nvSpPr>
          <p:cNvPr id="4" name="Rectangle 3">
            <a:extLst>
              <a:ext uri="{FF2B5EF4-FFF2-40B4-BE49-F238E27FC236}">
                <a16:creationId xmlns:a16="http://schemas.microsoft.com/office/drawing/2014/main" id="{DF3548D3-4F96-9A87-0BB4-2477EDC4DF41}"/>
              </a:ext>
            </a:extLst>
          </p:cNvPr>
          <p:cNvSpPr/>
          <p:nvPr userDrawn="1"/>
        </p:nvSpPr>
        <p:spPr>
          <a:xfrm flipV="1">
            <a:off x="0" y="5916954"/>
            <a:ext cx="12192000" cy="941046"/>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49" b="0" i="0">
              <a:latin typeface="ITC Franklin Gothic Std Book" panose="020B0504030503020204" pitchFamily="34" charset="0"/>
            </a:endParaRPr>
          </a:p>
        </p:txBody>
      </p:sp>
      <p:pic>
        <p:nvPicPr>
          <p:cNvPr id="13" name="Picture 12">
            <a:extLst>
              <a:ext uri="{FF2B5EF4-FFF2-40B4-BE49-F238E27FC236}">
                <a16:creationId xmlns:a16="http://schemas.microsoft.com/office/drawing/2014/main" id="{A26472B5-2984-246F-2560-4F8EB899C27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4801" y="5906230"/>
            <a:ext cx="2027024" cy="810563"/>
          </a:xfrm>
          <a:prstGeom prst="rect">
            <a:avLst/>
          </a:prstGeom>
        </p:spPr>
      </p:pic>
      <p:sp>
        <p:nvSpPr>
          <p:cNvPr id="17" name="Rectangle 16">
            <a:extLst>
              <a:ext uri="{FF2B5EF4-FFF2-40B4-BE49-F238E27FC236}">
                <a16:creationId xmlns:a16="http://schemas.microsoft.com/office/drawing/2014/main" id="{9828A1A3-19D4-D599-C8EC-2A60CF43C5A6}"/>
              </a:ext>
            </a:extLst>
          </p:cNvPr>
          <p:cNvSpPr/>
          <p:nvPr userDrawn="1"/>
        </p:nvSpPr>
        <p:spPr>
          <a:xfrm>
            <a:off x="0" y="-12931"/>
            <a:ext cx="12192000" cy="744359"/>
          </a:xfrm>
          <a:prstGeom prst="rect">
            <a:avLst/>
          </a:prstGeom>
          <a:solidFill>
            <a:schemeClr val="tx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00000"/>
              </a:lnSpc>
            </a:pPr>
            <a:endParaRPr lang="en-US" sz="1349" b="0" i="0">
              <a:latin typeface="ITC Franklin Gothic Std Book" panose="020B0504030503020204" pitchFamily="34" charset="0"/>
            </a:endParaRPr>
          </a:p>
        </p:txBody>
      </p:sp>
      <p:sp>
        <p:nvSpPr>
          <p:cNvPr id="18" name="Text Placeholder 9">
            <a:extLst>
              <a:ext uri="{FF2B5EF4-FFF2-40B4-BE49-F238E27FC236}">
                <a16:creationId xmlns:a16="http://schemas.microsoft.com/office/drawing/2014/main" id="{9EE8DA22-2A23-FCD9-B5CD-FBFDCBF03519}"/>
              </a:ext>
            </a:extLst>
          </p:cNvPr>
          <p:cNvSpPr>
            <a:spLocks noGrp="1"/>
          </p:cNvSpPr>
          <p:nvPr>
            <p:ph type="body" sz="quarter" idx="14" hasCustomPrompt="1"/>
          </p:nvPr>
        </p:nvSpPr>
        <p:spPr>
          <a:xfrm>
            <a:off x="304800" y="1"/>
            <a:ext cx="11530059" cy="731427"/>
          </a:xfrm>
          <a:prstGeom prst="rect">
            <a:avLst/>
          </a:prstGeom>
        </p:spPr>
        <p:txBody>
          <a:bodyPr anchor="ctr"/>
          <a:lstStyle>
            <a:lvl1pPr marL="0" indent="0" algn="l" defTabSz="192875" rtl="0" eaLnBrk="1" latinLnBrk="0" hangingPunct="1">
              <a:lnSpc>
                <a:spcPct val="100000"/>
              </a:lnSpc>
              <a:spcBef>
                <a:spcPct val="0"/>
              </a:spcBef>
              <a:buClr>
                <a:schemeClr val="accent3">
                  <a:lumMod val="75000"/>
                </a:schemeClr>
              </a:buClr>
              <a:buFont typeface="Wingdings" charset="2"/>
              <a:buNone/>
              <a:defRPr lang="en-US" sz="2664" b="0" i="0" kern="1200">
                <a:solidFill>
                  <a:schemeClr val="bg1"/>
                </a:solidFill>
                <a:latin typeface="Franklin Gothic Medium Cond" panose="020B0606030402020204" pitchFamily="34" charset="0"/>
                <a:ea typeface="+mj-ea"/>
                <a:cs typeface="Arial" panose="020B0604020202020204" pitchFamily="34" charset="0"/>
              </a:defRPr>
            </a:lvl1pPr>
          </a:lstStyle>
          <a:p>
            <a:r>
              <a:rPr lang="en-US"/>
              <a:t>Heading</a:t>
            </a:r>
          </a:p>
        </p:txBody>
      </p:sp>
      <p:sp>
        <p:nvSpPr>
          <p:cNvPr id="6" name="Footer Placeholder 4">
            <a:extLst>
              <a:ext uri="{FF2B5EF4-FFF2-40B4-BE49-F238E27FC236}">
                <a16:creationId xmlns:a16="http://schemas.microsoft.com/office/drawing/2014/main" id="{F16FBF03-DF2C-2B5A-F5ED-474095FF5D3F}"/>
              </a:ext>
            </a:extLst>
          </p:cNvPr>
          <p:cNvSpPr>
            <a:spLocks noGrp="1"/>
          </p:cNvSpPr>
          <p:nvPr>
            <p:ph type="ftr" sz="quarter" idx="3"/>
          </p:nvPr>
        </p:nvSpPr>
        <p:spPr>
          <a:xfrm>
            <a:off x="7015864" y="6282727"/>
            <a:ext cx="4443413"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ITC Franklin Gothic Std Book" panose="020B0504030503020204" pitchFamily="34" charset="0"/>
                <a:cs typeface="Arial"/>
              </a:defRPr>
            </a:lvl1pPr>
          </a:lstStyle>
          <a:p>
            <a:r>
              <a:rPr lang="en-US"/>
              <a:t>Post-preliminary Coordination Meeting</a:t>
            </a:r>
          </a:p>
        </p:txBody>
      </p:sp>
      <p:sp>
        <p:nvSpPr>
          <p:cNvPr id="8" name="Slide Number Placeholder 1">
            <a:extLst>
              <a:ext uri="{FF2B5EF4-FFF2-40B4-BE49-F238E27FC236}">
                <a16:creationId xmlns:a16="http://schemas.microsoft.com/office/drawing/2014/main" id="{2F5CFD77-5747-6E5D-91B9-E2F5B5FD7C80}"/>
              </a:ext>
            </a:extLst>
          </p:cNvPr>
          <p:cNvSpPr>
            <a:spLocks noGrp="1"/>
          </p:cNvSpPr>
          <p:nvPr>
            <p:ph type="sldNum" sz="quarter" idx="4"/>
          </p:nvPr>
        </p:nvSpPr>
        <p:spPr>
          <a:xfrm>
            <a:off x="11459278" y="6282727"/>
            <a:ext cx="427921"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Franklin Gothic Medium" panose="020B0603020102020204" pitchFamily="34" charset="0"/>
              </a:defRPr>
            </a:lvl1pPr>
          </a:lstStyle>
          <a:p>
            <a:fld id="{8FCC257D-A786-9244-9E17-CE618C8B9275}" type="slidenum">
              <a:rPr lang="en-US" smtClean="0"/>
              <a:pPr/>
              <a:t>‹#›</a:t>
            </a:fld>
            <a:endParaRPr lang="en-US"/>
          </a:p>
        </p:txBody>
      </p:sp>
    </p:spTree>
    <p:extLst>
      <p:ext uri="{BB962C8B-B14F-4D97-AF65-F5344CB8AC3E}">
        <p14:creationId xmlns:p14="http://schemas.microsoft.com/office/powerpoint/2010/main" val="1891471075"/>
      </p:ext>
    </p:extLst>
  </p:cSld>
  <p:clrMapOvr>
    <a:masterClrMapping/>
  </p:clrMapOvr>
  <p:extLst>
    <p:ext uri="{DCECCB84-F9BA-43D5-87BE-67443E8EF086}">
      <p15:sldGuideLst xmlns:p15="http://schemas.microsoft.com/office/powerpoint/2012/main">
        <p15:guide id="1" pos="247">
          <p15:clr>
            <a:srgbClr val="FBAE40"/>
          </p15:clr>
        </p15:guide>
        <p15:guide id="2" pos="5504">
          <p15:clr>
            <a:srgbClr val="FBAE40"/>
          </p15:clr>
        </p15:guide>
        <p15:guide id="3" orient="horz" pos="405">
          <p15:clr>
            <a:srgbClr val="FBAE40"/>
          </p15:clr>
        </p15:guide>
        <p15:guide id="4" pos="2944">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9_Intro 1 col, 2 tex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A6F34CD-CFA7-D0EE-6CB6-2E1F4E707551}"/>
              </a:ext>
            </a:extLst>
          </p:cNvPr>
          <p:cNvSpPr/>
          <p:nvPr userDrawn="1"/>
        </p:nvSpPr>
        <p:spPr>
          <a:xfrm>
            <a:off x="0" y="404940"/>
            <a:ext cx="12192000" cy="5386986"/>
          </a:xfrm>
          <a:prstGeom prst="rect">
            <a:avLst/>
          </a:prstGeom>
          <a:solidFill>
            <a:schemeClr val="bg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49" b="0" i="0">
              <a:latin typeface="ITC Franklin Gothic Std Book" panose="020B0504030503020204" pitchFamily="34" charset="0"/>
            </a:endParaRPr>
          </a:p>
        </p:txBody>
      </p:sp>
      <p:sp>
        <p:nvSpPr>
          <p:cNvPr id="6" name="Text Placeholder 5">
            <a:extLst>
              <a:ext uri="{FF2B5EF4-FFF2-40B4-BE49-F238E27FC236}">
                <a16:creationId xmlns:a16="http://schemas.microsoft.com/office/drawing/2014/main" id="{4A1BFC16-296A-0D9B-E3CF-4E64D18206FB}"/>
              </a:ext>
            </a:extLst>
          </p:cNvPr>
          <p:cNvSpPr>
            <a:spLocks noGrp="1"/>
          </p:cNvSpPr>
          <p:nvPr>
            <p:ph type="body" sz="quarter" idx="21" hasCustomPrompt="1"/>
          </p:nvPr>
        </p:nvSpPr>
        <p:spPr>
          <a:xfrm>
            <a:off x="304800" y="857252"/>
            <a:ext cx="5593432" cy="4902379"/>
          </a:xfrm>
          <a:prstGeom prst="rect">
            <a:avLst/>
          </a:prstGeom>
        </p:spPr>
        <p:txBody>
          <a:bodyPr numCol="1" spcCol="182880"/>
          <a:lstStyle>
            <a:lvl1pPr marL="0" indent="0">
              <a:lnSpc>
                <a:spcPct val="90000"/>
              </a:lnSpc>
              <a:spcBef>
                <a:spcPts val="400"/>
              </a:spcBef>
              <a:spcAft>
                <a:spcPts val="400"/>
              </a:spcAft>
              <a:buNone/>
              <a:tabLst/>
              <a:defRPr sz="2000">
                <a:solidFill>
                  <a:schemeClr val="accent1"/>
                </a:solidFill>
                <a:latin typeface="+mn-lt"/>
              </a:defRPr>
            </a:lvl1pPr>
            <a:lvl2pPr marL="0" indent="0">
              <a:lnSpc>
                <a:spcPct val="90000"/>
              </a:lnSpc>
              <a:spcBef>
                <a:spcPts val="400"/>
              </a:spcBef>
              <a:spcAft>
                <a:spcPts val="400"/>
              </a:spcAft>
              <a:buNone/>
              <a:tabLst/>
              <a:defRPr lang="en-US" sz="2000" b="0" i="0" kern="1200" dirty="0">
                <a:solidFill>
                  <a:schemeClr val="tx2"/>
                </a:solidFill>
                <a:latin typeface="Franklin Gothic Medium Cond" panose="020B0606030402020204" pitchFamily="34" charset="0"/>
                <a:ea typeface="+mn-ea"/>
                <a:cs typeface="Franklin Gothic Medium Cond" panose="020B0606030402020204" pitchFamily="34" charset="0"/>
              </a:defRPr>
            </a:lvl2pPr>
            <a:lvl3pPr marL="0" indent="0">
              <a:lnSpc>
                <a:spcPct val="90000"/>
              </a:lnSpc>
              <a:spcBef>
                <a:spcPts val="400"/>
              </a:spcBef>
              <a:spcAft>
                <a:spcPts val="400"/>
              </a:spcAft>
              <a:buNone/>
              <a:tabLst/>
              <a:defRPr lang="en-US" sz="1600" b="0" i="0" kern="1200" dirty="0">
                <a:solidFill>
                  <a:schemeClr val="tx1">
                    <a:lumMod val="75000"/>
                    <a:lumOff val="25000"/>
                  </a:schemeClr>
                </a:solidFill>
                <a:latin typeface="+mn-lt"/>
                <a:ea typeface="+mn-ea"/>
                <a:cs typeface="+mn-cs"/>
              </a:defRPr>
            </a:lvl3pPr>
            <a:lvl4pPr marL="0" indent="0">
              <a:lnSpc>
                <a:spcPct val="90000"/>
              </a:lnSpc>
              <a:spcBef>
                <a:spcPts val="400"/>
              </a:spcBef>
              <a:spcAft>
                <a:spcPts val="400"/>
              </a:spcAft>
              <a:buNone/>
              <a:tabLst/>
              <a:defRPr lang="en-US" sz="1600" b="0" i="0" kern="1200" dirty="0" smtClean="0">
                <a:solidFill>
                  <a:schemeClr val="tx1"/>
                </a:solidFill>
                <a:latin typeface="+mn-lt"/>
                <a:ea typeface="+mn-ea"/>
                <a:cs typeface="Arial" panose="020B0604020202020204" pitchFamily="34" charset="0"/>
              </a:defRPr>
            </a:lvl4pPr>
            <a:lvl5pPr marL="232618" indent="-232618">
              <a:lnSpc>
                <a:spcPct val="90000"/>
              </a:lnSpc>
              <a:spcBef>
                <a:spcPts val="400"/>
              </a:spcBef>
              <a:spcAft>
                <a:spcPts val="400"/>
              </a:spcAft>
              <a:buFont typeface="Wingdings" pitchFamily="2" charset="2"/>
              <a:buChar char="§"/>
              <a:tabLst/>
              <a:defRPr lang="en-US" sz="1600" b="0" i="0" kern="1200" dirty="0" smtClean="0">
                <a:solidFill>
                  <a:schemeClr val="tx1">
                    <a:lumMod val="75000"/>
                    <a:lumOff val="25000"/>
                  </a:schemeClr>
                </a:solidFill>
                <a:latin typeface="+mn-lt"/>
                <a:ea typeface="+mn-ea"/>
                <a:cs typeface="+mn-cs"/>
              </a:defRPr>
            </a:lvl5pPr>
            <a:lvl6pPr marL="456777" indent="-219930">
              <a:lnSpc>
                <a:spcPct val="90000"/>
              </a:lnSpc>
              <a:spcBef>
                <a:spcPts val="400"/>
              </a:spcBef>
              <a:spcAft>
                <a:spcPts val="400"/>
              </a:spcAft>
              <a:buSzPct val="80000"/>
              <a:buFont typeface="Courier New" panose="02070309020205020404" pitchFamily="49" charset="0"/>
              <a:buChar char="o"/>
              <a:tabLst/>
              <a:defRPr lang="en-US" sz="1600" b="0" i="0" kern="1200" dirty="0">
                <a:solidFill>
                  <a:schemeClr val="tx1">
                    <a:lumMod val="75000"/>
                    <a:lumOff val="25000"/>
                  </a:schemeClr>
                </a:solidFill>
                <a:latin typeface="+mn-lt"/>
                <a:ea typeface="+mn-ea"/>
                <a:cs typeface="+mn-cs"/>
              </a:defRPr>
            </a:lvl6pPr>
          </a:lstStyle>
          <a:p>
            <a:pPr lvl="0"/>
            <a:r>
              <a:rPr lang="en-US"/>
              <a:t>Large text intro para 1 column</a:t>
            </a:r>
          </a:p>
          <a:p>
            <a:pPr marL="0" lvl="1" indent="0" algn="l" defTabSz="457200" rtl="0" eaLnBrk="1" fontAlgn="t" latinLnBrk="0" hangingPunct="1">
              <a:lnSpc>
                <a:spcPct val="90000"/>
              </a:lnSpc>
              <a:spcBef>
                <a:spcPts val="400"/>
              </a:spcBef>
              <a:spcAft>
                <a:spcPts val="400"/>
              </a:spcAft>
              <a:buClr>
                <a:schemeClr val="accent3">
                  <a:lumMod val="75000"/>
                </a:schemeClr>
              </a:buClr>
              <a:buSzPct val="50000"/>
              <a:buFont typeface="Wingdings" charset="2"/>
              <a:buNone/>
              <a:tabLst/>
            </a:pPr>
            <a:r>
              <a:rPr lang="en-US"/>
              <a:t>Subheading</a:t>
            </a:r>
          </a:p>
          <a:p>
            <a:pPr lvl="2"/>
            <a:r>
              <a:rPr lang="en-US"/>
              <a:t>Body Text</a:t>
            </a:r>
          </a:p>
          <a:p>
            <a:pPr lvl="3"/>
            <a:r>
              <a:rPr lang="en-US"/>
              <a:t>Bold Body</a:t>
            </a:r>
          </a:p>
          <a:p>
            <a:pPr lvl="4"/>
            <a:r>
              <a:rPr lang="en-US"/>
              <a:t>Bullet</a:t>
            </a:r>
          </a:p>
          <a:p>
            <a:pPr lvl="5"/>
            <a:r>
              <a:rPr lang="en-US" err="1"/>
              <a:t>Subbullet</a:t>
            </a:r>
            <a:endParaRPr lang="en-US"/>
          </a:p>
        </p:txBody>
      </p:sp>
      <p:sp>
        <p:nvSpPr>
          <p:cNvPr id="2" name="Text Placeholder 5">
            <a:extLst>
              <a:ext uri="{FF2B5EF4-FFF2-40B4-BE49-F238E27FC236}">
                <a16:creationId xmlns:a16="http://schemas.microsoft.com/office/drawing/2014/main" id="{CEB20755-13CF-8876-D9E8-B2B461CCDA2D}"/>
              </a:ext>
            </a:extLst>
          </p:cNvPr>
          <p:cNvSpPr>
            <a:spLocks noGrp="1"/>
          </p:cNvSpPr>
          <p:nvPr>
            <p:ph type="body" sz="quarter" idx="22" hasCustomPrompt="1"/>
          </p:nvPr>
        </p:nvSpPr>
        <p:spPr>
          <a:xfrm>
            <a:off x="6069829" y="857252"/>
            <a:ext cx="5593432" cy="4902379"/>
          </a:xfrm>
          <a:prstGeom prst="rect">
            <a:avLst/>
          </a:prstGeom>
        </p:spPr>
        <p:txBody>
          <a:bodyPr numCol="1" spcCol="182880"/>
          <a:lstStyle>
            <a:lvl1pPr marL="0" indent="0">
              <a:lnSpc>
                <a:spcPct val="90000"/>
              </a:lnSpc>
              <a:spcBef>
                <a:spcPts val="400"/>
              </a:spcBef>
              <a:spcAft>
                <a:spcPts val="400"/>
              </a:spcAft>
              <a:buNone/>
              <a:tabLst/>
              <a:defRPr sz="2000">
                <a:solidFill>
                  <a:schemeClr val="accent1"/>
                </a:solidFill>
                <a:latin typeface="+mn-lt"/>
              </a:defRPr>
            </a:lvl1pPr>
            <a:lvl2pPr marL="0" indent="0">
              <a:lnSpc>
                <a:spcPct val="90000"/>
              </a:lnSpc>
              <a:spcBef>
                <a:spcPts val="400"/>
              </a:spcBef>
              <a:spcAft>
                <a:spcPts val="400"/>
              </a:spcAft>
              <a:buNone/>
              <a:tabLst/>
              <a:defRPr lang="en-US" sz="2000" b="0" i="0" kern="1200" dirty="0">
                <a:solidFill>
                  <a:schemeClr val="tx2"/>
                </a:solidFill>
                <a:latin typeface="Franklin Gothic Medium Cond" panose="020B0606030402020204" pitchFamily="34" charset="0"/>
                <a:ea typeface="+mn-ea"/>
                <a:cs typeface="Franklin Gothic Medium Cond" panose="020B0606030402020204" pitchFamily="34" charset="0"/>
              </a:defRPr>
            </a:lvl2pPr>
            <a:lvl3pPr marL="0" indent="0">
              <a:lnSpc>
                <a:spcPct val="90000"/>
              </a:lnSpc>
              <a:spcBef>
                <a:spcPts val="400"/>
              </a:spcBef>
              <a:spcAft>
                <a:spcPts val="400"/>
              </a:spcAft>
              <a:buNone/>
              <a:tabLst/>
              <a:defRPr lang="en-US" sz="1600" b="0" i="0" kern="1200" dirty="0">
                <a:solidFill>
                  <a:schemeClr val="tx1">
                    <a:lumMod val="75000"/>
                    <a:lumOff val="25000"/>
                  </a:schemeClr>
                </a:solidFill>
                <a:latin typeface="+mn-lt"/>
                <a:ea typeface="+mn-ea"/>
                <a:cs typeface="+mn-cs"/>
              </a:defRPr>
            </a:lvl3pPr>
            <a:lvl4pPr marL="0" indent="0">
              <a:lnSpc>
                <a:spcPct val="90000"/>
              </a:lnSpc>
              <a:spcBef>
                <a:spcPts val="400"/>
              </a:spcBef>
              <a:spcAft>
                <a:spcPts val="400"/>
              </a:spcAft>
              <a:buNone/>
              <a:tabLst/>
              <a:defRPr lang="en-US" sz="1600" b="0" i="0" kern="1200" dirty="0" smtClean="0">
                <a:solidFill>
                  <a:schemeClr val="tx1"/>
                </a:solidFill>
                <a:latin typeface="+mn-lt"/>
                <a:ea typeface="+mn-ea"/>
                <a:cs typeface="Arial" panose="020B0604020202020204" pitchFamily="34" charset="0"/>
              </a:defRPr>
            </a:lvl4pPr>
            <a:lvl5pPr marL="232618" indent="-232618">
              <a:lnSpc>
                <a:spcPct val="90000"/>
              </a:lnSpc>
              <a:spcBef>
                <a:spcPts val="400"/>
              </a:spcBef>
              <a:spcAft>
                <a:spcPts val="400"/>
              </a:spcAft>
              <a:buFont typeface="Wingdings" pitchFamily="2" charset="2"/>
              <a:buChar char="§"/>
              <a:tabLst/>
              <a:defRPr lang="en-US" sz="1600" b="0" i="0" kern="1200" dirty="0" smtClean="0">
                <a:solidFill>
                  <a:schemeClr val="tx1">
                    <a:lumMod val="75000"/>
                    <a:lumOff val="25000"/>
                  </a:schemeClr>
                </a:solidFill>
                <a:latin typeface="+mn-lt"/>
                <a:ea typeface="+mn-ea"/>
                <a:cs typeface="+mn-cs"/>
              </a:defRPr>
            </a:lvl5pPr>
            <a:lvl6pPr marL="456777" indent="-219930">
              <a:lnSpc>
                <a:spcPct val="90000"/>
              </a:lnSpc>
              <a:spcBef>
                <a:spcPts val="400"/>
              </a:spcBef>
              <a:spcAft>
                <a:spcPts val="400"/>
              </a:spcAft>
              <a:buSzPct val="80000"/>
              <a:buFont typeface="Courier New" panose="02070309020205020404" pitchFamily="49" charset="0"/>
              <a:buChar char="o"/>
              <a:tabLst/>
              <a:defRPr lang="en-US" sz="1600" b="0" i="0" kern="1200" dirty="0">
                <a:solidFill>
                  <a:schemeClr val="tx1">
                    <a:lumMod val="75000"/>
                    <a:lumOff val="25000"/>
                  </a:schemeClr>
                </a:solidFill>
                <a:latin typeface="+mn-lt"/>
                <a:ea typeface="+mn-ea"/>
                <a:cs typeface="+mn-cs"/>
              </a:defRPr>
            </a:lvl6pPr>
          </a:lstStyle>
          <a:p>
            <a:pPr lvl="0"/>
            <a:r>
              <a:rPr lang="en-US"/>
              <a:t>Large text intro para 1 column</a:t>
            </a:r>
          </a:p>
          <a:p>
            <a:pPr marL="0" lvl="1" indent="0" algn="l" defTabSz="457200" rtl="0" eaLnBrk="1" fontAlgn="t" latinLnBrk="0" hangingPunct="1">
              <a:lnSpc>
                <a:spcPct val="90000"/>
              </a:lnSpc>
              <a:spcBef>
                <a:spcPts val="400"/>
              </a:spcBef>
              <a:spcAft>
                <a:spcPts val="400"/>
              </a:spcAft>
              <a:buClr>
                <a:schemeClr val="accent3">
                  <a:lumMod val="75000"/>
                </a:schemeClr>
              </a:buClr>
              <a:buSzPct val="50000"/>
              <a:buFont typeface="Wingdings" charset="2"/>
              <a:buNone/>
              <a:tabLst/>
            </a:pPr>
            <a:r>
              <a:rPr lang="en-US"/>
              <a:t>Subheading</a:t>
            </a:r>
          </a:p>
          <a:p>
            <a:pPr lvl="2"/>
            <a:r>
              <a:rPr lang="en-US"/>
              <a:t>Body Text</a:t>
            </a:r>
          </a:p>
          <a:p>
            <a:pPr lvl="3"/>
            <a:r>
              <a:rPr lang="en-US"/>
              <a:t>Bold Body</a:t>
            </a:r>
          </a:p>
          <a:p>
            <a:pPr lvl="4"/>
            <a:r>
              <a:rPr lang="en-US"/>
              <a:t>Bullet</a:t>
            </a:r>
          </a:p>
          <a:p>
            <a:pPr lvl="5"/>
            <a:r>
              <a:rPr lang="en-US" err="1"/>
              <a:t>Subbullet</a:t>
            </a:r>
            <a:endParaRPr lang="en-US"/>
          </a:p>
        </p:txBody>
      </p:sp>
      <p:sp>
        <p:nvSpPr>
          <p:cNvPr id="7" name="Rectangle 6">
            <a:extLst>
              <a:ext uri="{FF2B5EF4-FFF2-40B4-BE49-F238E27FC236}">
                <a16:creationId xmlns:a16="http://schemas.microsoft.com/office/drawing/2014/main" id="{3D521B0B-A09B-EAAC-BAF0-32D94248BCBB}"/>
              </a:ext>
            </a:extLst>
          </p:cNvPr>
          <p:cNvSpPr/>
          <p:nvPr userDrawn="1"/>
        </p:nvSpPr>
        <p:spPr>
          <a:xfrm flipV="1">
            <a:off x="0" y="5916954"/>
            <a:ext cx="12192000" cy="941046"/>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49" b="0" i="0">
              <a:latin typeface="ITC Franklin Gothic Std Book" panose="020B0504030503020204" pitchFamily="34" charset="0"/>
            </a:endParaRPr>
          </a:p>
        </p:txBody>
      </p:sp>
      <p:pic>
        <p:nvPicPr>
          <p:cNvPr id="13" name="Picture 12">
            <a:extLst>
              <a:ext uri="{FF2B5EF4-FFF2-40B4-BE49-F238E27FC236}">
                <a16:creationId xmlns:a16="http://schemas.microsoft.com/office/drawing/2014/main" id="{DD2FDD06-EF22-84A7-723D-E4FF9AC0FB8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4801" y="5906230"/>
            <a:ext cx="2027024" cy="810563"/>
          </a:xfrm>
          <a:prstGeom prst="rect">
            <a:avLst/>
          </a:prstGeom>
        </p:spPr>
      </p:pic>
      <p:sp>
        <p:nvSpPr>
          <p:cNvPr id="14" name="Rectangle 13">
            <a:extLst>
              <a:ext uri="{FF2B5EF4-FFF2-40B4-BE49-F238E27FC236}">
                <a16:creationId xmlns:a16="http://schemas.microsoft.com/office/drawing/2014/main" id="{405C87BD-FC75-E57C-DAE0-5AB3D83D555A}"/>
              </a:ext>
            </a:extLst>
          </p:cNvPr>
          <p:cNvSpPr/>
          <p:nvPr userDrawn="1"/>
        </p:nvSpPr>
        <p:spPr>
          <a:xfrm>
            <a:off x="0" y="-12931"/>
            <a:ext cx="12192000" cy="744359"/>
          </a:xfrm>
          <a:prstGeom prst="rect">
            <a:avLst/>
          </a:prstGeom>
          <a:solidFill>
            <a:schemeClr val="tx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00000"/>
              </a:lnSpc>
            </a:pPr>
            <a:endParaRPr lang="en-US" sz="1349" b="0" i="0">
              <a:latin typeface="ITC Franklin Gothic Std Book" panose="020B0504030503020204" pitchFamily="34" charset="0"/>
            </a:endParaRPr>
          </a:p>
        </p:txBody>
      </p:sp>
      <p:sp>
        <p:nvSpPr>
          <p:cNvPr id="15" name="Text Placeholder 9">
            <a:extLst>
              <a:ext uri="{FF2B5EF4-FFF2-40B4-BE49-F238E27FC236}">
                <a16:creationId xmlns:a16="http://schemas.microsoft.com/office/drawing/2014/main" id="{26E5274F-C5BD-567D-BD61-1A11F561CA26}"/>
              </a:ext>
            </a:extLst>
          </p:cNvPr>
          <p:cNvSpPr>
            <a:spLocks noGrp="1"/>
          </p:cNvSpPr>
          <p:nvPr>
            <p:ph type="body" sz="quarter" idx="14" hasCustomPrompt="1"/>
          </p:nvPr>
        </p:nvSpPr>
        <p:spPr>
          <a:xfrm>
            <a:off x="304800" y="1"/>
            <a:ext cx="11530059" cy="731427"/>
          </a:xfrm>
          <a:prstGeom prst="rect">
            <a:avLst/>
          </a:prstGeom>
        </p:spPr>
        <p:txBody>
          <a:bodyPr anchor="ctr"/>
          <a:lstStyle>
            <a:lvl1pPr marL="0" indent="0" algn="l" defTabSz="192875" rtl="0" eaLnBrk="1" latinLnBrk="0" hangingPunct="1">
              <a:lnSpc>
                <a:spcPct val="100000"/>
              </a:lnSpc>
              <a:spcBef>
                <a:spcPct val="0"/>
              </a:spcBef>
              <a:buClr>
                <a:schemeClr val="accent3">
                  <a:lumMod val="75000"/>
                </a:schemeClr>
              </a:buClr>
              <a:buFont typeface="Wingdings" charset="2"/>
              <a:buNone/>
              <a:defRPr lang="en-US" sz="2664" b="0" i="0" kern="1200">
                <a:solidFill>
                  <a:schemeClr val="bg1"/>
                </a:solidFill>
                <a:latin typeface="Franklin Gothic Medium Cond" panose="020B0606030402020204" pitchFamily="34" charset="0"/>
                <a:ea typeface="+mj-ea"/>
                <a:cs typeface="Arial" panose="020B0604020202020204" pitchFamily="34" charset="0"/>
              </a:defRPr>
            </a:lvl1pPr>
          </a:lstStyle>
          <a:p>
            <a:r>
              <a:rPr lang="en-US"/>
              <a:t>Heading</a:t>
            </a:r>
          </a:p>
        </p:txBody>
      </p:sp>
      <p:sp>
        <p:nvSpPr>
          <p:cNvPr id="8" name="Footer Placeholder 4">
            <a:extLst>
              <a:ext uri="{FF2B5EF4-FFF2-40B4-BE49-F238E27FC236}">
                <a16:creationId xmlns:a16="http://schemas.microsoft.com/office/drawing/2014/main" id="{FF39BAA5-630C-BE5A-7E47-6E8CF1240FED}"/>
              </a:ext>
            </a:extLst>
          </p:cNvPr>
          <p:cNvSpPr>
            <a:spLocks noGrp="1"/>
          </p:cNvSpPr>
          <p:nvPr>
            <p:ph type="ftr" sz="quarter" idx="3"/>
          </p:nvPr>
        </p:nvSpPr>
        <p:spPr>
          <a:xfrm>
            <a:off x="7015864" y="6282727"/>
            <a:ext cx="4443413"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ITC Franklin Gothic Std Book" panose="020B0504030503020204" pitchFamily="34" charset="0"/>
                <a:cs typeface="Arial"/>
              </a:defRPr>
            </a:lvl1pPr>
          </a:lstStyle>
          <a:p>
            <a:r>
              <a:rPr lang="en-US"/>
              <a:t>Post-preliminary Coordination Meeting</a:t>
            </a:r>
          </a:p>
        </p:txBody>
      </p:sp>
      <p:sp>
        <p:nvSpPr>
          <p:cNvPr id="10" name="Slide Number Placeholder 1">
            <a:extLst>
              <a:ext uri="{FF2B5EF4-FFF2-40B4-BE49-F238E27FC236}">
                <a16:creationId xmlns:a16="http://schemas.microsoft.com/office/drawing/2014/main" id="{B1148695-E708-096A-B417-8C3448335003}"/>
              </a:ext>
            </a:extLst>
          </p:cNvPr>
          <p:cNvSpPr>
            <a:spLocks noGrp="1"/>
          </p:cNvSpPr>
          <p:nvPr>
            <p:ph type="sldNum" sz="quarter" idx="4"/>
          </p:nvPr>
        </p:nvSpPr>
        <p:spPr>
          <a:xfrm>
            <a:off x="11459278" y="6282727"/>
            <a:ext cx="427921"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Franklin Gothic Medium" panose="020B0603020102020204" pitchFamily="34" charset="0"/>
              </a:defRPr>
            </a:lvl1pPr>
          </a:lstStyle>
          <a:p>
            <a:fld id="{8FCC257D-A786-9244-9E17-CE618C8B9275}" type="slidenum">
              <a:rPr lang="en-US" smtClean="0"/>
              <a:pPr/>
              <a:t>‹#›</a:t>
            </a:fld>
            <a:endParaRPr lang="en-US"/>
          </a:p>
        </p:txBody>
      </p:sp>
    </p:spTree>
    <p:extLst>
      <p:ext uri="{BB962C8B-B14F-4D97-AF65-F5344CB8AC3E}">
        <p14:creationId xmlns:p14="http://schemas.microsoft.com/office/powerpoint/2010/main" val="245703580"/>
      </p:ext>
    </p:extLst>
  </p:cSld>
  <p:clrMapOvr>
    <a:masterClrMapping/>
  </p:clrMapOvr>
  <p:extLst>
    <p:ext uri="{DCECCB84-F9BA-43D5-87BE-67443E8EF086}">
      <p15:sldGuideLst xmlns:p15="http://schemas.microsoft.com/office/powerpoint/2012/main">
        <p15:guide id="1" pos="247">
          <p15:clr>
            <a:srgbClr val="FBAE40"/>
          </p15:clr>
        </p15:guide>
        <p15:guide id="2" pos="5504">
          <p15:clr>
            <a:srgbClr val="FBAE40"/>
          </p15:clr>
        </p15:guide>
        <p15:guide id="3" orient="horz" pos="1296">
          <p15:clr>
            <a:srgbClr val="FBAE40"/>
          </p15:clr>
        </p15:guide>
        <p15:guide id="4" pos="2944">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Intro 1 col, 2 tex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A6F34CD-CFA7-D0EE-6CB6-2E1F4E707551}"/>
              </a:ext>
            </a:extLst>
          </p:cNvPr>
          <p:cNvSpPr/>
          <p:nvPr userDrawn="1"/>
        </p:nvSpPr>
        <p:spPr>
          <a:xfrm>
            <a:off x="1" y="404940"/>
            <a:ext cx="5455919" cy="5386986"/>
          </a:xfrm>
          <a:prstGeom prst="rect">
            <a:avLst/>
          </a:prstGeom>
          <a:solidFill>
            <a:schemeClr val="bg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49" b="0" i="0">
              <a:latin typeface="ITC Franklin Gothic Std Book" panose="020B0504030503020204" pitchFamily="34" charset="0"/>
            </a:endParaRPr>
          </a:p>
        </p:txBody>
      </p:sp>
      <p:sp>
        <p:nvSpPr>
          <p:cNvPr id="11" name="Table Placeholder 10">
            <a:extLst>
              <a:ext uri="{FF2B5EF4-FFF2-40B4-BE49-F238E27FC236}">
                <a16:creationId xmlns:a16="http://schemas.microsoft.com/office/drawing/2014/main" id="{62A84883-E3EE-84F3-0058-F331684E74FE}"/>
              </a:ext>
            </a:extLst>
          </p:cNvPr>
          <p:cNvSpPr>
            <a:spLocks noGrp="1"/>
          </p:cNvSpPr>
          <p:nvPr>
            <p:ph type="tbl" sz="quarter" idx="15"/>
          </p:nvPr>
        </p:nvSpPr>
        <p:spPr>
          <a:xfrm>
            <a:off x="5456767" y="856457"/>
            <a:ext cx="6377517" cy="5073482"/>
          </a:xfrm>
          <a:prstGeom prst="rect">
            <a:avLst/>
          </a:prstGeom>
        </p:spPr>
        <p:txBody>
          <a:bodyPr/>
          <a:lstStyle>
            <a:lvl1pPr>
              <a:defRPr>
                <a:latin typeface="+mn-lt"/>
              </a:defRPr>
            </a:lvl1pPr>
          </a:lstStyle>
          <a:p>
            <a:endParaRPr lang="en-US"/>
          </a:p>
        </p:txBody>
      </p:sp>
      <p:sp>
        <p:nvSpPr>
          <p:cNvPr id="6" name="Text Placeholder 5">
            <a:extLst>
              <a:ext uri="{FF2B5EF4-FFF2-40B4-BE49-F238E27FC236}">
                <a16:creationId xmlns:a16="http://schemas.microsoft.com/office/drawing/2014/main" id="{4A1BFC16-296A-0D9B-E3CF-4E64D18206FB}"/>
              </a:ext>
            </a:extLst>
          </p:cNvPr>
          <p:cNvSpPr>
            <a:spLocks noGrp="1"/>
          </p:cNvSpPr>
          <p:nvPr>
            <p:ph type="body" sz="quarter" idx="21" hasCustomPrompt="1"/>
          </p:nvPr>
        </p:nvSpPr>
        <p:spPr>
          <a:xfrm>
            <a:off x="304800" y="857252"/>
            <a:ext cx="5011917" cy="4902379"/>
          </a:xfrm>
          <a:prstGeom prst="rect">
            <a:avLst/>
          </a:prstGeom>
        </p:spPr>
        <p:txBody>
          <a:bodyPr numCol="1" spcCol="182880"/>
          <a:lstStyle>
            <a:lvl1pPr marL="0" indent="0">
              <a:lnSpc>
                <a:spcPct val="90000"/>
              </a:lnSpc>
              <a:spcBef>
                <a:spcPts val="400"/>
              </a:spcBef>
              <a:spcAft>
                <a:spcPts val="400"/>
              </a:spcAft>
              <a:buNone/>
              <a:tabLst/>
              <a:defRPr sz="2000">
                <a:solidFill>
                  <a:schemeClr val="accent1"/>
                </a:solidFill>
                <a:latin typeface="+mn-lt"/>
              </a:defRPr>
            </a:lvl1pPr>
            <a:lvl2pPr marL="0" indent="0">
              <a:lnSpc>
                <a:spcPct val="90000"/>
              </a:lnSpc>
              <a:spcBef>
                <a:spcPts val="400"/>
              </a:spcBef>
              <a:spcAft>
                <a:spcPts val="400"/>
              </a:spcAft>
              <a:buNone/>
              <a:tabLst/>
              <a:defRPr lang="en-US" sz="2000" b="0" i="0" kern="1200" dirty="0">
                <a:solidFill>
                  <a:schemeClr val="tx2"/>
                </a:solidFill>
                <a:latin typeface="Franklin Gothic Medium Cond" panose="020B0606030402020204" pitchFamily="34" charset="0"/>
                <a:ea typeface="+mn-ea"/>
                <a:cs typeface="Franklin Gothic Medium Cond" panose="020B0606030402020204" pitchFamily="34" charset="0"/>
              </a:defRPr>
            </a:lvl2pPr>
            <a:lvl3pPr marL="0" indent="0">
              <a:lnSpc>
                <a:spcPct val="90000"/>
              </a:lnSpc>
              <a:spcBef>
                <a:spcPts val="400"/>
              </a:spcBef>
              <a:spcAft>
                <a:spcPts val="400"/>
              </a:spcAft>
              <a:buNone/>
              <a:tabLst/>
              <a:defRPr lang="en-US" sz="1600" b="0" i="0" kern="1200" dirty="0">
                <a:solidFill>
                  <a:schemeClr val="tx1">
                    <a:lumMod val="75000"/>
                    <a:lumOff val="25000"/>
                  </a:schemeClr>
                </a:solidFill>
                <a:latin typeface="+mn-lt"/>
                <a:ea typeface="+mn-ea"/>
                <a:cs typeface="+mn-cs"/>
              </a:defRPr>
            </a:lvl3pPr>
            <a:lvl4pPr marL="0" indent="0">
              <a:lnSpc>
                <a:spcPct val="90000"/>
              </a:lnSpc>
              <a:spcBef>
                <a:spcPts val="400"/>
              </a:spcBef>
              <a:spcAft>
                <a:spcPts val="400"/>
              </a:spcAft>
              <a:buNone/>
              <a:tabLst/>
              <a:defRPr lang="en-US" sz="1600" b="0" i="0" kern="1200" dirty="0" smtClean="0">
                <a:solidFill>
                  <a:schemeClr val="tx1"/>
                </a:solidFill>
                <a:latin typeface="+mn-lt"/>
                <a:ea typeface="+mn-ea"/>
                <a:cs typeface="Arial" panose="020B0604020202020204" pitchFamily="34" charset="0"/>
              </a:defRPr>
            </a:lvl4pPr>
            <a:lvl5pPr marL="232618" indent="-232618">
              <a:lnSpc>
                <a:spcPct val="90000"/>
              </a:lnSpc>
              <a:spcBef>
                <a:spcPts val="400"/>
              </a:spcBef>
              <a:spcAft>
                <a:spcPts val="400"/>
              </a:spcAft>
              <a:buFont typeface="Wingdings" pitchFamily="2" charset="2"/>
              <a:buChar char="§"/>
              <a:tabLst/>
              <a:defRPr lang="en-US" sz="1600" b="0" i="0" kern="1200" dirty="0" smtClean="0">
                <a:solidFill>
                  <a:schemeClr val="tx1">
                    <a:lumMod val="75000"/>
                    <a:lumOff val="25000"/>
                  </a:schemeClr>
                </a:solidFill>
                <a:latin typeface="+mn-lt"/>
                <a:ea typeface="+mn-ea"/>
                <a:cs typeface="+mn-cs"/>
              </a:defRPr>
            </a:lvl5pPr>
            <a:lvl6pPr marL="456777" indent="-219930">
              <a:lnSpc>
                <a:spcPct val="90000"/>
              </a:lnSpc>
              <a:spcBef>
                <a:spcPts val="400"/>
              </a:spcBef>
              <a:spcAft>
                <a:spcPts val="400"/>
              </a:spcAft>
              <a:buSzPct val="80000"/>
              <a:buFont typeface="Courier New" panose="02070309020205020404" pitchFamily="49" charset="0"/>
              <a:buChar char="o"/>
              <a:tabLst/>
              <a:defRPr lang="en-US" sz="1600" b="0" i="0" kern="1200" dirty="0">
                <a:solidFill>
                  <a:schemeClr val="tx1">
                    <a:lumMod val="75000"/>
                    <a:lumOff val="25000"/>
                  </a:schemeClr>
                </a:solidFill>
                <a:latin typeface="+mn-lt"/>
                <a:ea typeface="+mn-ea"/>
                <a:cs typeface="+mn-cs"/>
              </a:defRPr>
            </a:lvl6pPr>
          </a:lstStyle>
          <a:p>
            <a:pPr lvl="0"/>
            <a:r>
              <a:rPr lang="en-US"/>
              <a:t>Large text intro para 1 column</a:t>
            </a:r>
          </a:p>
          <a:p>
            <a:pPr lvl="1"/>
            <a:r>
              <a:rPr lang="en-US"/>
              <a:t>Subheading</a:t>
            </a:r>
          </a:p>
          <a:p>
            <a:pPr lvl="2"/>
            <a:r>
              <a:rPr lang="en-US"/>
              <a:t>Body Text</a:t>
            </a:r>
          </a:p>
          <a:p>
            <a:pPr lvl="3"/>
            <a:r>
              <a:rPr lang="en-US"/>
              <a:t>Bold Body</a:t>
            </a:r>
          </a:p>
          <a:p>
            <a:pPr lvl="4"/>
            <a:r>
              <a:rPr lang="en-US"/>
              <a:t>Bullet</a:t>
            </a:r>
          </a:p>
          <a:p>
            <a:pPr lvl="5"/>
            <a:r>
              <a:rPr lang="en-US" err="1"/>
              <a:t>Subbullet</a:t>
            </a:r>
            <a:endParaRPr lang="en-US"/>
          </a:p>
        </p:txBody>
      </p:sp>
      <p:sp>
        <p:nvSpPr>
          <p:cNvPr id="2" name="Rectangle 1">
            <a:extLst>
              <a:ext uri="{FF2B5EF4-FFF2-40B4-BE49-F238E27FC236}">
                <a16:creationId xmlns:a16="http://schemas.microsoft.com/office/drawing/2014/main" id="{D37EC14E-72A4-2AD4-B275-B75DFC9E2DBF}"/>
              </a:ext>
            </a:extLst>
          </p:cNvPr>
          <p:cNvSpPr/>
          <p:nvPr userDrawn="1"/>
        </p:nvSpPr>
        <p:spPr>
          <a:xfrm flipV="1">
            <a:off x="0" y="5916954"/>
            <a:ext cx="12192000" cy="941046"/>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49" b="0" i="0">
              <a:latin typeface="ITC Franklin Gothic Std Book" panose="020B0504030503020204" pitchFamily="34" charset="0"/>
            </a:endParaRPr>
          </a:p>
        </p:txBody>
      </p:sp>
      <p:pic>
        <p:nvPicPr>
          <p:cNvPr id="13" name="Picture 12">
            <a:extLst>
              <a:ext uri="{FF2B5EF4-FFF2-40B4-BE49-F238E27FC236}">
                <a16:creationId xmlns:a16="http://schemas.microsoft.com/office/drawing/2014/main" id="{3930B9CC-7859-7A3F-B640-22F5DF1E8B5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4801" y="5906230"/>
            <a:ext cx="2027024" cy="810563"/>
          </a:xfrm>
          <a:prstGeom prst="rect">
            <a:avLst/>
          </a:prstGeom>
        </p:spPr>
      </p:pic>
      <p:sp>
        <p:nvSpPr>
          <p:cNvPr id="14" name="Rectangle 13">
            <a:extLst>
              <a:ext uri="{FF2B5EF4-FFF2-40B4-BE49-F238E27FC236}">
                <a16:creationId xmlns:a16="http://schemas.microsoft.com/office/drawing/2014/main" id="{B21800E7-51AB-7268-B8D4-51B4CF1F4EF6}"/>
              </a:ext>
            </a:extLst>
          </p:cNvPr>
          <p:cNvSpPr/>
          <p:nvPr userDrawn="1"/>
        </p:nvSpPr>
        <p:spPr>
          <a:xfrm>
            <a:off x="0" y="-12931"/>
            <a:ext cx="12192000" cy="744359"/>
          </a:xfrm>
          <a:prstGeom prst="rect">
            <a:avLst/>
          </a:prstGeom>
          <a:solidFill>
            <a:schemeClr val="tx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00000"/>
              </a:lnSpc>
            </a:pPr>
            <a:endParaRPr lang="en-US" sz="1349" b="0" i="0">
              <a:latin typeface="ITC Franklin Gothic Std Book" panose="020B0504030503020204" pitchFamily="34" charset="0"/>
            </a:endParaRPr>
          </a:p>
        </p:txBody>
      </p:sp>
      <p:sp>
        <p:nvSpPr>
          <p:cNvPr id="15" name="Text Placeholder 9">
            <a:extLst>
              <a:ext uri="{FF2B5EF4-FFF2-40B4-BE49-F238E27FC236}">
                <a16:creationId xmlns:a16="http://schemas.microsoft.com/office/drawing/2014/main" id="{4AB663D7-AA48-76AF-89AD-B7CFB0B35B4F}"/>
              </a:ext>
            </a:extLst>
          </p:cNvPr>
          <p:cNvSpPr>
            <a:spLocks noGrp="1"/>
          </p:cNvSpPr>
          <p:nvPr>
            <p:ph type="body" sz="quarter" idx="14" hasCustomPrompt="1"/>
          </p:nvPr>
        </p:nvSpPr>
        <p:spPr>
          <a:xfrm>
            <a:off x="304800" y="1"/>
            <a:ext cx="11530059" cy="731427"/>
          </a:xfrm>
          <a:prstGeom prst="rect">
            <a:avLst/>
          </a:prstGeom>
        </p:spPr>
        <p:txBody>
          <a:bodyPr anchor="ctr"/>
          <a:lstStyle>
            <a:lvl1pPr marL="0" indent="0" algn="l" defTabSz="192875" rtl="0" eaLnBrk="1" latinLnBrk="0" hangingPunct="1">
              <a:lnSpc>
                <a:spcPct val="100000"/>
              </a:lnSpc>
              <a:spcBef>
                <a:spcPct val="0"/>
              </a:spcBef>
              <a:buClr>
                <a:schemeClr val="accent3">
                  <a:lumMod val="75000"/>
                </a:schemeClr>
              </a:buClr>
              <a:buFont typeface="Wingdings" charset="2"/>
              <a:buNone/>
              <a:defRPr lang="en-US" sz="2664" b="0" i="0" kern="1200">
                <a:solidFill>
                  <a:schemeClr val="bg1"/>
                </a:solidFill>
                <a:latin typeface="Franklin Gothic Medium Cond" panose="020B0606030402020204" pitchFamily="34" charset="0"/>
                <a:ea typeface="+mj-ea"/>
                <a:cs typeface="Arial" panose="020B0604020202020204" pitchFamily="34" charset="0"/>
              </a:defRPr>
            </a:lvl1pPr>
          </a:lstStyle>
          <a:p>
            <a:r>
              <a:rPr lang="en-US"/>
              <a:t>Heading</a:t>
            </a:r>
          </a:p>
        </p:txBody>
      </p:sp>
      <p:sp>
        <p:nvSpPr>
          <p:cNvPr id="8" name="Footer Placeholder 4">
            <a:extLst>
              <a:ext uri="{FF2B5EF4-FFF2-40B4-BE49-F238E27FC236}">
                <a16:creationId xmlns:a16="http://schemas.microsoft.com/office/drawing/2014/main" id="{350D5BB3-7750-02D4-67E8-568905A03E8D}"/>
              </a:ext>
            </a:extLst>
          </p:cNvPr>
          <p:cNvSpPr>
            <a:spLocks noGrp="1"/>
          </p:cNvSpPr>
          <p:nvPr>
            <p:ph type="ftr" sz="quarter" idx="3"/>
          </p:nvPr>
        </p:nvSpPr>
        <p:spPr>
          <a:xfrm>
            <a:off x="7015864" y="6282727"/>
            <a:ext cx="4443413"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ITC Franklin Gothic Std Book" panose="020B0504030503020204" pitchFamily="34" charset="0"/>
                <a:cs typeface="Arial"/>
              </a:defRPr>
            </a:lvl1pPr>
          </a:lstStyle>
          <a:p>
            <a:r>
              <a:rPr lang="en-US"/>
              <a:t>Post-preliminary Coordination Meeting</a:t>
            </a:r>
          </a:p>
        </p:txBody>
      </p:sp>
      <p:sp>
        <p:nvSpPr>
          <p:cNvPr id="10" name="Slide Number Placeholder 1">
            <a:extLst>
              <a:ext uri="{FF2B5EF4-FFF2-40B4-BE49-F238E27FC236}">
                <a16:creationId xmlns:a16="http://schemas.microsoft.com/office/drawing/2014/main" id="{B71C6212-D68C-CB66-A3C4-9B3E80A61915}"/>
              </a:ext>
            </a:extLst>
          </p:cNvPr>
          <p:cNvSpPr>
            <a:spLocks noGrp="1"/>
          </p:cNvSpPr>
          <p:nvPr>
            <p:ph type="sldNum" sz="quarter" idx="4"/>
          </p:nvPr>
        </p:nvSpPr>
        <p:spPr>
          <a:xfrm>
            <a:off x="11459278" y="6282727"/>
            <a:ext cx="427921"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Franklin Gothic Medium" panose="020B0603020102020204" pitchFamily="34" charset="0"/>
              </a:defRPr>
            </a:lvl1pPr>
          </a:lstStyle>
          <a:p>
            <a:fld id="{8FCC257D-A786-9244-9E17-CE618C8B9275}" type="slidenum">
              <a:rPr lang="en-US" smtClean="0"/>
              <a:pPr/>
              <a:t>‹#›</a:t>
            </a:fld>
            <a:endParaRPr lang="en-US"/>
          </a:p>
        </p:txBody>
      </p:sp>
    </p:spTree>
    <p:extLst>
      <p:ext uri="{BB962C8B-B14F-4D97-AF65-F5344CB8AC3E}">
        <p14:creationId xmlns:p14="http://schemas.microsoft.com/office/powerpoint/2010/main" val="3268936173"/>
      </p:ext>
    </p:extLst>
  </p:cSld>
  <p:clrMapOvr>
    <a:masterClrMapping/>
  </p:clrMapOvr>
  <p:extLst>
    <p:ext uri="{DCECCB84-F9BA-43D5-87BE-67443E8EF086}">
      <p15:sldGuideLst xmlns:p15="http://schemas.microsoft.com/office/powerpoint/2012/main">
        <p15:guide id="1" pos="247">
          <p15:clr>
            <a:srgbClr val="FBAE40"/>
          </p15:clr>
        </p15:guide>
        <p15:guide id="2" pos="5504">
          <p15:clr>
            <a:srgbClr val="FBAE40"/>
          </p15:clr>
        </p15:guide>
        <p15:guide id="3" orient="horz" pos="1278">
          <p15:clr>
            <a:srgbClr val="FBAE40"/>
          </p15:clr>
        </p15:guide>
        <p15:guide id="4" pos="2944">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1_Intro 1 col, 2 text">
    <p:spTree>
      <p:nvGrpSpPr>
        <p:cNvPr id="1" name=""/>
        <p:cNvGrpSpPr/>
        <p:nvPr/>
      </p:nvGrpSpPr>
      <p:grpSpPr>
        <a:xfrm>
          <a:off x="0" y="0"/>
          <a:ext cx="0" cy="0"/>
          <a:chOff x="0" y="0"/>
          <a:chExt cx="0" cy="0"/>
        </a:xfrm>
      </p:grpSpPr>
      <p:sp>
        <p:nvSpPr>
          <p:cNvPr id="4" name="Text Placeholder 5">
            <a:extLst>
              <a:ext uri="{FF2B5EF4-FFF2-40B4-BE49-F238E27FC236}">
                <a16:creationId xmlns:a16="http://schemas.microsoft.com/office/drawing/2014/main" id="{2A9472AD-D313-04B0-87DA-CFCC37F3640F}"/>
              </a:ext>
            </a:extLst>
          </p:cNvPr>
          <p:cNvSpPr>
            <a:spLocks noGrp="1"/>
          </p:cNvSpPr>
          <p:nvPr>
            <p:ph type="body" sz="quarter" idx="21" hasCustomPrompt="1"/>
          </p:nvPr>
        </p:nvSpPr>
        <p:spPr>
          <a:xfrm>
            <a:off x="304800" y="857253"/>
            <a:ext cx="11582397" cy="2017399"/>
          </a:xfrm>
          <a:prstGeom prst="rect">
            <a:avLst/>
          </a:prstGeom>
        </p:spPr>
        <p:txBody>
          <a:bodyPr numCol="1" spcCol="182880"/>
          <a:lstStyle>
            <a:lvl1pPr marL="0" indent="0">
              <a:lnSpc>
                <a:spcPct val="90000"/>
              </a:lnSpc>
              <a:spcBef>
                <a:spcPts val="400"/>
              </a:spcBef>
              <a:spcAft>
                <a:spcPts val="400"/>
              </a:spcAft>
              <a:buNone/>
              <a:tabLst/>
              <a:defRPr sz="2000">
                <a:solidFill>
                  <a:schemeClr val="accent1"/>
                </a:solidFill>
                <a:latin typeface="+mn-lt"/>
              </a:defRPr>
            </a:lvl1pPr>
            <a:lvl2pPr marL="0" indent="0">
              <a:lnSpc>
                <a:spcPct val="90000"/>
              </a:lnSpc>
              <a:spcBef>
                <a:spcPts val="400"/>
              </a:spcBef>
              <a:spcAft>
                <a:spcPts val="400"/>
              </a:spcAft>
              <a:buNone/>
              <a:tabLst/>
              <a:defRPr lang="en-US" sz="2000" b="0" i="0" kern="1200" dirty="0">
                <a:solidFill>
                  <a:schemeClr val="tx2"/>
                </a:solidFill>
                <a:latin typeface="Franklin Gothic Medium Cond" panose="020B0606030402020204" pitchFamily="34" charset="0"/>
                <a:ea typeface="+mn-ea"/>
                <a:cs typeface="Franklin Gothic Medium Cond" panose="020B0606030402020204" pitchFamily="34" charset="0"/>
              </a:defRPr>
            </a:lvl2pPr>
            <a:lvl3pPr marL="0" indent="0">
              <a:lnSpc>
                <a:spcPct val="90000"/>
              </a:lnSpc>
              <a:spcBef>
                <a:spcPts val="400"/>
              </a:spcBef>
              <a:spcAft>
                <a:spcPts val="400"/>
              </a:spcAft>
              <a:buNone/>
              <a:tabLst/>
              <a:defRPr lang="en-US" sz="1600" b="0" i="0" kern="1200" dirty="0">
                <a:solidFill>
                  <a:schemeClr val="tx1">
                    <a:lumMod val="75000"/>
                    <a:lumOff val="25000"/>
                  </a:schemeClr>
                </a:solidFill>
                <a:latin typeface="+mn-lt"/>
                <a:ea typeface="+mn-ea"/>
                <a:cs typeface="+mn-cs"/>
              </a:defRPr>
            </a:lvl3pPr>
            <a:lvl4pPr marL="0" indent="0">
              <a:lnSpc>
                <a:spcPct val="90000"/>
              </a:lnSpc>
              <a:spcBef>
                <a:spcPts val="400"/>
              </a:spcBef>
              <a:spcAft>
                <a:spcPts val="400"/>
              </a:spcAft>
              <a:buNone/>
              <a:tabLst/>
              <a:defRPr lang="en-US" sz="1600" b="0" i="0" kern="1200" dirty="0" smtClean="0">
                <a:solidFill>
                  <a:schemeClr val="tx1"/>
                </a:solidFill>
                <a:latin typeface="+mn-lt"/>
                <a:ea typeface="+mn-ea"/>
                <a:cs typeface="Arial" panose="020B0604020202020204" pitchFamily="34" charset="0"/>
              </a:defRPr>
            </a:lvl4pPr>
            <a:lvl5pPr marL="232618" indent="-232618">
              <a:lnSpc>
                <a:spcPct val="90000"/>
              </a:lnSpc>
              <a:spcBef>
                <a:spcPts val="400"/>
              </a:spcBef>
              <a:spcAft>
                <a:spcPts val="400"/>
              </a:spcAft>
              <a:buFont typeface="Wingdings" pitchFamily="2" charset="2"/>
              <a:buChar char="§"/>
              <a:tabLst/>
              <a:defRPr lang="en-US" sz="1600" b="0" i="0" kern="1200" dirty="0" smtClean="0">
                <a:solidFill>
                  <a:schemeClr val="tx1">
                    <a:lumMod val="75000"/>
                    <a:lumOff val="25000"/>
                  </a:schemeClr>
                </a:solidFill>
                <a:latin typeface="+mn-lt"/>
                <a:ea typeface="+mn-ea"/>
                <a:cs typeface="+mn-cs"/>
              </a:defRPr>
            </a:lvl5pPr>
            <a:lvl6pPr marL="456777" indent="-219930">
              <a:lnSpc>
                <a:spcPct val="90000"/>
              </a:lnSpc>
              <a:spcBef>
                <a:spcPts val="400"/>
              </a:spcBef>
              <a:spcAft>
                <a:spcPts val="400"/>
              </a:spcAft>
              <a:buSzPct val="80000"/>
              <a:buFont typeface="Courier New" panose="02070309020205020404" pitchFamily="49" charset="0"/>
              <a:buChar char="o"/>
              <a:tabLst/>
              <a:defRPr lang="en-US" sz="1600" b="0" i="0" kern="1200" dirty="0">
                <a:solidFill>
                  <a:schemeClr val="tx1">
                    <a:lumMod val="75000"/>
                    <a:lumOff val="25000"/>
                  </a:schemeClr>
                </a:solidFill>
                <a:latin typeface="+mn-lt"/>
                <a:ea typeface="+mn-ea"/>
                <a:cs typeface="+mn-cs"/>
              </a:defRPr>
            </a:lvl6pPr>
          </a:lstStyle>
          <a:p>
            <a:pPr lvl="0"/>
            <a:r>
              <a:rPr lang="en-US"/>
              <a:t>Large text intro para 1 column</a:t>
            </a:r>
          </a:p>
          <a:p>
            <a:pPr marL="0" lvl="1" indent="0" algn="l" defTabSz="457200" rtl="0" eaLnBrk="1" fontAlgn="t" latinLnBrk="0" hangingPunct="1">
              <a:lnSpc>
                <a:spcPct val="90000"/>
              </a:lnSpc>
              <a:spcBef>
                <a:spcPts val="400"/>
              </a:spcBef>
              <a:spcAft>
                <a:spcPts val="400"/>
              </a:spcAft>
              <a:buClr>
                <a:schemeClr val="accent3">
                  <a:lumMod val="75000"/>
                </a:schemeClr>
              </a:buClr>
              <a:buSzPct val="50000"/>
              <a:buFont typeface="Wingdings" charset="2"/>
              <a:buNone/>
              <a:tabLst/>
            </a:pPr>
            <a:r>
              <a:rPr lang="en-US"/>
              <a:t>Subheading</a:t>
            </a:r>
          </a:p>
          <a:p>
            <a:pPr lvl="2"/>
            <a:r>
              <a:rPr lang="en-US"/>
              <a:t>Body Text</a:t>
            </a:r>
          </a:p>
          <a:p>
            <a:pPr lvl="3"/>
            <a:r>
              <a:rPr lang="en-US"/>
              <a:t>Bold Body</a:t>
            </a:r>
          </a:p>
          <a:p>
            <a:pPr lvl="4"/>
            <a:r>
              <a:rPr lang="en-US"/>
              <a:t>Bullet</a:t>
            </a:r>
          </a:p>
          <a:p>
            <a:pPr lvl="5"/>
            <a:r>
              <a:rPr lang="en-US" err="1"/>
              <a:t>Subbullet</a:t>
            </a:r>
            <a:endParaRPr lang="en-US"/>
          </a:p>
          <a:p>
            <a:pPr lvl="3"/>
            <a:endParaRPr lang="en-US"/>
          </a:p>
        </p:txBody>
      </p:sp>
      <p:sp>
        <p:nvSpPr>
          <p:cNvPr id="6" name="Rectangle 5">
            <a:extLst>
              <a:ext uri="{FF2B5EF4-FFF2-40B4-BE49-F238E27FC236}">
                <a16:creationId xmlns:a16="http://schemas.microsoft.com/office/drawing/2014/main" id="{D21CA62A-EF1F-5D57-DBFA-D70E3E15A7D6}"/>
              </a:ext>
            </a:extLst>
          </p:cNvPr>
          <p:cNvSpPr/>
          <p:nvPr userDrawn="1"/>
        </p:nvSpPr>
        <p:spPr>
          <a:xfrm flipV="1">
            <a:off x="0" y="5916954"/>
            <a:ext cx="12192000" cy="941046"/>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49" b="0" i="0">
              <a:latin typeface="ITC Franklin Gothic Std Book" panose="020B0504030503020204" pitchFamily="34" charset="0"/>
            </a:endParaRPr>
          </a:p>
        </p:txBody>
      </p:sp>
      <p:pic>
        <p:nvPicPr>
          <p:cNvPr id="13" name="Picture 12">
            <a:extLst>
              <a:ext uri="{FF2B5EF4-FFF2-40B4-BE49-F238E27FC236}">
                <a16:creationId xmlns:a16="http://schemas.microsoft.com/office/drawing/2014/main" id="{F3E3354B-1EB9-ADF1-9EAF-B42404F3586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4801" y="5906230"/>
            <a:ext cx="2027024" cy="810563"/>
          </a:xfrm>
          <a:prstGeom prst="rect">
            <a:avLst/>
          </a:prstGeom>
        </p:spPr>
      </p:pic>
      <p:sp>
        <p:nvSpPr>
          <p:cNvPr id="16" name="Rectangle 15">
            <a:extLst>
              <a:ext uri="{FF2B5EF4-FFF2-40B4-BE49-F238E27FC236}">
                <a16:creationId xmlns:a16="http://schemas.microsoft.com/office/drawing/2014/main" id="{B4A633B7-36AA-9538-3FF2-4A25085CA145}"/>
              </a:ext>
            </a:extLst>
          </p:cNvPr>
          <p:cNvSpPr/>
          <p:nvPr userDrawn="1"/>
        </p:nvSpPr>
        <p:spPr>
          <a:xfrm>
            <a:off x="0" y="-12931"/>
            <a:ext cx="12192000" cy="744359"/>
          </a:xfrm>
          <a:prstGeom prst="rect">
            <a:avLst/>
          </a:prstGeom>
          <a:solidFill>
            <a:schemeClr val="tx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00000"/>
              </a:lnSpc>
            </a:pPr>
            <a:endParaRPr lang="en-US" sz="1349" b="0" i="0">
              <a:latin typeface="ITC Franklin Gothic Std Book" panose="020B0504030503020204" pitchFamily="34" charset="0"/>
            </a:endParaRPr>
          </a:p>
        </p:txBody>
      </p:sp>
      <p:sp>
        <p:nvSpPr>
          <p:cNvPr id="17" name="Text Placeholder 9">
            <a:extLst>
              <a:ext uri="{FF2B5EF4-FFF2-40B4-BE49-F238E27FC236}">
                <a16:creationId xmlns:a16="http://schemas.microsoft.com/office/drawing/2014/main" id="{62C8F623-C4BC-CAF8-96CD-9491E1AF1EAB}"/>
              </a:ext>
            </a:extLst>
          </p:cNvPr>
          <p:cNvSpPr>
            <a:spLocks noGrp="1"/>
          </p:cNvSpPr>
          <p:nvPr>
            <p:ph type="body" sz="quarter" idx="14" hasCustomPrompt="1"/>
          </p:nvPr>
        </p:nvSpPr>
        <p:spPr>
          <a:xfrm>
            <a:off x="304800" y="1"/>
            <a:ext cx="11530059" cy="731427"/>
          </a:xfrm>
          <a:prstGeom prst="rect">
            <a:avLst/>
          </a:prstGeom>
        </p:spPr>
        <p:txBody>
          <a:bodyPr anchor="ctr"/>
          <a:lstStyle>
            <a:lvl1pPr marL="0" indent="0" algn="l" defTabSz="192875" rtl="0" eaLnBrk="1" latinLnBrk="0" hangingPunct="1">
              <a:lnSpc>
                <a:spcPct val="100000"/>
              </a:lnSpc>
              <a:spcBef>
                <a:spcPct val="0"/>
              </a:spcBef>
              <a:buClr>
                <a:schemeClr val="accent3">
                  <a:lumMod val="75000"/>
                </a:schemeClr>
              </a:buClr>
              <a:buFont typeface="Wingdings" charset="2"/>
              <a:buNone/>
              <a:defRPr lang="en-US" sz="2664" b="0" i="0" kern="1200">
                <a:solidFill>
                  <a:schemeClr val="bg1"/>
                </a:solidFill>
                <a:latin typeface="Franklin Gothic Medium Cond" panose="020B0606030402020204" pitchFamily="34" charset="0"/>
                <a:ea typeface="+mj-ea"/>
                <a:cs typeface="Arial" panose="020B0604020202020204" pitchFamily="34" charset="0"/>
              </a:defRPr>
            </a:lvl1pPr>
          </a:lstStyle>
          <a:p>
            <a:r>
              <a:rPr lang="en-US"/>
              <a:t>Heading</a:t>
            </a:r>
          </a:p>
        </p:txBody>
      </p:sp>
      <p:sp>
        <p:nvSpPr>
          <p:cNvPr id="5" name="Footer Placeholder 4">
            <a:extLst>
              <a:ext uri="{FF2B5EF4-FFF2-40B4-BE49-F238E27FC236}">
                <a16:creationId xmlns:a16="http://schemas.microsoft.com/office/drawing/2014/main" id="{043A468D-C47B-00EC-BD99-F5484B2DBF2E}"/>
              </a:ext>
            </a:extLst>
          </p:cNvPr>
          <p:cNvSpPr>
            <a:spLocks noGrp="1"/>
          </p:cNvSpPr>
          <p:nvPr>
            <p:ph type="ftr" sz="quarter" idx="3"/>
          </p:nvPr>
        </p:nvSpPr>
        <p:spPr>
          <a:xfrm>
            <a:off x="7015864" y="6282727"/>
            <a:ext cx="4443413"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ITC Franklin Gothic Std Book" panose="020B0504030503020204" pitchFamily="34" charset="0"/>
                <a:cs typeface="Arial"/>
              </a:defRPr>
            </a:lvl1pPr>
          </a:lstStyle>
          <a:p>
            <a:r>
              <a:rPr lang="en-US"/>
              <a:t>Post-preliminary Coordination Meeting</a:t>
            </a:r>
          </a:p>
        </p:txBody>
      </p:sp>
      <p:sp>
        <p:nvSpPr>
          <p:cNvPr id="7" name="Slide Number Placeholder 1">
            <a:extLst>
              <a:ext uri="{FF2B5EF4-FFF2-40B4-BE49-F238E27FC236}">
                <a16:creationId xmlns:a16="http://schemas.microsoft.com/office/drawing/2014/main" id="{4866CB97-ABE6-24FF-5F6A-10795F0D3FD6}"/>
              </a:ext>
            </a:extLst>
          </p:cNvPr>
          <p:cNvSpPr>
            <a:spLocks noGrp="1"/>
          </p:cNvSpPr>
          <p:nvPr>
            <p:ph type="sldNum" sz="quarter" idx="4"/>
          </p:nvPr>
        </p:nvSpPr>
        <p:spPr>
          <a:xfrm>
            <a:off x="11459278" y="6282727"/>
            <a:ext cx="427921"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Franklin Gothic Medium" panose="020B0603020102020204" pitchFamily="34" charset="0"/>
              </a:defRPr>
            </a:lvl1pPr>
          </a:lstStyle>
          <a:p>
            <a:fld id="{8FCC257D-A786-9244-9E17-CE618C8B9275}" type="slidenum">
              <a:rPr lang="en-US" smtClean="0"/>
              <a:pPr/>
              <a:t>‹#›</a:t>
            </a:fld>
            <a:endParaRPr lang="en-US"/>
          </a:p>
        </p:txBody>
      </p:sp>
    </p:spTree>
    <p:extLst>
      <p:ext uri="{BB962C8B-B14F-4D97-AF65-F5344CB8AC3E}">
        <p14:creationId xmlns:p14="http://schemas.microsoft.com/office/powerpoint/2010/main" val="4141698978"/>
      </p:ext>
    </p:extLst>
  </p:cSld>
  <p:clrMapOvr>
    <a:masterClrMapping/>
  </p:clrMapOvr>
  <p:extLst>
    <p:ext uri="{DCECCB84-F9BA-43D5-87BE-67443E8EF086}">
      <p15:sldGuideLst xmlns:p15="http://schemas.microsoft.com/office/powerpoint/2012/main">
        <p15:guide id="1" pos="247">
          <p15:clr>
            <a:srgbClr val="FBAE40"/>
          </p15:clr>
        </p15:guide>
        <p15:guide id="2" pos="5504">
          <p15:clr>
            <a:srgbClr val="FBAE40"/>
          </p15:clr>
        </p15:guide>
        <p15:guide id="3" orient="horz" pos="1278">
          <p15:clr>
            <a:srgbClr val="FBAE40"/>
          </p15:clr>
        </p15:guide>
        <p15:guide id="4" pos="2944">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2_Title Slide (low ink)">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752B4AC-0168-21B4-5B27-56D7301E260B}"/>
              </a:ext>
            </a:extLst>
          </p:cNvPr>
          <p:cNvSpPr/>
          <p:nvPr userDrawn="1"/>
        </p:nvSpPr>
        <p:spPr>
          <a:xfrm flipV="1">
            <a:off x="0" y="5916954"/>
            <a:ext cx="12192000" cy="941046"/>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49" b="0" i="0">
              <a:latin typeface="ITC Franklin Gothic Std Book" panose="020B0504030503020204" pitchFamily="34" charset="0"/>
            </a:endParaRPr>
          </a:p>
        </p:txBody>
      </p:sp>
      <p:pic>
        <p:nvPicPr>
          <p:cNvPr id="12" name="Picture 11">
            <a:extLst>
              <a:ext uri="{FF2B5EF4-FFF2-40B4-BE49-F238E27FC236}">
                <a16:creationId xmlns:a16="http://schemas.microsoft.com/office/drawing/2014/main" id="{FDDF0118-A1FC-4947-2159-73B9F189239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4801" y="5906230"/>
            <a:ext cx="2027024" cy="810563"/>
          </a:xfrm>
          <a:prstGeom prst="rect">
            <a:avLst/>
          </a:prstGeom>
        </p:spPr>
      </p:pic>
      <p:sp>
        <p:nvSpPr>
          <p:cNvPr id="4" name="Footer Placeholder 4">
            <a:extLst>
              <a:ext uri="{FF2B5EF4-FFF2-40B4-BE49-F238E27FC236}">
                <a16:creationId xmlns:a16="http://schemas.microsoft.com/office/drawing/2014/main" id="{E7E7ED7A-6866-99B9-9470-2C1AE812CC6A}"/>
              </a:ext>
            </a:extLst>
          </p:cNvPr>
          <p:cNvSpPr>
            <a:spLocks noGrp="1"/>
          </p:cNvSpPr>
          <p:nvPr>
            <p:ph type="ftr" sz="quarter" idx="3"/>
          </p:nvPr>
        </p:nvSpPr>
        <p:spPr>
          <a:xfrm>
            <a:off x="7015864" y="6282727"/>
            <a:ext cx="4443413"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ITC Franklin Gothic Std Book" panose="020B0504030503020204" pitchFamily="34" charset="0"/>
                <a:cs typeface="Arial"/>
              </a:defRPr>
            </a:lvl1pPr>
          </a:lstStyle>
          <a:p>
            <a:r>
              <a:rPr lang="en-US"/>
              <a:t>Post-preliminary Coordination Meeting</a:t>
            </a:r>
          </a:p>
        </p:txBody>
      </p:sp>
      <p:sp>
        <p:nvSpPr>
          <p:cNvPr id="5" name="Slide Number Placeholder 1">
            <a:extLst>
              <a:ext uri="{FF2B5EF4-FFF2-40B4-BE49-F238E27FC236}">
                <a16:creationId xmlns:a16="http://schemas.microsoft.com/office/drawing/2014/main" id="{912BBE3E-AF90-7719-A38E-BD303A7970B8}"/>
              </a:ext>
            </a:extLst>
          </p:cNvPr>
          <p:cNvSpPr>
            <a:spLocks noGrp="1"/>
          </p:cNvSpPr>
          <p:nvPr>
            <p:ph type="sldNum" sz="quarter" idx="4"/>
          </p:nvPr>
        </p:nvSpPr>
        <p:spPr>
          <a:xfrm>
            <a:off x="11459278" y="6282727"/>
            <a:ext cx="427921"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Franklin Gothic Medium" panose="020B0603020102020204" pitchFamily="34" charset="0"/>
              </a:defRPr>
            </a:lvl1pPr>
          </a:lstStyle>
          <a:p>
            <a:fld id="{8FCC257D-A786-9244-9E17-CE618C8B9275}" type="slidenum">
              <a:rPr lang="en-US" smtClean="0"/>
              <a:pPr/>
              <a:t>‹#›</a:t>
            </a:fld>
            <a:endParaRPr lang="en-US"/>
          </a:p>
        </p:txBody>
      </p:sp>
    </p:spTree>
    <p:extLst>
      <p:ext uri="{BB962C8B-B14F-4D97-AF65-F5344CB8AC3E}">
        <p14:creationId xmlns:p14="http://schemas.microsoft.com/office/powerpoint/2010/main" val="612357496"/>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Virginia">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D061912-18C8-41D6-8A7B-B688E67B5E5B}"/>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722" y="0"/>
            <a:ext cx="12188563" cy="6858000"/>
          </a:xfrm>
          <a:prstGeom prst="rect">
            <a:avLst/>
          </a:prstGeom>
        </p:spPr>
      </p:pic>
      <p:sp>
        <p:nvSpPr>
          <p:cNvPr id="2" name="Rectangle 1">
            <a:extLst>
              <a:ext uri="{FF2B5EF4-FFF2-40B4-BE49-F238E27FC236}">
                <a16:creationId xmlns:a16="http://schemas.microsoft.com/office/drawing/2014/main" id="{7719D287-29F9-DE44-9F1C-D54D423E2DB4}"/>
              </a:ext>
            </a:extLst>
          </p:cNvPr>
          <p:cNvSpPr/>
          <p:nvPr userDrawn="1"/>
        </p:nvSpPr>
        <p:spPr>
          <a:xfrm>
            <a:off x="-3441" y="-2"/>
            <a:ext cx="12192000" cy="6858002"/>
          </a:xfrm>
          <a:prstGeom prst="rect">
            <a:avLst/>
          </a:prstGeom>
          <a:solidFill>
            <a:srgbClr val="005288">
              <a:alpha val="30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9" name="Title 2">
            <a:extLst>
              <a:ext uri="{FF2B5EF4-FFF2-40B4-BE49-F238E27FC236}">
                <a16:creationId xmlns:a16="http://schemas.microsoft.com/office/drawing/2014/main" id="{725A2850-52BB-81ED-890C-DD762F25E87E}"/>
              </a:ext>
            </a:extLst>
          </p:cNvPr>
          <p:cNvSpPr>
            <a:spLocks noGrp="1"/>
          </p:cNvSpPr>
          <p:nvPr>
            <p:ph type="title"/>
          </p:nvPr>
        </p:nvSpPr>
        <p:spPr>
          <a:xfrm>
            <a:off x="738189" y="2164956"/>
            <a:ext cx="10715627" cy="743347"/>
          </a:xfrm>
        </p:spPr>
        <p:txBody>
          <a:bodyPr>
            <a:normAutofit/>
          </a:bodyPr>
          <a:lstStyle>
            <a:lvl1pPr>
              <a:defRPr sz="4000" b="0">
                <a:solidFill>
                  <a:schemeClr val="bg1"/>
                </a:solidFill>
                <a:latin typeface="+mj-lt"/>
                <a:cs typeface="Arial"/>
              </a:defRPr>
            </a:lvl1pPr>
          </a:lstStyle>
          <a:p>
            <a:r>
              <a:rPr lang="en-US"/>
              <a:t>Click to edit Master title style</a:t>
            </a:r>
          </a:p>
        </p:txBody>
      </p:sp>
      <p:sp>
        <p:nvSpPr>
          <p:cNvPr id="11" name="Text Placeholder 5">
            <a:extLst>
              <a:ext uri="{FF2B5EF4-FFF2-40B4-BE49-F238E27FC236}">
                <a16:creationId xmlns:a16="http://schemas.microsoft.com/office/drawing/2014/main" id="{142E9A10-C261-AC17-40D3-568668A5F77E}"/>
              </a:ext>
            </a:extLst>
          </p:cNvPr>
          <p:cNvSpPr>
            <a:spLocks noGrp="1"/>
          </p:cNvSpPr>
          <p:nvPr>
            <p:ph type="body" sz="quarter" idx="10"/>
          </p:nvPr>
        </p:nvSpPr>
        <p:spPr>
          <a:xfrm>
            <a:off x="745067" y="2895600"/>
            <a:ext cx="10708748" cy="410936"/>
          </a:xfrm>
        </p:spPr>
        <p:txBody>
          <a:bodyPr>
            <a:normAutofit/>
          </a:bodyPr>
          <a:lstStyle>
            <a:lvl1pPr marL="0" indent="0">
              <a:buNone/>
              <a:defRPr sz="1600">
                <a:solidFill>
                  <a:schemeClr val="bg1"/>
                </a:solidFill>
                <a:latin typeface="+mj-lt"/>
                <a:cs typeface="Arial"/>
              </a:defRPr>
            </a:lvl1pPr>
          </a:lstStyle>
          <a:p>
            <a:pPr lvl="0"/>
            <a:r>
              <a:rPr lang="en-US"/>
              <a:t>Click to edit Master text styles</a:t>
            </a:r>
          </a:p>
        </p:txBody>
      </p:sp>
    </p:spTree>
    <p:extLst>
      <p:ext uri="{BB962C8B-B14F-4D97-AF65-F5344CB8AC3E}">
        <p14:creationId xmlns:p14="http://schemas.microsoft.com/office/powerpoint/2010/main" val="1993475396"/>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elaware">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D061912-18C8-41D6-8A7B-B688E67B5E5B}"/>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722" y="0"/>
            <a:ext cx="12188563" cy="6858000"/>
          </a:xfrm>
          <a:prstGeom prst="rect">
            <a:avLst/>
          </a:prstGeom>
        </p:spPr>
      </p:pic>
      <p:sp>
        <p:nvSpPr>
          <p:cNvPr id="2" name="Rectangle 1">
            <a:extLst>
              <a:ext uri="{FF2B5EF4-FFF2-40B4-BE49-F238E27FC236}">
                <a16:creationId xmlns:a16="http://schemas.microsoft.com/office/drawing/2014/main" id="{7719D287-29F9-DE44-9F1C-D54D423E2DB4}"/>
              </a:ext>
            </a:extLst>
          </p:cNvPr>
          <p:cNvSpPr/>
          <p:nvPr userDrawn="1"/>
        </p:nvSpPr>
        <p:spPr>
          <a:xfrm>
            <a:off x="-5159" y="0"/>
            <a:ext cx="12192000" cy="6858002"/>
          </a:xfrm>
          <a:prstGeom prst="rect">
            <a:avLst/>
          </a:prstGeom>
          <a:solidFill>
            <a:srgbClr val="005288">
              <a:alpha val="30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9" name="Title 2">
            <a:extLst>
              <a:ext uri="{FF2B5EF4-FFF2-40B4-BE49-F238E27FC236}">
                <a16:creationId xmlns:a16="http://schemas.microsoft.com/office/drawing/2014/main" id="{725A2850-52BB-81ED-890C-DD762F25E87E}"/>
              </a:ext>
            </a:extLst>
          </p:cNvPr>
          <p:cNvSpPr>
            <a:spLocks noGrp="1"/>
          </p:cNvSpPr>
          <p:nvPr>
            <p:ph type="title"/>
          </p:nvPr>
        </p:nvSpPr>
        <p:spPr>
          <a:xfrm>
            <a:off x="738189" y="2164956"/>
            <a:ext cx="10715627" cy="743347"/>
          </a:xfrm>
        </p:spPr>
        <p:txBody>
          <a:bodyPr>
            <a:normAutofit/>
          </a:bodyPr>
          <a:lstStyle>
            <a:lvl1pPr>
              <a:defRPr sz="4000" b="0">
                <a:solidFill>
                  <a:schemeClr val="bg1"/>
                </a:solidFill>
                <a:latin typeface="+mj-lt"/>
                <a:cs typeface="Arial"/>
              </a:defRPr>
            </a:lvl1pPr>
          </a:lstStyle>
          <a:p>
            <a:r>
              <a:rPr lang="en-US"/>
              <a:t>Click to edit Master title style</a:t>
            </a:r>
          </a:p>
        </p:txBody>
      </p:sp>
      <p:sp>
        <p:nvSpPr>
          <p:cNvPr id="11" name="Text Placeholder 5">
            <a:extLst>
              <a:ext uri="{FF2B5EF4-FFF2-40B4-BE49-F238E27FC236}">
                <a16:creationId xmlns:a16="http://schemas.microsoft.com/office/drawing/2014/main" id="{142E9A10-C261-AC17-40D3-568668A5F77E}"/>
              </a:ext>
            </a:extLst>
          </p:cNvPr>
          <p:cNvSpPr>
            <a:spLocks noGrp="1"/>
          </p:cNvSpPr>
          <p:nvPr>
            <p:ph type="body" sz="quarter" idx="10"/>
          </p:nvPr>
        </p:nvSpPr>
        <p:spPr>
          <a:xfrm>
            <a:off x="745067" y="2895600"/>
            <a:ext cx="10708748" cy="410936"/>
          </a:xfrm>
        </p:spPr>
        <p:txBody>
          <a:bodyPr>
            <a:normAutofit/>
          </a:bodyPr>
          <a:lstStyle>
            <a:lvl1pPr marL="0" indent="0">
              <a:buNone/>
              <a:defRPr sz="1600">
                <a:solidFill>
                  <a:schemeClr val="bg1"/>
                </a:solidFill>
                <a:latin typeface="+mj-lt"/>
                <a:cs typeface="Arial"/>
              </a:defRPr>
            </a:lvl1pPr>
          </a:lstStyle>
          <a:p>
            <a:pPr lvl="0"/>
            <a:r>
              <a:rPr lang="en-US"/>
              <a:t>Click to edit Master text styles</a:t>
            </a:r>
          </a:p>
        </p:txBody>
      </p:sp>
    </p:spTree>
    <p:extLst>
      <p:ext uri="{BB962C8B-B14F-4D97-AF65-F5344CB8AC3E}">
        <p14:creationId xmlns:p14="http://schemas.microsoft.com/office/powerpoint/2010/main" val="1625122099"/>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rgbClr val="005288"/>
        </a:solidFill>
        <a:effectLst/>
      </p:bgPr>
    </p:bg>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259B2E-2FEF-A64F-8760-8691A70A60EE}"/>
              </a:ext>
            </a:extLst>
          </p:cNvPr>
          <p:cNvSpPr>
            <a:spLocks noGrp="1"/>
          </p:cNvSpPr>
          <p:nvPr>
            <p:ph type="title" hasCustomPrompt="1"/>
          </p:nvPr>
        </p:nvSpPr>
        <p:spPr>
          <a:xfrm>
            <a:off x="738189" y="2579484"/>
            <a:ext cx="10715627" cy="743347"/>
          </a:xfrm>
        </p:spPr>
        <p:txBody>
          <a:bodyPr>
            <a:normAutofit/>
          </a:bodyPr>
          <a:lstStyle>
            <a:lvl1pPr>
              <a:defRPr sz="4000" b="0">
                <a:solidFill>
                  <a:schemeClr val="bg1"/>
                </a:solidFill>
                <a:latin typeface="+mj-lt"/>
                <a:cs typeface="Arial"/>
              </a:defRPr>
            </a:lvl1pPr>
          </a:lstStyle>
          <a:p>
            <a:r>
              <a:rPr lang="en-US"/>
              <a:t>Divider slide</a:t>
            </a:r>
          </a:p>
        </p:txBody>
      </p:sp>
      <p:sp>
        <p:nvSpPr>
          <p:cNvPr id="9" name="Text Placeholder 5">
            <a:extLst>
              <a:ext uri="{FF2B5EF4-FFF2-40B4-BE49-F238E27FC236}">
                <a16:creationId xmlns:a16="http://schemas.microsoft.com/office/drawing/2014/main" id="{F0C131CE-4E30-DE4B-AB8A-A8FD12FA2819}"/>
              </a:ext>
            </a:extLst>
          </p:cNvPr>
          <p:cNvSpPr>
            <a:spLocks noGrp="1"/>
          </p:cNvSpPr>
          <p:nvPr>
            <p:ph type="body" sz="quarter" idx="10"/>
          </p:nvPr>
        </p:nvSpPr>
        <p:spPr>
          <a:xfrm>
            <a:off x="745067" y="3310128"/>
            <a:ext cx="10708748" cy="1148366"/>
          </a:xfrm>
        </p:spPr>
        <p:txBody>
          <a:bodyPr>
            <a:normAutofit/>
          </a:bodyPr>
          <a:lstStyle>
            <a:lvl1pPr marL="0" indent="0">
              <a:buNone/>
              <a:defRPr sz="1600">
                <a:solidFill>
                  <a:schemeClr val="bg1"/>
                </a:solidFill>
                <a:latin typeface="+mj-lt"/>
                <a:cs typeface="Arial"/>
              </a:defRPr>
            </a:lvl1pPr>
          </a:lstStyle>
          <a:p>
            <a:pPr lvl="0"/>
            <a:r>
              <a:rPr lang="en-US"/>
              <a:t>Click to edit Master text styles</a:t>
            </a:r>
          </a:p>
        </p:txBody>
      </p:sp>
    </p:spTree>
    <p:extLst>
      <p:ext uri="{BB962C8B-B14F-4D97-AF65-F5344CB8AC3E}">
        <p14:creationId xmlns:p14="http://schemas.microsoft.com/office/powerpoint/2010/main" val="8530840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tx2"/>
        </a:solidFill>
        <a:effectLst/>
      </p:bgPr>
    </p:bg>
    <p:spTree>
      <p:nvGrpSpPr>
        <p:cNvPr id="1" name=""/>
        <p:cNvGrpSpPr/>
        <p:nvPr/>
      </p:nvGrpSpPr>
      <p:grpSpPr>
        <a:xfrm>
          <a:off x="0" y="0"/>
          <a:ext cx="0" cy="0"/>
          <a:chOff x="0" y="0"/>
          <a:chExt cx="0" cy="0"/>
        </a:xfrm>
      </p:grpSpPr>
      <p:pic>
        <p:nvPicPr>
          <p:cNvPr id="4" name="Picture 3" descr="A large body of water surrounded by trees&#10;&#10;Description automatically generated">
            <a:extLst>
              <a:ext uri="{FF2B5EF4-FFF2-40B4-BE49-F238E27FC236}">
                <a16:creationId xmlns:a16="http://schemas.microsoft.com/office/drawing/2014/main" id="{C1919607-8AD0-4466-BC03-467A0DAC819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B43380E8-22F6-1840-9848-D52F39AFD78E}"/>
              </a:ext>
            </a:extLst>
          </p:cNvPr>
          <p:cNvSpPr/>
          <p:nvPr userDrawn="1"/>
        </p:nvSpPr>
        <p:spPr>
          <a:xfrm>
            <a:off x="0" y="0"/>
            <a:ext cx="12192000" cy="6858000"/>
          </a:xfrm>
          <a:prstGeom prst="rect">
            <a:avLst/>
          </a:prstGeom>
          <a:solidFill>
            <a:srgbClr val="005288">
              <a:alpha val="78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 name="Title 2">
            <a:extLst>
              <a:ext uri="{FF2B5EF4-FFF2-40B4-BE49-F238E27FC236}">
                <a16:creationId xmlns:a16="http://schemas.microsoft.com/office/drawing/2014/main" id="{F6AFE8EF-C433-A04D-8FA7-421BB355AC3E}"/>
              </a:ext>
            </a:extLst>
          </p:cNvPr>
          <p:cNvSpPr>
            <a:spLocks noGrp="1"/>
          </p:cNvSpPr>
          <p:nvPr>
            <p:ph type="title" hasCustomPrompt="1"/>
          </p:nvPr>
        </p:nvSpPr>
        <p:spPr>
          <a:xfrm>
            <a:off x="738189" y="2579484"/>
            <a:ext cx="10715627" cy="743347"/>
          </a:xfrm>
        </p:spPr>
        <p:txBody>
          <a:bodyPr>
            <a:normAutofit/>
          </a:bodyPr>
          <a:lstStyle>
            <a:lvl1pPr>
              <a:defRPr sz="4000" b="0">
                <a:solidFill>
                  <a:schemeClr val="bg1"/>
                </a:solidFill>
                <a:latin typeface="+mj-lt"/>
                <a:cs typeface="Arial"/>
              </a:defRPr>
            </a:lvl1pPr>
          </a:lstStyle>
          <a:p>
            <a:r>
              <a:rPr lang="en-US"/>
              <a:t>Divider slide + image</a:t>
            </a:r>
          </a:p>
        </p:txBody>
      </p:sp>
      <p:sp>
        <p:nvSpPr>
          <p:cNvPr id="14" name="Text Placeholder 5">
            <a:extLst>
              <a:ext uri="{FF2B5EF4-FFF2-40B4-BE49-F238E27FC236}">
                <a16:creationId xmlns:a16="http://schemas.microsoft.com/office/drawing/2014/main" id="{B1F6F3CA-DCA5-7D4E-AA81-4152972D5513}"/>
              </a:ext>
            </a:extLst>
          </p:cNvPr>
          <p:cNvSpPr>
            <a:spLocks noGrp="1"/>
          </p:cNvSpPr>
          <p:nvPr>
            <p:ph type="body" sz="quarter" idx="10"/>
          </p:nvPr>
        </p:nvSpPr>
        <p:spPr>
          <a:xfrm>
            <a:off x="745067" y="3310128"/>
            <a:ext cx="10708748" cy="1148366"/>
          </a:xfrm>
        </p:spPr>
        <p:txBody>
          <a:bodyPr>
            <a:normAutofit/>
          </a:bodyPr>
          <a:lstStyle>
            <a:lvl1pPr marL="0" indent="0">
              <a:buNone/>
              <a:defRPr sz="1600">
                <a:solidFill>
                  <a:schemeClr val="bg1"/>
                </a:solidFill>
                <a:latin typeface="+mj-lt"/>
                <a:cs typeface="Arial"/>
              </a:defRPr>
            </a:lvl1pPr>
          </a:lstStyle>
          <a:p>
            <a:pPr lvl="0"/>
            <a:r>
              <a:rPr lang="en-US"/>
              <a:t>Click to edit Master text styles</a:t>
            </a:r>
          </a:p>
        </p:txBody>
      </p:sp>
    </p:spTree>
    <p:extLst>
      <p:ext uri="{BB962C8B-B14F-4D97-AF65-F5344CB8AC3E}">
        <p14:creationId xmlns:p14="http://schemas.microsoft.com/office/powerpoint/2010/main" val="672958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tx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44D5A57-FD14-D6FE-AFF6-988935D2B8C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flipH="1">
            <a:off x="0" y="0"/>
            <a:ext cx="12192000" cy="6858000"/>
          </a:xfrm>
          <a:prstGeom prst="rect">
            <a:avLst/>
          </a:prstGeom>
        </p:spPr>
      </p:pic>
      <p:sp>
        <p:nvSpPr>
          <p:cNvPr id="6" name="Rectangle 5">
            <a:extLst>
              <a:ext uri="{FF2B5EF4-FFF2-40B4-BE49-F238E27FC236}">
                <a16:creationId xmlns:a16="http://schemas.microsoft.com/office/drawing/2014/main" id="{B43380E8-22F6-1840-9848-D52F39AFD78E}"/>
              </a:ext>
            </a:extLst>
          </p:cNvPr>
          <p:cNvSpPr/>
          <p:nvPr userDrawn="1"/>
        </p:nvSpPr>
        <p:spPr>
          <a:xfrm>
            <a:off x="0" y="-1"/>
            <a:ext cx="12192000" cy="6858000"/>
          </a:xfrm>
          <a:prstGeom prst="rect">
            <a:avLst/>
          </a:prstGeom>
          <a:solidFill>
            <a:srgbClr val="005288">
              <a:alpha val="78000"/>
            </a:srgb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 name="Title 2">
            <a:extLst>
              <a:ext uri="{FF2B5EF4-FFF2-40B4-BE49-F238E27FC236}">
                <a16:creationId xmlns:a16="http://schemas.microsoft.com/office/drawing/2014/main" id="{F6AFE8EF-C433-A04D-8FA7-421BB355AC3E}"/>
              </a:ext>
            </a:extLst>
          </p:cNvPr>
          <p:cNvSpPr>
            <a:spLocks noGrp="1"/>
          </p:cNvSpPr>
          <p:nvPr>
            <p:ph type="title" hasCustomPrompt="1"/>
          </p:nvPr>
        </p:nvSpPr>
        <p:spPr>
          <a:xfrm>
            <a:off x="738189" y="2579484"/>
            <a:ext cx="10715627" cy="743347"/>
          </a:xfrm>
        </p:spPr>
        <p:txBody>
          <a:bodyPr>
            <a:normAutofit/>
          </a:bodyPr>
          <a:lstStyle>
            <a:lvl1pPr>
              <a:defRPr sz="4000" b="0">
                <a:solidFill>
                  <a:schemeClr val="bg1"/>
                </a:solidFill>
                <a:latin typeface="+mj-lt"/>
                <a:cs typeface="Arial"/>
              </a:defRPr>
            </a:lvl1pPr>
          </a:lstStyle>
          <a:p>
            <a:r>
              <a:rPr lang="en-US"/>
              <a:t>Divider slide + image</a:t>
            </a:r>
          </a:p>
        </p:txBody>
      </p:sp>
      <p:sp>
        <p:nvSpPr>
          <p:cNvPr id="14" name="Text Placeholder 5">
            <a:extLst>
              <a:ext uri="{FF2B5EF4-FFF2-40B4-BE49-F238E27FC236}">
                <a16:creationId xmlns:a16="http://schemas.microsoft.com/office/drawing/2014/main" id="{B1F6F3CA-DCA5-7D4E-AA81-4152972D5513}"/>
              </a:ext>
            </a:extLst>
          </p:cNvPr>
          <p:cNvSpPr>
            <a:spLocks noGrp="1"/>
          </p:cNvSpPr>
          <p:nvPr>
            <p:ph type="body" sz="quarter" idx="10"/>
          </p:nvPr>
        </p:nvSpPr>
        <p:spPr>
          <a:xfrm>
            <a:off x="745067" y="3310128"/>
            <a:ext cx="10708748" cy="1148366"/>
          </a:xfrm>
        </p:spPr>
        <p:txBody>
          <a:bodyPr>
            <a:normAutofit/>
          </a:bodyPr>
          <a:lstStyle>
            <a:lvl1pPr marL="0" indent="0">
              <a:buNone/>
              <a:defRPr sz="1600">
                <a:solidFill>
                  <a:schemeClr val="bg1"/>
                </a:solidFill>
                <a:latin typeface="+mj-lt"/>
                <a:cs typeface="Arial"/>
              </a:defRPr>
            </a:lvl1pPr>
          </a:lstStyle>
          <a:p>
            <a:pPr lvl="0"/>
            <a:r>
              <a:rPr lang="en-US"/>
              <a:t>Click to edit Master text styles</a:t>
            </a:r>
          </a:p>
        </p:txBody>
      </p:sp>
    </p:spTree>
    <p:extLst>
      <p:ext uri="{BB962C8B-B14F-4D97-AF65-F5344CB8AC3E}">
        <p14:creationId xmlns:p14="http://schemas.microsoft.com/office/powerpoint/2010/main" val="20349674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26" Type="http://schemas.openxmlformats.org/officeDocument/2006/relationships/slideLayout" Target="../slideLayouts/slideLayout47.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5" Type="http://schemas.openxmlformats.org/officeDocument/2006/relationships/slideLayout" Target="../slideLayouts/slideLayout46.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29" Type="http://schemas.openxmlformats.org/officeDocument/2006/relationships/theme" Target="../theme/theme2.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slideLayout" Target="../slideLayouts/slideLayout45.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slideLayout" Target="../slideLayouts/slideLayout44.xml"/><Relationship Id="rId28" Type="http://schemas.openxmlformats.org/officeDocument/2006/relationships/slideLayout" Target="../slideLayouts/slideLayout49.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 Id="rId27" Type="http://schemas.openxmlformats.org/officeDocument/2006/relationships/slideLayout" Target="../slideLayouts/slideLayout48.xml"/><Relationship Id="rId30" Type="http://schemas.openxmlformats.org/officeDocument/2006/relationships/image" Target="../media/image10.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738189" y="426314"/>
            <a:ext cx="10715627" cy="258020"/>
          </a:xfrm>
          <a:prstGeom prst="rect">
            <a:avLst/>
          </a:prstGeom>
        </p:spPr>
        <p:txBody>
          <a:bodyPr vert="horz" lIns="91440" tIns="45720" rIns="91440" bIns="45720" rtlCol="0" anchor="ctr">
            <a:normAutofit/>
          </a:bodyPr>
          <a:lstStyle/>
          <a:p>
            <a:r>
              <a:rPr lang="en-US"/>
              <a:t>Click to edit master title style</a:t>
            </a:r>
          </a:p>
        </p:txBody>
      </p:sp>
      <p:cxnSp>
        <p:nvCxnSpPr>
          <p:cNvPr id="8" name="Straight Connector 13"/>
          <p:cNvCxnSpPr>
            <a:cxnSpLocks noChangeShapeType="1"/>
          </p:cNvCxnSpPr>
          <p:nvPr userDrawn="1"/>
        </p:nvCxnSpPr>
        <p:spPr bwMode="auto">
          <a:xfrm>
            <a:off x="738194" y="833482"/>
            <a:ext cx="10715625" cy="0"/>
          </a:xfrm>
          <a:prstGeom prst="line">
            <a:avLst/>
          </a:prstGeom>
          <a:noFill/>
          <a:ln w="25400">
            <a:solidFill>
              <a:schemeClr val="accent3">
                <a:lumMod val="75000"/>
              </a:schemeClr>
            </a:solidFill>
            <a:round/>
            <a:headEnd/>
            <a:tailEnd/>
          </a:ln>
          <a:extLst>
            <a:ext uri="{909E8E84-426E-40dd-AFC4-6F175D3DCCD1}">
              <a14:hiddenFill xmlns:a14="http://schemas.microsoft.com/office/drawing/2010/main" xmlns="">
                <a:noFill/>
              </a14:hiddenFill>
            </a:ext>
          </a:extLst>
        </p:spPr>
      </p:cxnSp>
      <p:sp>
        <p:nvSpPr>
          <p:cNvPr id="9" name="Text Placeholder 2"/>
          <p:cNvSpPr>
            <a:spLocks noGrp="1"/>
          </p:cNvSpPr>
          <p:nvPr>
            <p:ph type="body" idx="1"/>
          </p:nvPr>
        </p:nvSpPr>
        <p:spPr>
          <a:xfrm>
            <a:off x="738189" y="1001487"/>
            <a:ext cx="10715627" cy="465505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
        <p:nvSpPr>
          <p:cNvPr id="11" name="Footer Placeholder 4"/>
          <p:cNvSpPr>
            <a:spLocks noGrp="1"/>
          </p:cNvSpPr>
          <p:nvPr>
            <p:ph type="ftr" sz="quarter" idx="3"/>
          </p:nvPr>
        </p:nvSpPr>
        <p:spPr>
          <a:xfrm>
            <a:off x="6096000" y="6173791"/>
            <a:ext cx="4443413" cy="365125"/>
          </a:xfrm>
          <a:prstGeom prst="rect">
            <a:avLst/>
          </a:prstGeom>
        </p:spPr>
        <p:txBody>
          <a:bodyPr vert="horz" lIns="91440" tIns="45720" rIns="91440" bIns="45720" rtlCol="0" anchor="ctr"/>
          <a:lstStyle>
            <a:lvl1pPr algn="r">
              <a:defRPr sz="1200">
                <a:solidFill>
                  <a:schemeClr val="tx1">
                    <a:tint val="75000"/>
                  </a:schemeClr>
                </a:solidFill>
                <a:latin typeface="Arial"/>
                <a:cs typeface="Arial"/>
              </a:defRPr>
            </a:lvl1pPr>
          </a:lstStyle>
          <a:p>
            <a:r>
              <a:rPr lang="en-US"/>
              <a:t>Federal Emergency Management Agency</a:t>
            </a:r>
          </a:p>
        </p:txBody>
      </p:sp>
      <p:sp>
        <p:nvSpPr>
          <p:cNvPr id="2" name="Slide Number Placeholder 1">
            <a:extLst>
              <a:ext uri="{FF2B5EF4-FFF2-40B4-BE49-F238E27FC236}">
                <a16:creationId xmlns:a16="http://schemas.microsoft.com/office/drawing/2014/main" id="{6BB46968-E1B9-AE4F-9DEE-EDC8D5B1D4DF}"/>
              </a:ext>
            </a:extLst>
          </p:cNvPr>
          <p:cNvSpPr>
            <a:spLocks noGrp="1"/>
          </p:cNvSpPr>
          <p:nvPr>
            <p:ph type="sldNum" sz="quarter" idx="4"/>
          </p:nvPr>
        </p:nvSpPr>
        <p:spPr>
          <a:xfrm>
            <a:off x="10539413" y="6173791"/>
            <a:ext cx="91440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CC257D-A786-9244-9E17-CE618C8B9275}" type="slidenum">
              <a:rPr lang="en-US" smtClean="0"/>
              <a:t>‹#›</a:t>
            </a:fld>
            <a:endParaRPr lang="en-US"/>
          </a:p>
        </p:txBody>
      </p:sp>
    </p:spTree>
    <p:extLst>
      <p:ext uri="{BB962C8B-B14F-4D97-AF65-F5344CB8AC3E}">
        <p14:creationId xmlns:p14="http://schemas.microsoft.com/office/powerpoint/2010/main" val="653636983"/>
      </p:ext>
    </p:extLst>
  </p:cSld>
  <p:clrMap bg1="lt1" tx1="dk1" bg2="lt2" tx2="dk2" accent1="accent1" accent2="accent2" accent3="accent3" accent4="accent4" accent5="accent5" accent6="accent6" hlink="hlink" folHlink="folHlink"/>
  <p:sldLayoutIdLst>
    <p:sldLayoutId id="2147483665" r:id="rId1"/>
    <p:sldLayoutId id="2147483671" r:id="rId2"/>
    <p:sldLayoutId id="2147483673" r:id="rId3"/>
    <p:sldLayoutId id="2147483674" r:id="rId4"/>
    <p:sldLayoutId id="2147483675" r:id="rId5"/>
    <p:sldLayoutId id="2147483676" r:id="rId6"/>
    <p:sldLayoutId id="2147483666" r:id="rId7"/>
    <p:sldLayoutId id="2147483667" r:id="rId8"/>
    <p:sldLayoutId id="2147483672" r:id="rId9"/>
    <p:sldLayoutId id="2147483650" r:id="rId10"/>
    <p:sldLayoutId id="2147483651" r:id="rId11"/>
    <p:sldLayoutId id="2147483670" r:id="rId12"/>
    <p:sldLayoutId id="2147483652" r:id="rId13"/>
    <p:sldLayoutId id="2147483668" r:id="rId14"/>
    <p:sldLayoutId id="2147483653" r:id="rId15"/>
    <p:sldLayoutId id="2147483669" r:id="rId16"/>
    <p:sldLayoutId id="2147483654" r:id="rId17"/>
    <p:sldLayoutId id="2147483659" r:id="rId18"/>
    <p:sldLayoutId id="2147483658" r:id="rId19"/>
    <p:sldLayoutId id="2147483662" r:id="rId20"/>
    <p:sldLayoutId id="2147483660" r:id="rId21"/>
  </p:sldLayoutIdLst>
  <p:hf hdr="0" dt="0"/>
  <p:txStyles>
    <p:titleStyle>
      <a:lvl1pPr algn="l" defTabSz="457200" rtl="0" eaLnBrk="1" latinLnBrk="0" hangingPunct="1">
        <a:spcBef>
          <a:spcPct val="0"/>
        </a:spcBef>
        <a:buNone/>
        <a:defRPr sz="2800" kern="1200">
          <a:solidFill>
            <a:schemeClr val="tx1"/>
          </a:solidFill>
          <a:latin typeface="+mj-lt"/>
          <a:ea typeface="+mj-ea"/>
          <a:cs typeface="+mj-cs"/>
        </a:defRPr>
      </a:lvl1pPr>
    </p:titleStyle>
    <p:bodyStyle>
      <a:lvl1pPr marL="342900" indent="-347472" algn="l" defTabSz="457200" rtl="0" eaLnBrk="1" latinLnBrk="0" hangingPunct="1">
        <a:lnSpc>
          <a:spcPts val="2600"/>
        </a:lnSpc>
        <a:spcBef>
          <a:spcPts val="1000"/>
        </a:spcBef>
        <a:buClr>
          <a:srgbClr val="2F2F30"/>
        </a:buClr>
        <a:buFont typeface="Wingdings" panose="05000000000000000000" pitchFamily="2" charset="2"/>
        <a:buChar char="§"/>
        <a:defRPr sz="2200" kern="1200">
          <a:solidFill>
            <a:schemeClr val="tx1"/>
          </a:solidFill>
          <a:latin typeface="+mn-lt"/>
          <a:ea typeface="+mn-ea"/>
          <a:cs typeface="+mn-cs"/>
        </a:defRPr>
      </a:lvl1pPr>
      <a:lvl2pPr marL="742950" indent="-285750" algn="l" defTabSz="457200" rtl="0" eaLnBrk="1" latinLnBrk="0" hangingPunct="1">
        <a:spcBef>
          <a:spcPts val="1000"/>
        </a:spcBef>
        <a:buClr>
          <a:srgbClr val="2F2F30"/>
        </a:buClr>
        <a:buSzPct val="100000"/>
        <a:buFont typeface="Courier New" panose="02070309020205020404" pitchFamily="49" charset="0"/>
        <a:buChar char="o"/>
        <a:defRPr sz="2000" kern="1200">
          <a:solidFill>
            <a:schemeClr val="tx1"/>
          </a:solidFill>
          <a:latin typeface="+mn-lt"/>
          <a:ea typeface="+mn-ea"/>
          <a:cs typeface="+mn-cs"/>
        </a:defRPr>
      </a:lvl2pPr>
      <a:lvl3pPr marL="1143000" indent="-228600" algn="l" defTabSz="457200" rtl="0" eaLnBrk="1" latinLnBrk="0" hangingPunct="1">
        <a:spcBef>
          <a:spcPts val="1000"/>
        </a:spcBef>
        <a:buClr>
          <a:srgbClr val="2F2F30"/>
        </a:buClr>
        <a:buFont typeface="Franklin Gothic Book" panose="020B0503020102020204" pitchFamily="34" charset="0"/>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EF0D66F-89A5-391D-F0CF-D80BE121B9F3}"/>
              </a:ext>
            </a:extLst>
          </p:cNvPr>
          <p:cNvSpPr/>
          <p:nvPr userDrawn="1"/>
        </p:nvSpPr>
        <p:spPr>
          <a:xfrm flipV="1">
            <a:off x="0" y="5916954"/>
            <a:ext cx="12192000" cy="941046"/>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49" b="0" i="0">
              <a:latin typeface="ITC Franklin Gothic Std Book" panose="020B0504030503020204" pitchFamily="34" charset="0"/>
            </a:endParaRPr>
          </a:p>
        </p:txBody>
      </p:sp>
      <p:sp>
        <p:nvSpPr>
          <p:cNvPr id="4" name="Footer Placeholder 4">
            <a:extLst>
              <a:ext uri="{FF2B5EF4-FFF2-40B4-BE49-F238E27FC236}">
                <a16:creationId xmlns:a16="http://schemas.microsoft.com/office/drawing/2014/main" id="{E445CF50-4A9D-ECBD-0E3E-740CB14520AC}"/>
              </a:ext>
            </a:extLst>
          </p:cNvPr>
          <p:cNvSpPr>
            <a:spLocks noGrp="1"/>
          </p:cNvSpPr>
          <p:nvPr>
            <p:ph type="ftr" sz="quarter" idx="3"/>
          </p:nvPr>
        </p:nvSpPr>
        <p:spPr>
          <a:xfrm>
            <a:off x="7015864" y="6282727"/>
            <a:ext cx="4443413"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mn-lt"/>
                <a:cs typeface="Arial"/>
              </a:defRPr>
            </a:lvl1pPr>
          </a:lstStyle>
          <a:p>
            <a:r>
              <a:rPr lang="en-US"/>
              <a:t>Post-preliminary Coordination Meeting</a:t>
            </a:r>
          </a:p>
        </p:txBody>
      </p:sp>
      <p:sp>
        <p:nvSpPr>
          <p:cNvPr id="7" name="Slide Number Placeholder 1">
            <a:extLst>
              <a:ext uri="{FF2B5EF4-FFF2-40B4-BE49-F238E27FC236}">
                <a16:creationId xmlns:a16="http://schemas.microsoft.com/office/drawing/2014/main" id="{A877FDB5-0B5D-7D02-A1D8-CEE287BE9CA2}"/>
              </a:ext>
            </a:extLst>
          </p:cNvPr>
          <p:cNvSpPr>
            <a:spLocks noGrp="1"/>
          </p:cNvSpPr>
          <p:nvPr>
            <p:ph type="sldNum" sz="quarter" idx="4"/>
          </p:nvPr>
        </p:nvSpPr>
        <p:spPr>
          <a:xfrm>
            <a:off x="11459278" y="6282727"/>
            <a:ext cx="427921" cy="170334"/>
          </a:xfrm>
          <a:prstGeom prst="rect">
            <a:avLst/>
          </a:prstGeom>
        </p:spPr>
        <p:txBody>
          <a:bodyPr vert="horz" lIns="91440" tIns="45720" rIns="91440" bIns="45720" rtlCol="0" anchor="ctr">
            <a:noAutofit/>
          </a:bodyPr>
          <a:lstStyle>
            <a:lvl1pPr algn="r">
              <a:lnSpc>
                <a:spcPct val="100000"/>
              </a:lnSpc>
              <a:defRPr sz="800" b="0" i="0">
                <a:solidFill>
                  <a:schemeClr val="tx1">
                    <a:tint val="75000"/>
                  </a:schemeClr>
                </a:solidFill>
                <a:latin typeface="Franklin Gothic Medium" panose="020B0603020102020204" pitchFamily="34" charset="0"/>
              </a:defRPr>
            </a:lvl1pPr>
          </a:lstStyle>
          <a:p>
            <a:fld id="{8FCC257D-A786-9244-9E17-CE618C8B9275}" type="slidenum">
              <a:rPr lang="en-US" smtClean="0"/>
              <a:pPr/>
              <a:t>‹#›</a:t>
            </a:fld>
            <a:endParaRPr lang="en-US"/>
          </a:p>
        </p:txBody>
      </p:sp>
      <p:pic>
        <p:nvPicPr>
          <p:cNvPr id="8" name="Picture 7">
            <a:extLst>
              <a:ext uri="{FF2B5EF4-FFF2-40B4-BE49-F238E27FC236}">
                <a16:creationId xmlns:a16="http://schemas.microsoft.com/office/drawing/2014/main" id="{C5503F54-DFB0-E385-9697-20FB98897FA5}"/>
              </a:ext>
            </a:extLst>
          </p:cNvPr>
          <p:cNvPicPr>
            <a:picLocks noChangeAspect="1"/>
          </p:cNvPicPr>
          <p:nvPr userDrawn="1"/>
        </p:nvPicPr>
        <p:blipFill>
          <a:blip r:embed="rId30" cstate="screen">
            <a:extLst>
              <a:ext uri="{28A0092B-C50C-407E-A947-70E740481C1C}">
                <a14:useLocalDpi xmlns:a14="http://schemas.microsoft.com/office/drawing/2010/main"/>
              </a:ext>
            </a:extLst>
          </a:blip>
          <a:stretch>
            <a:fillRect/>
          </a:stretch>
        </p:blipFill>
        <p:spPr>
          <a:xfrm>
            <a:off x="304801" y="5906230"/>
            <a:ext cx="2027024" cy="810563"/>
          </a:xfrm>
          <a:prstGeom prst="rect">
            <a:avLst/>
          </a:prstGeom>
        </p:spPr>
      </p:pic>
    </p:spTree>
    <p:extLst>
      <p:ext uri="{BB962C8B-B14F-4D97-AF65-F5344CB8AC3E}">
        <p14:creationId xmlns:p14="http://schemas.microsoft.com/office/powerpoint/2010/main" val="3455288431"/>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 id="2147483696" r:id="rId19"/>
    <p:sldLayoutId id="2147483697" r:id="rId20"/>
    <p:sldLayoutId id="2147483698" r:id="rId21"/>
    <p:sldLayoutId id="2147483699" r:id="rId22"/>
    <p:sldLayoutId id="2147483700" r:id="rId23"/>
    <p:sldLayoutId id="2147483701" r:id="rId24"/>
    <p:sldLayoutId id="2147483702" r:id="rId25"/>
    <p:sldLayoutId id="2147483703" r:id="rId26"/>
    <p:sldLayoutId id="2147483704" r:id="rId27"/>
    <p:sldLayoutId id="2147483705" r:id="rId28"/>
  </p:sldLayoutIdLst>
  <p:hf hdr="0" dt="0"/>
  <p:txStyles>
    <p:titleStyle>
      <a:lvl1pPr algn="l" defTabSz="457200" rtl="0" eaLnBrk="1" latinLnBrk="0" hangingPunct="1">
        <a:spcBef>
          <a:spcPct val="0"/>
        </a:spcBef>
        <a:buNone/>
        <a:defRPr lang="en-US" sz="2800" b="1" i="0" kern="1200" dirty="0">
          <a:solidFill>
            <a:srgbClr val="005288"/>
          </a:solidFill>
          <a:latin typeface="Arial" panose="020B0604020202020204" pitchFamily="34" charset="0"/>
          <a:ea typeface="+mj-ea"/>
          <a:cs typeface="+mj-cs"/>
        </a:defRPr>
      </a:lvl1pPr>
    </p:titleStyle>
    <p:bodyStyle>
      <a:lvl1pPr marL="342900" indent="-347472" algn="l" defTabSz="457200" rtl="0" eaLnBrk="1" fontAlgn="t" latinLnBrk="0" hangingPunct="1">
        <a:lnSpc>
          <a:spcPct val="90000"/>
        </a:lnSpc>
        <a:spcBef>
          <a:spcPts val="600"/>
        </a:spcBef>
        <a:spcAft>
          <a:spcPts val="600"/>
        </a:spcAft>
        <a:buClr>
          <a:schemeClr val="accent3">
            <a:lumMod val="75000"/>
          </a:schemeClr>
        </a:buClr>
        <a:buFont typeface="Wingdings" charset="2"/>
        <a:buChar char="§"/>
        <a:defRPr sz="2200" b="0" i="0" kern="1200">
          <a:solidFill>
            <a:schemeClr val="tx1"/>
          </a:solidFill>
          <a:latin typeface="ITC Franklin Gothic Std Book" panose="020B0504030503020204" pitchFamily="34" charset="0"/>
          <a:ea typeface="+mn-ea"/>
          <a:cs typeface="+mn-cs"/>
        </a:defRPr>
      </a:lvl1pPr>
      <a:lvl2pPr marL="742950" indent="-285750" algn="l" defTabSz="457200" rtl="0" eaLnBrk="1" fontAlgn="t" latinLnBrk="0" hangingPunct="1">
        <a:lnSpc>
          <a:spcPct val="90000"/>
        </a:lnSpc>
        <a:spcBef>
          <a:spcPts val="600"/>
        </a:spcBef>
        <a:spcAft>
          <a:spcPts val="600"/>
        </a:spcAft>
        <a:buClr>
          <a:schemeClr val="accent3">
            <a:lumMod val="75000"/>
          </a:schemeClr>
        </a:buClr>
        <a:buSzPct val="50000"/>
        <a:buFont typeface="Wingdings" charset="2"/>
        <a:buChar char=""/>
        <a:defRPr sz="2000" b="0" i="0" kern="1200">
          <a:solidFill>
            <a:schemeClr val="tx1"/>
          </a:solidFill>
          <a:latin typeface="ITC Franklin Gothic Std Book" panose="020B0504030503020204" pitchFamily="34" charset="0"/>
          <a:ea typeface="+mn-ea"/>
          <a:cs typeface="+mn-cs"/>
        </a:defRPr>
      </a:lvl2pPr>
      <a:lvl3pPr marL="1143000" indent="-228600" algn="l" defTabSz="457200" rtl="0" eaLnBrk="1" fontAlgn="t" latinLnBrk="0" hangingPunct="1">
        <a:lnSpc>
          <a:spcPct val="90000"/>
        </a:lnSpc>
        <a:spcBef>
          <a:spcPts val="600"/>
        </a:spcBef>
        <a:spcAft>
          <a:spcPts val="600"/>
        </a:spcAft>
        <a:buFont typeface="Arial"/>
        <a:buChar char="•"/>
        <a:defRPr sz="1800" b="0" i="0" kern="1200">
          <a:solidFill>
            <a:schemeClr val="tx1"/>
          </a:solidFill>
          <a:latin typeface="ITC Franklin Gothic Std Book" panose="020B0504030503020204" pitchFamily="34" charset="0"/>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17.xml"/><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image" Target="../media/image30.png"/><Relationship Id="rId5" Type="http://schemas.openxmlformats.org/officeDocument/2006/relationships/image" Target="../media/image29.emf"/><Relationship Id="rId4" Type="http://schemas.openxmlformats.org/officeDocument/2006/relationships/image" Target="../media/image28.emf"/></Relationships>
</file>

<file path=ppt/slides/_rels/slide12.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30.png"/><Relationship Id="rId5" Type="http://schemas.openxmlformats.org/officeDocument/2006/relationships/image" Target="../media/image29.emf"/><Relationship Id="rId4" Type="http://schemas.openxmlformats.org/officeDocument/2006/relationships/image" Target="../media/image28.emf"/></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43.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43.xml"/></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hyperlink" Target="https://data.wvgis.wvu.edu/elevation/" TargetMode="External"/><Relationship Id="rId1" Type="http://schemas.openxmlformats.org/officeDocument/2006/relationships/slideLayout" Target="../slideLayouts/slideLayout10.xml"/><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10.xml"/><Relationship Id="rId5" Type="http://schemas.openxmlformats.org/officeDocument/2006/relationships/image" Target="../media/image40.png"/><Relationship Id="rId4" Type="http://schemas.openxmlformats.org/officeDocument/2006/relationships/image" Target="../media/image39.jpeg"/></Relationships>
</file>

<file path=ppt/slides/_rels/slide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1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microsoft.com/office/2018/10/relationships/comments" Target="../comments/modernComment_33A_90A352E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48.jpeg"/><Relationship Id="rId2" Type="http://schemas.microsoft.com/office/2018/10/relationships/comments" Target="../comments/modernComment_31F_F27B5BC4.xml"/><Relationship Id="rId1" Type="http://schemas.openxmlformats.org/officeDocument/2006/relationships/slideLayout" Target="../slideLayouts/slideLayout43.xml"/></Relationships>
</file>

<file path=ppt/slides/_rels/slide2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1.xml"/><Relationship Id="rId1" Type="http://schemas.openxmlformats.org/officeDocument/2006/relationships/slideLayout" Target="../slideLayouts/slideLayout43.xml"/></Relationships>
</file>

<file path=ppt/slides/_rels/slide25.xml.rels><?xml version="1.0" encoding="UTF-8" standalone="yes"?>
<Relationships xmlns="http://schemas.openxmlformats.org/package/2006/relationships"><Relationship Id="rId3" Type="http://schemas.microsoft.com/office/2018/10/relationships/comments" Target="../comments/modernComment_322_1BA3DE8E.xml"/><Relationship Id="rId2" Type="http://schemas.openxmlformats.org/officeDocument/2006/relationships/notesSlide" Target="../notesSlides/notesSlide12.xml"/><Relationship Id="rId1" Type="http://schemas.openxmlformats.org/officeDocument/2006/relationships/slideLayout" Target="../slideLayouts/slideLayout43.xml"/><Relationship Id="rId4" Type="http://schemas.openxmlformats.org/officeDocument/2006/relationships/image" Target="../media/image49.jpeg"/></Relationships>
</file>

<file path=ppt/slides/_rels/slide2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3.xml"/><Relationship Id="rId1" Type="http://schemas.openxmlformats.org/officeDocument/2006/relationships/slideLayout" Target="../slideLayouts/slideLayout43.xml"/><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4.xml"/><Relationship Id="rId1" Type="http://schemas.openxmlformats.org/officeDocument/2006/relationships/slideLayout" Target="../slideLayouts/slideLayout43.xml"/></Relationships>
</file>

<file path=ppt/slides/_rels/slide28.xml.rels><?xml version="1.0" encoding="UTF-8" standalone="yes"?>
<Relationships xmlns="http://schemas.openxmlformats.org/package/2006/relationships"><Relationship Id="rId3" Type="http://schemas.microsoft.com/office/2018/10/relationships/comments" Target="../comments/modernComment_109B_322561B0.xml"/><Relationship Id="rId2" Type="http://schemas.openxmlformats.org/officeDocument/2006/relationships/notesSlide" Target="../notesSlides/notesSlide15.xml"/><Relationship Id="rId1" Type="http://schemas.openxmlformats.org/officeDocument/2006/relationships/slideLayout" Target="../slideLayouts/slideLayout43.xml"/><Relationship Id="rId5" Type="http://schemas.openxmlformats.org/officeDocument/2006/relationships/image" Target="../media/image54.png"/><Relationship Id="rId4" Type="http://schemas.openxmlformats.org/officeDocument/2006/relationships/image" Target="../media/image53.jpeg"/></Relationships>
</file>

<file path=ppt/slides/_rels/slide29.xml.rels><?xml version="1.0" encoding="UTF-8" standalone="yes"?>
<Relationships xmlns="http://schemas.openxmlformats.org/package/2006/relationships"><Relationship Id="rId3" Type="http://schemas.openxmlformats.org/officeDocument/2006/relationships/hyperlink" Target="https://arcg.is/1HmKLT1" TargetMode="External"/><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s://www.mapwv.gov/flood/map/" TargetMode="Externa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8" Type="http://schemas.openxmlformats.org/officeDocument/2006/relationships/image" Target="../media/image60.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57.png"/><Relationship Id="rId1" Type="http://schemas.openxmlformats.org/officeDocument/2006/relationships/slideLayout" Target="../slideLayouts/slideLayout10.xml"/><Relationship Id="rId6" Type="http://schemas.openxmlformats.org/officeDocument/2006/relationships/image" Target="../media/image59.png"/><Relationship Id="rId5" Type="http://schemas.microsoft.com/office/2007/relationships/hdphoto" Target="../media/hdphoto2.wdp"/><Relationship Id="rId4" Type="http://schemas.openxmlformats.org/officeDocument/2006/relationships/image" Target="../media/image58.png"/><Relationship Id="rId9" Type="http://schemas.microsoft.com/office/2007/relationships/hdphoto" Target="../media/hdphoto4.wdp"/></Relationships>
</file>

<file path=ppt/slides/_rels/slide33.xml.rels><?xml version="1.0" encoding="UTF-8" standalone="yes"?>
<Relationships xmlns="http://schemas.openxmlformats.org/package/2006/relationships"><Relationship Id="rId3" Type="http://schemas.openxmlformats.org/officeDocument/2006/relationships/hyperlink" Target="https://www.fema.gov/flood-maps/national-flood-hazard-layer" TargetMode="External"/><Relationship Id="rId2" Type="http://schemas.openxmlformats.org/officeDocument/2006/relationships/hyperlink" Target="https://msc.fema.gov/portal/home" TargetMode="External"/><Relationship Id="rId1" Type="http://schemas.openxmlformats.org/officeDocument/2006/relationships/slideLayout" Target="../slideLayouts/slideLayout10.xml"/><Relationship Id="rId4" Type="http://schemas.openxmlformats.org/officeDocument/2006/relationships/image" Target="../media/image61.png"/></Relationships>
</file>

<file path=ppt/slides/_rels/slide34.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hyperlink" Target="https://msc.fema.gov/portal/home" TargetMode="Externa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hyperlink" Target="https://www.fema.gov/national-flood-hazard-layer-nfhl" TargetMode="External"/><Relationship Id="rId2" Type="http://schemas.microsoft.com/office/2018/10/relationships/comments" Target="../comments/modernComment_2AC_4B6DAFF8.xml"/><Relationship Id="rId1" Type="http://schemas.openxmlformats.org/officeDocument/2006/relationships/slideLayout" Target="../slideLayouts/slideLayout10.xml"/><Relationship Id="rId4" Type="http://schemas.openxmlformats.org/officeDocument/2006/relationships/image" Target="../media/image63.png"/></Relationships>
</file>

<file path=ppt/slides/_rels/slide3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3" Type="http://schemas.openxmlformats.org/officeDocument/2006/relationships/hyperlink" Target="https://www.mapwv.gov/flood/map/" TargetMode="External"/><Relationship Id="rId2" Type="http://schemas.openxmlformats.org/officeDocument/2006/relationships/image" Target="../media/image68.png"/><Relationship Id="rId1" Type="http://schemas.openxmlformats.org/officeDocument/2006/relationships/slideLayout" Target="../slideLayouts/slideLayout17.xml"/><Relationship Id="rId5" Type="http://schemas.openxmlformats.org/officeDocument/2006/relationships/image" Target="../media/image70.svg"/><Relationship Id="rId4" Type="http://schemas.openxmlformats.org/officeDocument/2006/relationships/image" Target="../media/image6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hyperlink" Target="https://www.wvfrf.org/wvre/blra/?sortfield=Depth_Grid&amp;sorttype=desc&amp;statement=County%2520%253D%2520Berkeley%253BFuture_Map_Condition%2520IN%2520%28Mapped%2520in%2520Floodway-Commercial%252CMapped%2520In%2520Floodway-Residential%252CMAPPED%2520IN-Commercial%252CMAPPED%2520IN-Other%252CMAPPED%2520IN-Residential%29&amp;from=1&amp;hiddenFields=default" TargetMode="External"/><Relationship Id="rId7" Type="http://schemas.openxmlformats.org/officeDocument/2006/relationships/image" Target="../media/image72.png"/><Relationship Id="rId2" Type="http://schemas.microsoft.com/office/2018/10/relationships/comments" Target="../comments/modernComment_109E_939D8DF5.xml"/><Relationship Id="rId1" Type="http://schemas.openxmlformats.org/officeDocument/2006/relationships/slideLayout" Target="../slideLayouts/slideLayout17.xml"/><Relationship Id="rId6" Type="http://schemas.openxmlformats.org/officeDocument/2006/relationships/image" Target="../media/image71.png"/><Relationship Id="rId5" Type="http://schemas.openxmlformats.org/officeDocument/2006/relationships/hyperlink" Target="https://www.wvfrf.org/wvre/report/?scaleid=3&amp;entityid=2&amp;type=all" TargetMode="External"/><Relationship Id="rId4" Type="http://schemas.openxmlformats.org/officeDocument/2006/relationships/hyperlink" Target="https://www.wvfrf.org/wvre/blra/?sortfield=Depth_Grid&amp;sorttype=desc&amp;statement=County%2520%253D%2520Berkeley%253BFuture_Map_Condition%2520IN%2520%28MAPPED%2520OUT-Commercial%252CMAPPED%2520OUT-Other%252CMAPPED%2520OUT-Residential%29&amp;from=1&amp;hiddenFields=default" TargetMode="External"/></Relationships>
</file>

<file path=ppt/slides/_rels/slide41.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hyperlink" Target="https://www.wvfrf.org/wvre/blra/?sortfield=Depth_Grid&amp;sorttype=desc&amp;statement=County%2520%253D%2520Berkeley%253BFuture_Map_Condition%2520IN%2520%28Mapped%2520in%2520Floodway-Commercial%252CMapped%2520In%2520Floodway-Residential%252CMAPPED%2520IN-Commercial%252CMAPPED%2520IN-Other%252CMAPPED%2520IN-Residential%29&amp;from=1&amp;hiddenFields=default" TargetMode="External"/><Relationship Id="rId7" Type="http://schemas.openxmlformats.org/officeDocument/2006/relationships/image" Target="../media/image74.png"/><Relationship Id="rId2" Type="http://schemas.microsoft.com/office/2018/10/relationships/comments" Target="../comments/modernComment_10A1_D6513C17.xml"/><Relationship Id="rId1" Type="http://schemas.openxmlformats.org/officeDocument/2006/relationships/slideLayout" Target="../slideLayouts/slideLayout17.xml"/><Relationship Id="rId6" Type="http://schemas.openxmlformats.org/officeDocument/2006/relationships/image" Target="../media/image73.png"/><Relationship Id="rId5" Type="http://schemas.openxmlformats.org/officeDocument/2006/relationships/hyperlink" Target="https://www.wvfrf.org/wvre/report/?scaleid=3&amp;entityid=2&amp;type=all" TargetMode="External"/><Relationship Id="rId4" Type="http://schemas.openxmlformats.org/officeDocument/2006/relationships/hyperlink" Target="https://www.wvfrf.org/wvre/blra/?sortfield=Depth_Grid&amp;sorttype=desc&amp;statement=County%2520%253D%2520Berkeley%253BFuture_Map_Condition%2520IN%2520%28MAPPED%2520OUT-Commercial%252CMAPPED%2520OUT-Other%252CMAPPED%2520OUT-Residential%29&amp;from=1&amp;hiddenFields=default"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76.png"/><Relationship Id="rId2" Type="http://schemas.microsoft.com/office/2018/10/relationships/comments" Target="../comments/modernComment_2AF_B1BD44E6.xml"/><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eg"/><Relationship Id="rId1" Type="http://schemas.openxmlformats.org/officeDocument/2006/relationships/slideLayout" Target="../slideLayouts/slideLayout12.xml"/><Relationship Id="rId5" Type="http://schemas.openxmlformats.org/officeDocument/2006/relationships/image" Target="../media/image80.png"/><Relationship Id="rId4" Type="http://schemas.openxmlformats.org/officeDocument/2006/relationships/image" Target="../media/image79.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jpe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7.xml"/><Relationship Id="rId1" Type="http://schemas.openxmlformats.org/officeDocument/2006/relationships/slideLayout" Target="../slideLayouts/slideLayout17.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4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8.xml"/><Relationship Id="rId1" Type="http://schemas.openxmlformats.org/officeDocument/2006/relationships/slideLayout" Target="../slideLayouts/slideLayout17.xml"/><Relationship Id="rId6" Type="http://schemas.openxmlformats.org/officeDocument/2006/relationships/image" Target="../media/image90.svg"/><Relationship Id="rId5" Type="http://schemas.openxmlformats.org/officeDocument/2006/relationships/image" Target="../media/image89.png"/><Relationship Id="rId4" Type="http://schemas.openxmlformats.org/officeDocument/2006/relationships/image" Target="../media/image88.sv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microsoft.com/office/2018/10/relationships/comments" Target="../comments/modernComment_109F_3853D464.xml"/><Relationship Id="rId2" Type="http://schemas.openxmlformats.org/officeDocument/2006/relationships/notesSlide" Target="../notesSlides/notesSlide19.xml"/><Relationship Id="rId1" Type="http://schemas.openxmlformats.org/officeDocument/2006/relationships/slideLayout" Target="../slideLayouts/slideLayout43.xml"/><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8" Type="http://schemas.openxmlformats.org/officeDocument/2006/relationships/hyperlink" Target="mailto:julia.r.sears@wv.gov" TargetMode="External"/><Relationship Id="rId3" Type="http://schemas.openxmlformats.org/officeDocument/2006/relationships/hyperlink" Target="mailto:kevin.l.sneed@wv.gov" TargetMode="External"/><Relationship Id="rId7" Type="http://schemas.openxmlformats.org/officeDocument/2006/relationships/hyperlink" Target="mailto:william.b.bradfield@fema.dhs.gov" TargetMode="External"/><Relationship Id="rId2" Type="http://schemas.openxmlformats.org/officeDocument/2006/relationships/hyperlink" Target="mailto:ginger.sc.barnett@wv.gov" TargetMode="External"/><Relationship Id="rId1" Type="http://schemas.openxmlformats.org/officeDocument/2006/relationships/slideLayout" Target="../slideLayouts/slideLayout17.xml"/><Relationship Id="rId6" Type="http://schemas.openxmlformats.org/officeDocument/2006/relationships/hyperlink" Target="mailto:Elizabeth.ranson@fema.dhs.gov" TargetMode="External"/><Relationship Id="rId5" Type="http://schemas.openxmlformats.org/officeDocument/2006/relationships/hyperlink" Target="mailto:william.kuhn@fema.dhs.gov" TargetMode="External"/><Relationship Id="rId4" Type="http://schemas.openxmlformats.org/officeDocument/2006/relationships/hyperlink" Target="mailto:amanuel.ghebreegziabher@fema.dhs.gov" TargetMode="External"/></Relationships>
</file>

<file path=ppt/slides/_rels/slide5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4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C38E84F-AC72-6F58-D4F4-E9BD522D939C}"/>
              </a:ext>
              <a:ext uri="{C183D7F6-B498-43B3-948B-1728B52AA6E4}">
                <adec:decorative xmlns:adec="http://schemas.microsoft.com/office/drawing/2017/decorative" val="1"/>
              </a:ext>
            </a:extLst>
          </p:cNvPr>
          <p:cNvSpPr>
            <a:spLocks noGrp="1"/>
          </p:cNvSpPr>
          <p:nvPr>
            <p:ph type="title"/>
          </p:nvPr>
        </p:nvSpPr>
        <p:spPr>
          <a:xfrm>
            <a:off x="738189" y="-743347"/>
            <a:ext cx="10715627" cy="743347"/>
          </a:xfrm>
        </p:spPr>
        <p:txBody>
          <a:bodyPr vert="horz" lIns="91440" tIns="45720" rIns="91440" bIns="45720" rtlCol="0" anchor="b">
            <a:normAutofit/>
          </a:bodyPr>
          <a:lstStyle/>
          <a:p>
            <a:r>
              <a:rPr lang="en-US"/>
              <a:t>Flood Risk Review Meeting</a:t>
            </a:r>
          </a:p>
        </p:txBody>
      </p:sp>
      <p:grpSp>
        <p:nvGrpSpPr>
          <p:cNvPr id="4" name="Group 3" descr="Photo shows New River Gorge Bridge in West Virginia ">
            <a:extLst>
              <a:ext uri="{FF2B5EF4-FFF2-40B4-BE49-F238E27FC236}">
                <a16:creationId xmlns:a16="http://schemas.microsoft.com/office/drawing/2014/main" id="{21FE027F-635E-EB3B-F7FE-F61F12A58F78}"/>
              </a:ext>
              <a:ext uri="{C183D7F6-B498-43B3-948B-1728B52AA6E4}">
                <adec:decorative xmlns:adec="http://schemas.microsoft.com/office/drawing/2017/decorative" val="0"/>
              </a:ext>
            </a:extLst>
          </p:cNvPr>
          <p:cNvGrpSpPr/>
          <p:nvPr/>
        </p:nvGrpSpPr>
        <p:grpSpPr>
          <a:xfrm>
            <a:off x="-21" y="4522054"/>
            <a:ext cx="12192021" cy="2370670"/>
            <a:chOff x="-21" y="4487330"/>
            <a:chExt cx="12192021" cy="2370670"/>
          </a:xfrm>
        </p:grpSpPr>
        <p:sp>
          <p:nvSpPr>
            <p:cNvPr id="5" name="Rectangle 4">
              <a:extLst>
                <a:ext uri="{FF2B5EF4-FFF2-40B4-BE49-F238E27FC236}">
                  <a16:creationId xmlns:a16="http://schemas.microsoft.com/office/drawing/2014/main" id="{666189A0-0705-D763-7CE1-2C8F012CEBAF}"/>
                </a:ext>
              </a:extLst>
            </p:cNvPr>
            <p:cNvSpPr/>
            <p:nvPr/>
          </p:nvSpPr>
          <p:spPr>
            <a:xfrm>
              <a:off x="0" y="4938018"/>
              <a:ext cx="12192000" cy="1919982"/>
            </a:xfrm>
            <a:prstGeom prst="rect">
              <a:avLst/>
            </a:prstGeom>
            <a:solidFill>
              <a:schemeClr val="tx2">
                <a:lumMod val="75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latin typeface="ITC Franklin Gothic Std Book" panose="020B0504030503020204" pitchFamily="34" charset="0"/>
              </a:endParaRPr>
            </a:p>
          </p:txBody>
        </p:sp>
        <p:pic>
          <p:nvPicPr>
            <p:cNvPr id="6" name="Picture 5">
              <a:extLst>
                <a:ext uri="{FF2B5EF4-FFF2-40B4-BE49-F238E27FC236}">
                  <a16:creationId xmlns:a16="http://schemas.microsoft.com/office/drawing/2014/main" id="{C2D67527-30B3-1B6D-C4DB-0D81A9FC18C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95054" y="5469454"/>
              <a:ext cx="2422077" cy="857109"/>
            </a:xfrm>
            <a:prstGeom prst="rect">
              <a:avLst/>
            </a:prstGeom>
          </p:spPr>
        </p:pic>
        <p:sp>
          <p:nvSpPr>
            <p:cNvPr id="7" name="Rectangle 6">
              <a:extLst>
                <a:ext uri="{FF2B5EF4-FFF2-40B4-BE49-F238E27FC236}">
                  <a16:creationId xmlns:a16="http://schemas.microsoft.com/office/drawing/2014/main" id="{DF0C9556-1D38-4F8B-5D3E-071850D4FD42}"/>
                </a:ext>
              </a:extLst>
            </p:cNvPr>
            <p:cNvSpPr/>
            <p:nvPr/>
          </p:nvSpPr>
          <p:spPr>
            <a:xfrm>
              <a:off x="-21" y="4487330"/>
              <a:ext cx="3131148" cy="450687"/>
            </a:xfrm>
            <a:prstGeom prst="rect">
              <a:avLst/>
            </a:prstGeom>
            <a:solidFill>
              <a:schemeClr val="accent6"/>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430213"/>
              <a:r>
                <a:rPr lang="en-US" sz="3000" u="none" strike="noStrike" kern="1200" baseline="0">
                  <a:solidFill>
                    <a:srgbClr val="FFFFFF"/>
                  </a:solidFill>
                </a:rPr>
                <a:t>FEMA Region 3</a:t>
              </a:r>
              <a:endParaRPr lang="en-US" sz="3000"/>
            </a:p>
          </p:txBody>
        </p:sp>
      </p:grpSp>
      <p:sp>
        <p:nvSpPr>
          <p:cNvPr id="2" name="Title 1">
            <a:extLst>
              <a:ext uri="{FF2B5EF4-FFF2-40B4-BE49-F238E27FC236}">
                <a16:creationId xmlns:a16="http://schemas.microsoft.com/office/drawing/2014/main" id="{B34D4A24-EED9-1111-6CCB-ADCC2A56853F}"/>
              </a:ext>
            </a:extLst>
          </p:cNvPr>
          <p:cNvSpPr txBox="1">
            <a:spLocks/>
          </p:cNvSpPr>
          <p:nvPr/>
        </p:nvSpPr>
        <p:spPr>
          <a:xfrm>
            <a:off x="417523" y="4938018"/>
            <a:ext cx="6247437" cy="1919982"/>
          </a:xfrm>
          <a:prstGeom prst="rect">
            <a:avLst/>
          </a:prstGeom>
        </p:spPr>
        <p:txBody>
          <a:bodyPr lIns="91440" tIns="45720" rIns="91440" bIns="45720" anchor="ctr"/>
          <a:lstStyle>
            <a:lvl1pPr algn="l" defTabSz="457200" rtl="0" eaLnBrk="1" latinLnBrk="0" hangingPunct="1">
              <a:spcBef>
                <a:spcPct val="0"/>
              </a:spcBef>
              <a:buNone/>
              <a:defRPr lang="en-US" sz="2800" b="1" i="0" kern="1200" dirty="0">
                <a:solidFill>
                  <a:srgbClr val="005288"/>
                </a:solidFill>
                <a:latin typeface="Arial" panose="020B0604020202020204" pitchFamily="34" charset="0"/>
                <a:ea typeface="+mj-ea"/>
                <a:cs typeface="+mj-cs"/>
              </a:defRPr>
            </a:lvl1pPr>
          </a:lstStyle>
          <a:p>
            <a:pPr defTabSz="257175">
              <a:lnSpc>
                <a:spcPct val="90000"/>
              </a:lnSpc>
              <a:spcBef>
                <a:spcPts val="563"/>
              </a:spcBef>
              <a:buClr>
                <a:srgbClr val="BABBBD">
                  <a:lumMod val="75000"/>
                </a:srgbClr>
              </a:buClr>
              <a:buFont typeface="Wingdings" charset="2"/>
              <a:buNone/>
              <a:defRPr/>
            </a:pPr>
            <a:r>
              <a:rPr lang="en-US" altLang="en-US" sz="4000" b="0">
                <a:solidFill>
                  <a:schemeClr val="bg1"/>
                </a:solidFill>
                <a:latin typeface="Franklin Gothic Medium Cond"/>
                <a:ea typeface="+mn-ea"/>
                <a:cs typeface="Arial"/>
              </a:rPr>
              <a:t>Flood Risk Review Meeting</a:t>
            </a:r>
            <a:endParaRPr lang="en-US" altLang="en-US" sz="4000" b="0">
              <a:solidFill>
                <a:schemeClr val="bg1"/>
              </a:solidFill>
              <a:latin typeface="Franklin Gothic Medium Cond"/>
              <a:cs typeface="Arial"/>
            </a:endParaRPr>
          </a:p>
          <a:p>
            <a:pPr defTabSz="257175">
              <a:lnSpc>
                <a:spcPct val="90000"/>
              </a:lnSpc>
              <a:spcBef>
                <a:spcPts val="563"/>
              </a:spcBef>
              <a:buClr>
                <a:srgbClr val="BABBBD">
                  <a:lumMod val="75000"/>
                </a:srgbClr>
              </a:buClr>
              <a:defRPr/>
            </a:pPr>
            <a:r>
              <a:rPr lang="en-US" sz="1600" b="0">
                <a:solidFill>
                  <a:schemeClr val="bg1"/>
                </a:solidFill>
                <a:latin typeface="+mn-lt"/>
              </a:rPr>
              <a:t>Morgan County, WV - May 9, 2025</a:t>
            </a:r>
            <a:endParaRPr lang="en-US" sz="1600" b="0">
              <a:solidFill>
                <a:schemeClr val="bg1"/>
              </a:solidFill>
              <a:latin typeface="+mn-lt"/>
              <a:cs typeface="Arial Narrow" panose="020B0604020202020204" pitchFamily="34" charset="0"/>
            </a:endParaRPr>
          </a:p>
        </p:txBody>
      </p:sp>
    </p:spTree>
    <p:extLst>
      <p:ext uri="{BB962C8B-B14F-4D97-AF65-F5344CB8AC3E}">
        <p14:creationId xmlns:p14="http://schemas.microsoft.com/office/powerpoint/2010/main" val="5238082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D9566-0D75-349D-52DA-1DCED9EF22BF}"/>
              </a:ext>
            </a:extLst>
          </p:cNvPr>
          <p:cNvSpPr>
            <a:spLocks noGrp="1"/>
          </p:cNvSpPr>
          <p:nvPr>
            <p:ph type="title"/>
          </p:nvPr>
        </p:nvSpPr>
        <p:spPr>
          <a:xfrm>
            <a:off x="738189" y="182880"/>
            <a:ext cx="10715627" cy="731520"/>
          </a:xfrm>
        </p:spPr>
        <p:txBody>
          <a:bodyPr>
            <a:normAutofit/>
          </a:bodyPr>
          <a:lstStyle/>
          <a:p>
            <a:r>
              <a:rPr lang="en-US"/>
              <a:t>Typical FIRM Panel and Flood Zones</a:t>
            </a:r>
          </a:p>
        </p:txBody>
      </p:sp>
      <p:pic>
        <p:nvPicPr>
          <p:cNvPr id="3" name="object 5" descr="Graphic shows how the FIRM depicts different flood zones ">
            <a:extLst>
              <a:ext uri="{FF2B5EF4-FFF2-40B4-BE49-F238E27FC236}">
                <a16:creationId xmlns:a16="http://schemas.microsoft.com/office/drawing/2014/main" id="{A7BF19A9-40BF-98DE-1AD0-BB9A0116C071}"/>
              </a:ext>
            </a:extLst>
          </p:cNvPr>
          <p:cNvPicPr/>
          <p:nvPr/>
        </p:nvPicPr>
        <p:blipFill>
          <a:blip r:embed="rId2" cstate="email">
            <a:extLst>
              <a:ext uri="{28A0092B-C50C-407E-A947-70E740481C1C}">
                <a14:useLocalDpi xmlns:a14="http://schemas.microsoft.com/office/drawing/2010/main"/>
              </a:ext>
            </a:extLst>
          </a:blip>
          <a:stretch>
            <a:fillRect/>
          </a:stretch>
        </p:blipFill>
        <p:spPr>
          <a:xfrm>
            <a:off x="1733550" y="1741934"/>
            <a:ext cx="8724900" cy="4078224"/>
          </a:xfrm>
          <a:prstGeom prst="rect">
            <a:avLst/>
          </a:prstGeom>
        </p:spPr>
      </p:pic>
      <p:sp>
        <p:nvSpPr>
          <p:cNvPr id="4" name="object 7">
            <a:extLst>
              <a:ext uri="{FF2B5EF4-FFF2-40B4-BE49-F238E27FC236}">
                <a16:creationId xmlns:a16="http://schemas.microsoft.com/office/drawing/2014/main" id="{82F214D0-82A8-F7D7-030B-083F90FFBAC5}"/>
              </a:ext>
              <a:ext uri="{C183D7F6-B498-43B3-948B-1728B52AA6E4}">
                <adec:decorative xmlns:adec="http://schemas.microsoft.com/office/drawing/2017/decorative" val="1"/>
              </a:ext>
            </a:extLst>
          </p:cNvPr>
          <p:cNvSpPr/>
          <p:nvPr/>
        </p:nvSpPr>
        <p:spPr>
          <a:xfrm>
            <a:off x="6131817" y="1625350"/>
            <a:ext cx="671195" cy="878205"/>
          </a:xfrm>
          <a:custGeom>
            <a:avLst/>
            <a:gdLst/>
            <a:ahLst/>
            <a:cxnLst/>
            <a:rect l="l" t="t" r="r" b="b"/>
            <a:pathLst>
              <a:path w="671195" h="878205">
                <a:moveTo>
                  <a:pt x="515883" y="707211"/>
                </a:moveTo>
                <a:lnTo>
                  <a:pt x="508762" y="709676"/>
                </a:lnTo>
                <a:lnTo>
                  <a:pt x="503082" y="714654"/>
                </a:lnTo>
                <a:lnTo>
                  <a:pt x="499903" y="721217"/>
                </a:lnTo>
                <a:lnTo>
                  <a:pt x="499439" y="728517"/>
                </a:lnTo>
                <a:lnTo>
                  <a:pt x="501904" y="735711"/>
                </a:lnTo>
                <a:lnTo>
                  <a:pt x="584962" y="878204"/>
                </a:lnTo>
                <a:lnTo>
                  <a:pt x="607055" y="840359"/>
                </a:lnTo>
                <a:lnTo>
                  <a:pt x="565912" y="840359"/>
                </a:lnTo>
                <a:lnTo>
                  <a:pt x="565912" y="769874"/>
                </a:lnTo>
                <a:lnTo>
                  <a:pt x="534797" y="716534"/>
                </a:lnTo>
                <a:lnTo>
                  <a:pt x="529746" y="710854"/>
                </a:lnTo>
                <a:lnTo>
                  <a:pt x="523160" y="707675"/>
                </a:lnTo>
                <a:lnTo>
                  <a:pt x="515883" y="707211"/>
                </a:lnTo>
                <a:close/>
              </a:path>
              <a:path w="671195" h="878205">
                <a:moveTo>
                  <a:pt x="565912" y="769874"/>
                </a:moveTo>
                <a:lnTo>
                  <a:pt x="565912" y="840359"/>
                </a:lnTo>
                <a:lnTo>
                  <a:pt x="604012" y="840359"/>
                </a:lnTo>
                <a:lnTo>
                  <a:pt x="604012" y="830834"/>
                </a:lnTo>
                <a:lnTo>
                  <a:pt x="568579" y="830834"/>
                </a:lnTo>
                <a:lnTo>
                  <a:pt x="585025" y="802640"/>
                </a:lnTo>
                <a:lnTo>
                  <a:pt x="565912" y="769874"/>
                </a:lnTo>
                <a:close/>
              </a:path>
              <a:path w="671195" h="878205">
                <a:moveTo>
                  <a:pt x="654095" y="707211"/>
                </a:moveTo>
                <a:lnTo>
                  <a:pt x="646795" y="707675"/>
                </a:lnTo>
                <a:lnTo>
                  <a:pt x="640232" y="710854"/>
                </a:lnTo>
                <a:lnTo>
                  <a:pt x="635254" y="716534"/>
                </a:lnTo>
                <a:lnTo>
                  <a:pt x="604012" y="770091"/>
                </a:lnTo>
                <a:lnTo>
                  <a:pt x="604012" y="840359"/>
                </a:lnTo>
                <a:lnTo>
                  <a:pt x="607055" y="840359"/>
                </a:lnTo>
                <a:lnTo>
                  <a:pt x="668147" y="735711"/>
                </a:lnTo>
                <a:lnTo>
                  <a:pt x="670593" y="728517"/>
                </a:lnTo>
                <a:lnTo>
                  <a:pt x="670099" y="721217"/>
                </a:lnTo>
                <a:lnTo>
                  <a:pt x="666914" y="714654"/>
                </a:lnTo>
                <a:lnTo>
                  <a:pt x="661289" y="709676"/>
                </a:lnTo>
                <a:lnTo>
                  <a:pt x="654095" y="707211"/>
                </a:lnTo>
                <a:close/>
              </a:path>
              <a:path w="671195" h="878205">
                <a:moveTo>
                  <a:pt x="585025" y="802640"/>
                </a:moveTo>
                <a:lnTo>
                  <a:pt x="568579" y="830834"/>
                </a:lnTo>
                <a:lnTo>
                  <a:pt x="601472" y="830834"/>
                </a:lnTo>
                <a:lnTo>
                  <a:pt x="585025" y="802640"/>
                </a:lnTo>
                <a:close/>
              </a:path>
              <a:path w="671195" h="878205">
                <a:moveTo>
                  <a:pt x="604012" y="770091"/>
                </a:moveTo>
                <a:lnTo>
                  <a:pt x="585025" y="802640"/>
                </a:lnTo>
                <a:lnTo>
                  <a:pt x="601472" y="830834"/>
                </a:lnTo>
                <a:lnTo>
                  <a:pt x="604012" y="830834"/>
                </a:lnTo>
                <a:lnTo>
                  <a:pt x="604012" y="770091"/>
                </a:lnTo>
                <a:close/>
              </a:path>
              <a:path w="671195" h="878205">
                <a:moveTo>
                  <a:pt x="565912" y="439038"/>
                </a:moveTo>
                <a:lnTo>
                  <a:pt x="565912" y="769874"/>
                </a:lnTo>
                <a:lnTo>
                  <a:pt x="585025" y="802640"/>
                </a:lnTo>
                <a:lnTo>
                  <a:pt x="604012" y="770091"/>
                </a:lnTo>
                <a:lnTo>
                  <a:pt x="604012" y="458088"/>
                </a:lnTo>
                <a:lnTo>
                  <a:pt x="584962" y="458088"/>
                </a:lnTo>
                <a:lnTo>
                  <a:pt x="565912" y="439038"/>
                </a:lnTo>
                <a:close/>
              </a:path>
              <a:path w="671195" h="878205">
                <a:moveTo>
                  <a:pt x="38100" y="0"/>
                </a:moveTo>
                <a:lnTo>
                  <a:pt x="0" y="0"/>
                </a:lnTo>
                <a:lnTo>
                  <a:pt x="0" y="439038"/>
                </a:lnTo>
                <a:lnTo>
                  <a:pt x="1494" y="446462"/>
                </a:lnTo>
                <a:lnTo>
                  <a:pt x="5572" y="452516"/>
                </a:lnTo>
                <a:lnTo>
                  <a:pt x="11626" y="456594"/>
                </a:lnTo>
                <a:lnTo>
                  <a:pt x="19050" y="458088"/>
                </a:lnTo>
                <a:lnTo>
                  <a:pt x="565912" y="458088"/>
                </a:lnTo>
                <a:lnTo>
                  <a:pt x="565912" y="439038"/>
                </a:lnTo>
                <a:lnTo>
                  <a:pt x="38100" y="439038"/>
                </a:lnTo>
                <a:lnTo>
                  <a:pt x="19050" y="419988"/>
                </a:lnTo>
                <a:lnTo>
                  <a:pt x="38100" y="419988"/>
                </a:lnTo>
                <a:lnTo>
                  <a:pt x="38100" y="0"/>
                </a:lnTo>
                <a:close/>
              </a:path>
              <a:path w="671195" h="878205">
                <a:moveTo>
                  <a:pt x="584962" y="419988"/>
                </a:moveTo>
                <a:lnTo>
                  <a:pt x="38100" y="419988"/>
                </a:lnTo>
                <a:lnTo>
                  <a:pt x="38100" y="439038"/>
                </a:lnTo>
                <a:lnTo>
                  <a:pt x="565912" y="439038"/>
                </a:lnTo>
                <a:lnTo>
                  <a:pt x="584962" y="458088"/>
                </a:lnTo>
                <a:lnTo>
                  <a:pt x="604012" y="458088"/>
                </a:lnTo>
                <a:lnTo>
                  <a:pt x="604012" y="439038"/>
                </a:lnTo>
                <a:lnTo>
                  <a:pt x="602517" y="431615"/>
                </a:lnTo>
                <a:lnTo>
                  <a:pt x="598439" y="425561"/>
                </a:lnTo>
                <a:lnTo>
                  <a:pt x="592385" y="421483"/>
                </a:lnTo>
                <a:lnTo>
                  <a:pt x="584962" y="419988"/>
                </a:lnTo>
                <a:close/>
              </a:path>
              <a:path w="671195" h="878205">
                <a:moveTo>
                  <a:pt x="38100" y="419988"/>
                </a:moveTo>
                <a:lnTo>
                  <a:pt x="19050" y="419988"/>
                </a:lnTo>
                <a:lnTo>
                  <a:pt x="38100" y="439038"/>
                </a:lnTo>
                <a:lnTo>
                  <a:pt x="38100" y="419988"/>
                </a:lnTo>
                <a:close/>
              </a:path>
            </a:pathLst>
          </a:custGeom>
          <a:solidFill>
            <a:srgbClr val="FFFF00"/>
          </a:solidFill>
        </p:spPr>
        <p:txBody>
          <a:bodyPr wrap="square" lIns="0" tIns="0" rIns="0" bIns="0" rtlCol="0"/>
          <a:lstStyle/>
          <a:p>
            <a:endParaRPr/>
          </a:p>
        </p:txBody>
      </p:sp>
      <p:sp>
        <p:nvSpPr>
          <p:cNvPr id="5" name="object 9">
            <a:extLst>
              <a:ext uri="{FF2B5EF4-FFF2-40B4-BE49-F238E27FC236}">
                <a16:creationId xmlns:a16="http://schemas.microsoft.com/office/drawing/2014/main" id="{2F8DF0AB-92FC-4DBD-EE38-0DCA870918E5}"/>
              </a:ext>
              <a:ext uri="{C183D7F6-B498-43B3-948B-1728B52AA6E4}">
                <adec:decorative xmlns:adec="http://schemas.microsoft.com/office/drawing/2017/decorative" val="1"/>
              </a:ext>
            </a:extLst>
          </p:cNvPr>
          <p:cNvSpPr/>
          <p:nvPr/>
        </p:nvSpPr>
        <p:spPr>
          <a:xfrm>
            <a:off x="2513838" y="1625350"/>
            <a:ext cx="910590" cy="2499995"/>
          </a:xfrm>
          <a:custGeom>
            <a:avLst/>
            <a:gdLst/>
            <a:ahLst/>
            <a:cxnLst/>
            <a:rect l="l" t="t" r="r" b="b"/>
            <a:pathLst>
              <a:path w="910589" h="2499995">
                <a:moveTo>
                  <a:pt x="755604" y="2328620"/>
                </a:moveTo>
                <a:lnTo>
                  <a:pt x="748410" y="2331085"/>
                </a:lnTo>
                <a:lnTo>
                  <a:pt x="742785" y="2336117"/>
                </a:lnTo>
                <a:lnTo>
                  <a:pt x="739600" y="2342673"/>
                </a:lnTo>
                <a:lnTo>
                  <a:pt x="739106" y="2349944"/>
                </a:lnTo>
                <a:lnTo>
                  <a:pt x="741553" y="2357120"/>
                </a:lnTo>
                <a:lnTo>
                  <a:pt x="824738" y="2499614"/>
                </a:lnTo>
                <a:lnTo>
                  <a:pt x="846797" y="2461768"/>
                </a:lnTo>
                <a:lnTo>
                  <a:pt x="805688" y="2461768"/>
                </a:lnTo>
                <a:lnTo>
                  <a:pt x="805688" y="2391500"/>
                </a:lnTo>
                <a:lnTo>
                  <a:pt x="774446" y="2337943"/>
                </a:lnTo>
                <a:lnTo>
                  <a:pt x="769467" y="2332263"/>
                </a:lnTo>
                <a:lnTo>
                  <a:pt x="762904" y="2329084"/>
                </a:lnTo>
                <a:lnTo>
                  <a:pt x="755604" y="2328620"/>
                </a:lnTo>
                <a:close/>
              </a:path>
              <a:path w="910589" h="2499995">
                <a:moveTo>
                  <a:pt x="805688" y="2391500"/>
                </a:moveTo>
                <a:lnTo>
                  <a:pt x="805688" y="2461768"/>
                </a:lnTo>
                <a:lnTo>
                  <a:pt x="843788" y="2461768"/>
                </a:lnTo>
                <a:lnTo>
                  <a:pt x="843788" y="2452243"/>
                </a:lnTo>
                <a:lnTo>
                  <a:pt x="808228" y="2452243"/>
                </a:lnTo>
                <a:lnTo>
                  <a:pt x="824674" y="2424049"/>
                </a:lnTo>
                <a:lnTo>
                  <a:pt x="805688" y="2391500"/>
                </a:lnTo>
                <a:close/>
              </a:path>
              <a:path w="910589" h="2499995">
                <a:moveTo>
                  <a:pt x="893816" y="2328620"/>
                </a:moveTo>
                <a:lnTo>
                  <a:pt x="886539" y="2329084"/>
                </a:lnTo>
                <a:lnTo>
                  <a:pt x="879953" y="2332263"/>
                </a:lnTo>
                <a:lnTo>
                  <a:pt x="874903" y="2337943"/>
                </a:lnTo>
                <a:lnTo>
                  <a:pt x="843788" y="2391283"/>
                </a:lnTo>
                <a:lnTo>
                  <a:pt x="843788" y="2461768"/>
                </a:lnTo>
                <a:lnTo>
                  <a:pt x="846797" y="2461768"/>
                </a:lnTo>
                <a:lnTo>
                  <a:pt x="907796" y="2357120"/>
                </a:lnTo>
                <a:lnTo>
                  <a:pt x="910260" y="2349944"/>
                </a:lnTo>
                <a:lnTo>
                  <a:pt x="909796" y="2342673"/>
                </a:lnTo>
                <a:lnTo>
                  <a:pt x="906617" y="2336117"/>
                </a:lnTo>
                <a:lnTo>
                  <a:pt x="900938" y="2331085"/>
                </a:lnTo>
                <a:lnTo>
                  <a:pt x="893816" y="2328620"/>
                </a:lnTo>
                <a:close/>
              </a:path>
              <a:path w="910589" h="2499995">
                <a:moveTo>
                  <a:pt x="824674" y="2424049"/>
                </a:moveTo>
                <a:lnTo>
                  <a:pt x="808228" y="2452243"/>
                </a:lnTo>
                <a:lnTo>
                  <a:pt x="841121" y="2452243"/>
                </a:lnTo>
                <a:lnTo>
                  <a:pt x="824674" y="2424049"/>
                </a:lnTo>
                <a:close/>
              </a:path>
              <a:path w="910589" h="2499995">
                <a:moveTo>
                  <a:pt x="843788" y="2391283"/>
                </a:moveTo>
                <a:lnTo>
                  <a:pt x="824674" y="2424049"/>
                </a:lnTo>
                <a:lnTo>
                  <a:pt x="841121" y="2452243"/>
                </a:lnTo>
                <a:lnTo>
                  <a:pt x="843788" y="2452243"/>
                </a:lnTo>
                <a:lnTo>
                  <a:pt x="843788" y="2391283"/>
                </a:lnTo>
                <a:close/>
              </a:path>
              <a:path w="910589" h="2499995">
                <a:moveTo>
                  <a:pt x="805688" y="1249807"/>
                </a:moveTo>
                <a:lnTo>
                  <a:pt x="805688" y="2391500"/>
                </a:lnTo>
                <a:lnTo>
                  <a:pt x="824674" y="2424049"/>
                </a:lnTo>
                <a:lnTo>
                  <a:pt x="843788" y="2391283"/>
                </a:lnTo>
                <a:lnTo>
                  <a:pt x="843788" y="1268857"/>
                </a:lnTo>
                <a:lnTo>
                  <a:pt x="824738" y="1268857"/>
                </a:lnTo>
                <a:lnTo>
                  <a:pt x="805688" y="1249807"/>
                </a:lnTo>
                <a:close/>
              </a:path>
              <a:path w="910589" h="2499995">
                <a:moveTo>
                  <a:pt x="38100" y="0"/>
                </a:moveTo>
                <a:lnTo>
                  <a:pt x="0" y="0"/>
                </a:lnTo>
                <a:lnTo>
                  <a:pt x="0" y="1249807"/>
                </a:lnTo>
                <a:lnTo>
                  <a:pt x="1497" y="1257230"/>
                </a:lnTo>
                <a:lnTo>
                  <a:pt x="5581" y="1263284"/>
                </a:lnTo>
                <a:lnTo>
                  <a:pt x="11637" y="1267362"/>
                </a:lnTo>
                <a:lnTo>
                  <a:pt x="19050" y="1268857"/>
                </a:lnTo>
                <a:lnTo>
                  <a:pt x="805688" y="1268857"/>
                </a:lnTo>
                <a:lnTo>
                  <a:pt x="805688" y="1249807"/>
                </a:lnTo>
                <a:lnTo>
                  <a:pt x="38100" y="1249807"/>
                </a:lnTo>
                <a:lnTo>
                  <a:pt x="19050" y="1230757"/>
                </a:lnTo>
                <a:lnTo>
                  <a:pt x="38100" y="1230757"/>
                </a:lnTo>
                <a:lnTo>
                  <a:pt x="38100" y="0"/>
                </a:lnTo>
                <a:close/>
              </a:path>
              <a:path w="910589" h="2499995">
                <a:moveTo>
                  <a:pt x="824738" y="1230757"/>
                </a:moveTo>
                <a:lnTo>
                  <a:pt x="38100" y="1230757"/>
                </a:lnTo>
                <a:lnTo>
                  <a:pt x="38100" y="1249807"/>
                </a:lnTo>
                <a:lnTo>
                  <a:pt x="805688" y="1249807"/>
                </a:lnTo>
                <a:lnTo>
                  <a:pt x="824738" y="1268857"/>
                </a:lnTo>
                <a:lnTo>
                  <a:pt x="843788" y="1268857"/>
                </a:lnTo>
                <a:lnTo>
                  <a:pt x="843788" y="1249807"/>
                </a:lnTo>
                <a:lnTo>
                  <a:pt x="842293" y="1242383"/>
                </a:lnTo>
                <a:lnTo>
                  <a:pt x="838215" y="1236329"/>
                </a:lnTo>
                <a:lnTo>
                  <a:pt x="832161" y="1232251"/>
                </a:lnTo>
                <a:lnTo>
                  <a:pt x="824738" y="1230757"/>
                </a:lnTo>
                <a:close/>
              </a:path>
              <a:path w="910589" h="2499995">
                <a:moveTo>
                  <a:pt x="38100" y="1230757"/>
                </a:moveTo>
                <a:lnTo>
                  <a:pt x="19050" y="1230757"/>
                </a:lnTo>
                <a:lnTo>
                  <a:pt x="38100" y="1249807"/>
                </a:lnTo>
                <a:lnTo>
                  <a:pt x="38100" y="1230757"/>
                </a:lnTo>
                <a:close/>
              </a:path>
            </a:pathLst>
          </a:custGeom>
          <a:solidFill>
            <a:srgbClr val="FFFF00"/>
          </a:solidFill>
        </p:spPr>
        <p:txBody>
          <a:bodyPr wrap="square" lIns="0" tIns="0" rIns="0" bIns="0" rtlCol="0"/>
          <a:lstStyle/>
          <a:p>
            <a:endParaRPr/>
          </a:p>
        </p:txBody>
      </p:sp>
      <p:sp>
        <p:nvSpPr>
          <p:cNvPr id="6" name="object 11">
            <a:extLst>
              <a:ext uri="{FF2B5EF4-FFF2-40B4-BE49-F238E27FC236}">
                <a16:creationId xmlns:a16="http://schemas.microsoft.com/office/drawing/2014/main" id="{EF1CD2C1-A9EF-4680-F8F1-5F98FA11E693}"/>
              </a:ext>
            </a:extLst>
          </p:cNvPr>
          <p:cNvSpPr txBox="1"/>
          <p:nvPr/>
        </p:nvSpPr>
        <p:spPr>
          <a:xfrm>
            <a:off x="1726694" y="1091947"/>
            <a:ext cx="1610995" cy="533400"/>
          </a:xfrm>
          <a:prstGeom prst="rect">
            <a:avLst/>
          </a:prstGeom>
          <a:solidFill>
            <a:srgbClr val="9F0927"/>
          </a:solidFill>
          <a:ln w="25908">
            <a:solidFill>
              <a:srgbClr val="74041A"/>
            </a:solidFill>
          </a:ln>
        </p:spPr>
        <p:txBody>
          <a:bodyPr vert="horz" wrap="square" lIns="0" tIns="0" rIns="0" bIns="0" rtlCol="0">
            <a:spAutoFit/>
          </a:bodyPr>
          <a:lstStyle/>
          <a:p>
            <a:pPr marL="365125">
              <a:lnSpc>
                <a:spcPts val="2045"/>
              </a:lnSpc>
            </a:pPr>
            <a:r>
              <a:rPr>
                <a:solidFill>
                  <a:srgbClr val="FFFFFF"/>
                </a:solidFill>
                <a:latin typeface="Arial"/>
                <a:cs typeface="Arial"/>
              </a:rPr>
              <a:t>Zone</a:t>
            </a:r>
            <a:r>
              <a:rPr spc="-110">
                <a:solidFill>
                  <a:srgbClr val="FFFFFF"/>
                </a:solidFill>
                <a:latin typeface="Arial"/>
                <a:cs typeface="Arial"/>
              </a:rPr>
              <a:t> </a:t>
            </a:r>
            <a:r>
              <a:rPr spc="-25">
                <a:solidFill>
                  <a:srgbClr val="FFFFFF"/>
                </a:solidFill>
                <a:latin typeface="Arial"/>
                <a:cs typeface="Arial"/>
              </a:rPr>
              <a:t>AE</a:t>
            </a:r>
            <a:endParaRPr>
              <a:latin typeface="Arial"/>
              <a:cs typeface="Arial"/>
            </a:endParaRPr>
          </a:p>
          <a:p>
            <a:pPr marL="318135">
              <a:lnSpc>
                <a:spcPts val="2155"/>
              </a:lnSpc>
            </a:pPr>
            <a:r>
              <a:rPr spc="-10">
                <a:solidFill>
                  <a:srgbClr val="FFFFFF"/>
                </a:solidFill>
                <a:latin typeface="Arial"/>
                <a:cs typeface="Arial"/>
              </a:rPr>
              <a:t>Floodway</a:t>
            </a:r>
            <a:endParaRPr>
              <a:latin typeface="Arial"/>
              <a:cs typeface="Arial"/>
            </a:endParaRPr>
          </a:p>
        </p:txBody>
      </p:sp>
      <p:sp>
        <p:nvSpPr>
          <p:cNvPr id="15" name="object 20">
            <a:extLst>
              <a:ext uri="{FF2B5EF4-FFF2-40B4-BE49-F238E27FC236}">
                <a16:creationId xmlns:a16="http://schemas.microsoft.com/office/drawing/2014/main" id="{FC59BF02-A876-9595-ED98-D73D043CD78B}"/>
              </a:ext>
            </a:extLst>
          </p:cNvPr>
          <p:cNvSpPr txBox="1"/>
          <p:nvPr/>
        </p:nvSpPr>
        <p:spPr>
          <a:xfrm>
            <a:off x="3550922" y="1091949"/>
            <a:ext cx="1610995" cy="401391"/>
          </a:xfrm>
          <a:prstGeom prst="rect">
            <a:avLst/>
          </a:prstGeom>
          <a:solidFill>
            <a:srgbClr val="9F0927"/>
          </a:solidFill>
          <a:ln w="25907">
            <a:solidFill>
              <a:srgbClr val="74041A"/>
            </a:solidFill>
          </a:ln>
        </p:spPr>
        <p:txBody>
          <a:bodyPr vert="horz" wrap="square" lIns="0" tIns="123189" rIns="0" bIns="0" rtlCol="0">
            <a:spAutoFit/>
          </a:bodyPr>
          <a:lstStyle/>
          <a:p>
            <a:pPr marL="365760">
              <a:spcBef>
                <a:spcPts val="969"/>
              </a:spcBef>
            </a:pPr>
            <a:r>
              <a:rPr>
                <a:solidFill>
                  <a:srgbClr val="FFFFFF"/>
                </a:solidFill>
                <a:latin typeface="Arial"/>
                <a:cs typeface="Arial"/>
              </a:rPr>
              <a:t>Zone</a:t>
            </a:r>
            <a:r>
              <a:rPr spc="-110">
                <a:solidFill>
                  <a:srgbClr val="FFFFFF"/>
                </a:solidFill>
                <a:latin typeface="Arial"/>
                <a:cs typeface="Arial"/>
              </a:rPr>
              <a:t> </a:t>
            </a:r>
            <a:r>
              <a:rPr spc="-25">
                <a:solidFill>
                  <a:srgbClr val="FFFFFF"/>
                </a:solidFill>
                <a:latin typeface="Arial"/>
                <a:cs typeface="Arial"/>
              </a:rPr>
              <a:t>AE</a:t>
            </a:r>
            <a:endParaRPr>
              <a:latin typeface="Arial"/>
              <a:cs typeface="Arial"/>
            </a:endParaRPr>
          </a:p>
        </p:txBody>
      </p:sp>
      <p:sp>
        <p:nvSpPr>
          <p:cNvPr id="7" name="object 12">
            <a:extLst>
              <a:ext uri="{FF2B5EF4-FFF2-40B4-BE49-F238E27FC236}">
                <a16:creationId xmlns:a16="http://schemas.microsoft.com/office/drawing/2014/main" id="{A4B4CEBA-0A33-34F2-3EA7-2A87A4352D9E}"/>
              </a:ext>
            </a:extLst>
          </p:cNvPr>
          <p:cNvSpPr txBox="1"/>
          <p:nvPr/>
        </p:nvSpPr>
        <p:spPr>
          <a:xfrm>
            <a:off x="5346195" y="1091949"/>
            <a:ext cx="1610995" cy="401391"/>
          </a:xfrm>
          <a:prstGeom prst="rect">
            <a:avLst/>
          </a:prstGeom>
          <a:solidFill>
            <a:srgbClr val="9F0927"/>
          </a:solidFill>
          <a:ln w="25907">
            <a:solidFill>
              <a:srgbClr val="74041A"/>
            </a:solidFill>
          </a:ln>
        </p:spPr>
        <p:txBody>
          <a:bodyPr vert="horz" wrap="square" lIns="0" tIns="123189" rIns="0" bIns="0" rtlCol="0">
            <a:spAutoFit/>
          </a:bodyPr>
          <a:lstStyle/>
          <a:p>
            <a:pPr marL="436880">
              <a:spcBef>
                <a:spcPts val="969"/>
              </a:spcBef>
            </a:pPr>
            <a:r>
              <a:rPr>
                <a:solidFill>
                  <a:srgbClr val="FFFFFF"/>
                </a:solidFill>
                <a:latin typeface="Arial"/>
                <a:cs typeface="Arial"/>
              </a:rPr>
              <a:t>Zone</a:t>
            </a:r>
            <a:r>
              <a:rPr spc="-15">
                <a:solidFill>
                  <a:srgbClr val="FFFFFF"/>
                </a:solidFill>
                <a:latin typeface="Arial"/>
                <a:cs typeface="Arial"/>
              </a:rPr>
              <a:t> </a:t>
            </a:r>
            <a:r>
              <a:rPr spc="-50">
                <a:solidFill>
                  <a:srgbClr val="FFFFFF"/>
                </a:solidFill>
                <a:latin typeface="Arial"/>
                <a:cs typeface="Arial"/>
              </a:rPr>
              <a:t>X</a:t>
            </a:r>
            <a:endParaRPr>
              <a:latin typeface="Arial"/>
              <a:cs typeface="Arial"/>
            </a:endParaRPr>
          </a:p>
        </p:txBody>
      </p:sp>
      <p:grpSp>
        <p:nvGrpSpPr>
          <p:cNvPr id="8" name="object 13">
            <a:extLst>
              <a:ext uri="{FF2B5EF4-FFF2-40B4-BE49-F238E27FC236}">
                <a16:creationId xmlns:a16="http://schemas.microsoft.com/office/drawing/2014/main" id="{EC3CE60E-DFD5-90D0-438B-26BEEBB8F0B8}"/>
              </a:ext>
              <a:ext uri="{C183D7F6-B498-43B3-948B-1728B52AA6E4}">
                <adec:decorative xmlns:adec="http://schemas.microsoft.com/office/drawing/2017/decorative" val="1"/>
              </a:ext>
            </a:extLst>
          </p:cNvPr>
          <p:cNvGrpSpPr/>
          <p:nvPr/>
        </p:nvGrpSpPr>
        <p:grpSpPr>
          <a:xfrm>
            <a:off x="7102604" y="1606300"/>
            <a:ext cx="879475" cy="1784985"/>
            <a:chOff x="5573267" y="1789176"/>
            <a:chExt cx="879475" cy="1784985"/>
          </a:xfrm>
        </p:grpSpPr>
        <p:pic>
          <p:nvPicPr>
            <p:cNvPr id="9" name="object 14">
              <a:extLst>
                <a:ext uri="{FF2B5EF4-FFF2-40B4-BE49-F238E27FC236}">
                  <a16:creationId xmlns:a16="http://schemas.microsoft.com/office/drawing/2014/main" id="{2DDFB995-AE56-B0AB-D71C-7A15E4453726}"/>
                </a:ext>
              </a:extLst>
            </p:cNvPr>
            <p:cNvPicPr/>
            <p:nvPr/>
          </p:nvPicPr>
          <p:blipFill>
            <a:blip r:embed="rId3" cstate="email">
              <a:extLst>
                <a:ext uri="{28A0092B-C50C-407E-A947-70E740481C1C}">
                  <a14:useLocalDpi xmlns:a14="http://schemas.microsoft.com/office/drawing/2010/main"/>
                </a:ext>
              </a:extLst>
            </a:blip>
            <a:stretch>
              <a:fillRect/>
            </a:stretch>
          </p:blipFill>
          <p:spPr>
            <a:xfrm>
              <a:off x="5573267" y="1789176"/>
              <a:ext cx="879360" cy="1784603"/>
            </a:xfrm>
            <a:prstGeom prst="rect">
              <a:avLst/>
            </a:prstGeom>
          </p:spPr>
        </p:pic>
        <p:sp>
          <p:nvSpPr>
            <p:cNvPr id="10" name="object 15">
              <a:extLst>
                <a:ext uri="{FF2B5EF4-FFF2-40B4-BE49-F238E27FC236}">
                  <a16:creationId xmlns:a16="http://schemas.microsoft.com/office/drawing/2014/main" id="{81F645DF-10C5-8FE7-9335-D2BBB428BD32}"/>
                </a:ext>
              </a:extLst>
            </p:cNvPr>
            <p:cNvSpPr/>
            <p:nvPr/>
          </p:nvSpPr>
          <p:spPr>
            <a:xfrm>
              <a:off x="5700287" y="1808226"/>
              <a:ext cx="715010" cy="1534795"/>
            </a:xfrm>
            <a:custGeom>
              <a:avLst/>
              <a:gdLst/>
              <a:ahLst/>
              <a:cxnLst/>
              <a:rect l="l" t="t" r="r" b="b"/>
              <a:pathLst>
                <a:path w="715010" h="1534795">
                  <a:moveTo>
                    <a:pt x="16446" y="1363420"/>
                  </a:moveTo>
                  <a:lnTo>
                    <a:pt x="9251" y="1365885"/>
                  </a:lnTo>
                  <a:lnTo>
                    <a:pt x="3643" y="1370917"/>
                  </a:lnTo>
                  <a:lnTo>
                    <a:pt x="488" y="1377473"/>
                  </a:lnTo>
                  <a:lnTo>
                    <a:pt x="0" y="1384744"/>
                  </a:lnTo>
                  <a:lnTo>
                    <a:pt x="2393" y="1391920"/>
                  </a:lnTo>
                  <a:lnTo>
                    <a:pt x="85578" y="1534414"/>
                  </a:lnTo>
                  <a:lnTo>
                    <a:pt x="107671" y="1496568"/>
                  </a:lnTo>
                  <a:lnTo>
                    <a:pt x="66528" y="1496568"/>
                  </a:lnTo>
                  <a:lnTo>
                    <a:pt x="66528" y="1426083"/>
                  </a:lnTo>
                  <a:lnTo>
                    <a:pt x="35413" y="1372743"/>
                  </a:lnTo>
                  <a:lnTo>
                    <a:pt x="30360" y="1367063"/>
                  </a:lnTo>
                  <a:lnTo>
                    <a:pt x="23760" y="1363884"/>
                  </a:lnTo>
                  <a:lnTo>
                    <a:pt x="16446" y="1363420"/>
                  </a:lnTo>
                  <a:close/>
                </a:path>
                <a:path w="715010" h="1534795">
                  <a:moveTo>
                    <a:pt x="66528" y="1426083"/>
                  </a:moveTo>
                  <a:lnTo>
                    <a:pt x="66528" y="1496568"/>
                  </a:lnTo>
                  <a:lnTo>
                    <a:pt x="104628" y="1496568"/>
                  </a:lnTo>
                  <a:lnTo>
                    <a:pt x="104628" y="1487043"/>
                  </a:lnTo>
                  <a:lnTo>
                    <a:pt x="69068" y="1487043"/>
                  </a:lnTo>
                  <a:lnTo>
                    <a:pt x="85578" y="1458740"/>
                  </a:lnTo>
                  <a:lnTo>
                    <a:pt x="66528" y="1426083"/>
                  </a:lnTo>
                  <a:close/>
                </a:path>
                <a:path w="715010" h="1534795">
                  <a:moveTo>
                    <a:pt x="154709" y="1363420"/>
                  </a:moveTo>
                  <a:lnTo>
                    <a:pt x="147395" y="1363884"/>
                  </a:lnTo>
                  <a:lnTo>
                    <a:pt x="140795" y="1367063"/>
                  </a:lnTo>
                  <a:lnTo>
                    <a:pt x="135743" y="1372743"/>
                  </a:lnTo>
                  <a:lnTo>
                    <a:pt x="104628" y="1426083"/>
                  </a:lnTo>
                  <a:lnTo>
                    <a:pt x="104628" y="1496568"/>
                  </a:lnTo>
                  <a:lnTo>
                    <a:pt x="107671" y="1496568"/>
                  </a:lnTo>
                  <a:lnTo>
                    <a:pt x="168763" y="1391920"/>
                  </a:lnTo>
                  <a:lnTo>
                    <a:pt x="171156" y="1384744"/>
                  </a:lnTo>
                  <a:lnTo>
                    <a:pt x="170668" y="1377473"/>
                  </a:lnTo>
                  <a:lnTo>
                    <a:pt x="167512" y="1370917"/>
                  </a:lnTo>
                  <a:lnTo>
                    <a:pt x="161905" y="1365885"/>
                  </a:lnTo>
                  <a:lnTo>
                    <a:pt x="154709" y="1363420"/>
                  </a:lnTo>
                  <a:close/>
                </a:path>
                <a:path w="715010" h="1534795">
                  <a:moveTo>
                    <a:pt x="85578" y="1458740"/>
                  </a:moveTo>
                  <a:lnTo>
                    <a:pt x="69068" y="1487043"/>
                  </a:lnTo>
                  <a:lnTo>
                    <a:pt x="102088" y="1487043"/>
                  </a:lnTo>
                  <a:lnTo>
                    <a:pt x="85578" y="1458740"/>
                  </a:lnTo>
                  <a:close/>
                </a:path>
                <a:path w="715010" h="1534795">
                  <a:moveTo>
                    <a:pt x="104628" y="1426083"/>
                  </a:moveTo>
                  <a:lnTo>
                    <a:pt x="85578" y="1458740"/>
                  </a:lnTo>
                  <a:lnTo>
                    <a:pt x="102088" y="1487043"/>
                  </a:lnTo>
                  <a:lnTo>
                    <a:pt x="104628" y="1487043"/>
                  </a:lnTo>
                  <a:lnTo>
                    <a:pt x="104628" y="1426083"/>
                  </a:lnTo>
                  <a:close/>
                </a:path>
                <a:path w="715010" h="1534795">
                  <a:moveTo>
                    <a:pt x="676509" y="748157"/>
                  </a:moveTo>
                  <a:lnTo>
                    <a:pt x="85578" y="748157"/>
                  </a:lnTo>
                  <a:lnTo>
                    <a:pt x="78154" y="749651"/>
                  </a:lnTo>
                  <a:lnTo>
                    <a:pt x="72100" y="753729"/>
                  </a:lnTo>
                  <a:lnTo>
                    <a:pt x="68022" y="759783"/>
                  </a:lnTo>
                  <a:lnTo>
                    <a:pt x="66528" y="767207"/>
                  </a:lnTo>
                  <a:lnTo>
                    <a:pt x="66528" y="1426083"/>
                  </a:lnTo>
                  <a:lnTo>
                    <a:pt x="85578" y="1458740"/>
                  </a:lnTo>
                  <a:lnTo>
                    <a:pt x="104628" y="1426083"/>
                  </a:lnTo>
                  <a:lnTo>
                    <a:pt x="104628" y="786257"/>
                  </a:lnTo>
                  <a:lnTo>
                    <a:pt x="85578" y="786257"/>
                  </a:lnTo>
                  <a:lnTo>
                    <a:pt x="104628" y="767207"/>
                  </a:lnTo>
                  <a:lnTo>
                    <a:pt x="676509" y="767207"/>
                  </a:lnTo>
                  <a:lnTo>
                    <a:pt x="676509" y="748157"/>
                  </a:lnTo>
                  <a:close/>
                </a:path>
                <a:path w="715010" h="1534795">
                  <a:moveTo>
                    <a:pt x="104628" y="767207"/>
                  </a:moveTo>
                  <a:lnTo>
                    <a:pt x="85578" y="786257"/>
                  </a:lnTo>
                  <a:lnTo>
                    <a:pt x="104628" y="786257"/>
                  </a:lnTo>
                  <a:lnTo>
                    <a:pt x="104628" y="767207"/>
                  </a:lnTo>
                  <a:close/>
                </a:path>
                <a:path w="715010" h="1534795">
                  <a:moveTo>
                    <a:pt x="714609" y="748157"/>
                  </a:moveTo>
                  <a:lnTo>
                    <a:pt x="695559" y="748157"/>
                  </a:lnTo>
                  <a:lnTo>
                    <a:pt x="676509" y="767207"/>
                  </a:lnTo>
                  <a:lnTo>
                    <a:pt x="104628" y="767207"/>
                  </a:lnTo>
                  <a:lnTo>
                    <a:pt x="104628" y="786257"/>
                  </a:lnTo>
                  <a:lnTo>
                    <a:pt x="695559" y="786257"/>
                  </a:lnTo>
                  <a:lnTo>
                    <a:pt x="702982" y="784762"/>
                  </a:lnTo>
                  <a:lnTo>
                    <a:pt x="709037" y="780684"/>
                  </a:lnTo>
                  <a:lnTo>
                    <a:pt x="713114" y="774630"/>
                  </a:lnTo>
                  <a:lnTo>
                    <a:pt x="714609" y="767207"/>
                  </a:lnTo>
                  <a:lnTo>
                    <a:pt x="714609" y="748157"/>
                  </a:lnTo>
                  <a:close/>
                </a:path>
                <a:path w="715010" h="1534795">
                  <a:moveTo>
                    <a:pt x="714609" y="0"/>
                  </a:moveTo>
                  <a:lnTo>
                    <a:pt x="676509" y="0"/>
                  </a:lnTo>
                  <a:lnTo>
                    <a:pt x="676509" y="767207"/>
                  </a:lnTo>
                  <a:lnTo>
                    <a:pt x="695559" y="748157"/>
                  </a:lnTo>
                  <a:lnTo>
                    <a:pt x="714609" y="748157"/>
                  </a:lnTo>
                  <a:lnTo>
                    <a:pt x="714609" y="0"/>
                  </a:lnTo>
                  <a:close/>
                </a:path>
              </a:pathLst>
            </a:custGeom>
            <a:solidFill>
              <a:srgbClr val="FFFF00"/>
            </a:solidFill>
          </p:spPr>
          <p:txBody>
            <a:bodyPr wrap="square" lIns="0" tIns="0" rIns="0" bIns="0" rtlCol="0"/>
            <a:lstStyle/>
            <a:p>
              <a:endParaRPr/>
            </a:p>
          </p:txBody>
        </p:sp>
      </p:grpSp>
      <p:sp>
        <p:nvSpPr>
          <p:cNvPr id="11" name="object 16">
            <a:extLst>
              <a:ext uri="{FF2B5EF4-FFF2-40B4-BE49-F238E27FC236}">
                <a16:creationId xmlns:a16="http://schemas.microsoft.com/office/drawing/2014/main" id="{DDF64659-D155-53E4-8A91-0B3693FE4990}"/>
              </a:ext>
            </a:extLst>
          </p:cNvPr>
          <p:cNvSpPr txBox="1"/>
          <p:nvPr/>
        </p:nvSpPr>
        <p:spPr>
          <a:xfrm>
            <a:off x="7120131" y="1091947"/>
            <a:ext cx="1610995" cy="533400"/>
          </a:xfrm>
          <a:prstGeom prst="rect">
            <a:avLst/>
          </a:prstGeom>
          <a:solidFill>
            <a:srgbClr val="9F0927"/>
          </a:solidFill>
          <a:ln w="25907">
            <a:solidFill>
              <a:srgbClr val="74041A"/>
            </a:solidFill>
          </a:ln>
        </p:spPr>
        <p:txBody>
          <a:bodyPr vert="horz" wrap="square" lIns="0" tIns="0" rIns="0" bIns="0" rtlCol="0">
            <a:spAutoFit/>
          </a:bodyPr>
          <a:lstStyle/>
          <a:p>
            <a:pPr marL="411480">
              <a:lnSpc>
                <a:spcPts val="2045"/>
              </a:lnSpc>
            </a:pPr>
            <a:r>
              <a:rPr spc="-10">
                <a:solidFill>
                  <a:srgbClr val="FFFFFF"/>
                </a:solidFill>
                <a:latin typeface="Arial"/>
                <a:cs typeface="Arial"/>
              </a:rPr>
              <a:t>Shaded</a:t>
            </a:r>
            <a:endParaRPr>
              <a:latin typeface="Arial"/>
              <a:cs typeface="Arial"/>
            </a:endParaRPr>
          </a:p>
          <a:p>
            <a:pPr marL="436880">
              <a:lnSpc>
                <a:spcPts val="2155"/>
              </a:lnSpc>
            </a:pPr>
            <a:r>
              <a:rPr>
                <a:solidFill>
                  <a:srgbClr val="FFFFFF"/>
                </a:solidFill>
                <a:latin typeface="Arial"/>
                <a:cs typeface="Arial"/>
              </a:rPr>
              <a:t>Zone</a:t>
            </a:r>
            <a:r>
              <a:rPr spc="-15">
                <a:solidFill>
                  <a:srgbClr val="FFFFFF"/>
                </a:solidFill>
                <a:latin typeface="Arial"/>
                <a:cs typeface="Arial"/>
              </a:rPr>
              <a:t> </a:t>
            </a:r>
            <a:r>
              <a:rPr spc="-50">
                <a:solidFill>
                  <a:srgbClr val="FFFFFF"/>
                </a:solidFill>
                <a:latin typeface="Arial"/>
                <a:cs typeface="Arial"/>
              </a:rPr>
              <a:t>X</a:t>
            </a:r>
            <a:endParaRPr>
              <a:latin typeface="Arial"/>
              <a:cs typeface="Arial"/>
            </a:endParaRPr>
          </a:p>
        </p:txBody>
      </p:sp>
      <p:grpSp>
        <p:nvGrpSpPr>
          <p:cNvPr id="12" name="object 17">
            <a:extLst>
              <a:ext uri="{FF2B5EF4-FFF2-40B4-BE49-F238E27FC236}">
                <a16:creationId xmlns:a16="http://schemas.microsoft.com/office/drawing/2014/main" id="{50B029C8-10F6-41A1-98CB-136833825DD0}"/>
              </a:ext>
              <a:ext uri="{C183D7F6-B498-43B3-948B-1728B52AA6E4}">
                <adec:decorative xmlns:adec="http://schemas.microsoft.com/office/drawing/2017/decorative" val="1"/>
              </a:ext>
            </a:extLst>
          </p:cNvPr>
          <p:cNvGrpSpPr/>
          <p:nvPr/>
        </p:nvGrpSpPr>
        <p:grpSpPr>
          <a:xfrm>
            <a:off x="3812286" y="1606300"/>
            <a:ext cx="601980" cy="1991995"/>
            <a:chOff x="2282951" y="1789176"/>
            <a:chExt cx="601980" cy="1991995"/>
          </a:xfrm>
        </p:grpSpPr>
        <p:pic>
          <p:nvPicPr>
            <p:cNvPr id="13" name="object 18">
              <a:extLst>
                <a:ext uri="{FF2B5EF4-FFF2-40B4-BE49-F238E27FC236}">
                  <a16:creationId xmlns:a16="http://schemas.microsoft.com/office/drawing/2014/main" id="{2739E312-9D94-EC45-8E76-D1A85193487F}"/>
                </a:ext>
              </a:extLst>
            </p:cNvPr>
            <p:cNvPicPr/>
            <p:nvPr/>
          </p:nvPicPr>
          <p:blipFill>
            <a:blip r:embed="rId4" cstate="email">
              <a:extLst>
                <a:ext uri="{28A0092B-C50C-407E-A947-70E740481C1C}">
                  <a14:useLocalDpi xmlns:a14="http://schemas.microsoft.com/office/drawing/2010/main"/>
                </a:ext>
              </a:extLst>
            </a:blip>
            <a:stretch>
              <a:fillRect/>
            </a:stretch>
          </p:blipFill>
          <p:spPr>
            <a:xfrm>
              <a:off x="2282951" y="1789176"/>
              <a:ext cx="601954" cy="1991868"/>
            </a:xfrm>
            <a:prstGeom prst="rect">
              <a:avLst/>
            </a:prstGeom>
          </p:spPr>
        </p:pic>
        <p:sp>
          <p:nvSpPr>
            <p:cNvPr id="14" name="object 19">
              <a:extLst>
                <a:ext uri="{FF2B5EF4-FFF2-40B4-BE49-F238E27FC236}">
                  <a16:creationId xmlns:a16="http://schemas.microsoft.com/office/drawing/2014/main" id="{0C48B2D9-AA2C-DDCA-0763-D2A5DE692F5B}"/>
                </a:ext>
              </a:extLst>
            </p:cNvPr>
            <p:cNvSpPr/>
            <p:nvPr/>
          </p:nvSpPr>
          <p:spPr>
            <a:xfrm>
              <a:off x="2409971" y="1808226"/>
              <a:ext cx="436245" cy="1741805"/>
            </a:xfrm>
            <a:custGeom>
              <a:avLst/>
              <a:gdLst/>
              <a:ahLst/>
              <a:cxnLst/>
              <a:rect l="l" t="t" r="r" b="b"/>
              <a:pathLst>
                <a:path w="436244" h="1741804">
                  <a:moveTo>
                    <a:pt x="16446" y="1570811"/>
                  </a:moveTo>
                  <a:lnTo>
                    <a:pt x="9251" y="1573276"/>
                  </a:lnTo>
                  <a:lnTo>
                    <a:pt x="3643" y="1578308"/>
                  </a:lnTo>
                  <a:lnTo>
                    <a:pt x="488" y="1584864"/>
                  </a:lnTo>
                  <a:lnTo>
                    <a:pt x="0" y="1592135"/>
                  </a:lnTo>
                  <a:lnTo>
                    <a:pt x="2393" y="1599311"/>
                  </a:lnTo>
                  <a:lnTo>
                    <a:pt x="85578" y="1741804"/>
                  </a:lnTo>
                  <a:lnTo>
                    <a:pt x="107671" y="1703959"/>
                  </a:lnTo>
                  <a:lnTo>
                    <a:pt x="66528" y="1703959"/>
                  </a:lnTo>
                  <a:lnTo>
                    <a:pt x="66528" y="1633474"/>
                  </a:lnTo>
                  <a:lnTo>
                    <a:pt x="35413" y="1580134"/>
                  </a:lnTo>
                  <a:lnTo>
                    <a:pt x="30360" y="1574454"/>
                  </a:lnTo>
                  <a:lnTo>
                    <a:pt x="23760" y="1571275"/>
                  </a:lnTo>
                  <a:lnTo>
                    <a:pt x="16446" y="1570811"/>
                  </a:lnTo>
                  <a:close/>
                </a:path>
                <a:path w="436244" h="1741804">
                  <a:moveTo>
                    <a:pt x="66528" y="1633474"/>
                  </a:moveTo>
                  <a:lnTo>
                    <a:pt x="66528" y="1703959"/>
                  </a:lnTo>
                  <a:lnTo>
                    <a:pt x="104628" y="1703959"/>
                  </a:lnTo>
                  <a:lnTo>
                    <a:pt x="104628" y="1694434"/>
                  </a:lnTo>
                  <a:lnTo>
                    <a:pt x="69068" y="1694434"/>
                  </a:lnTo>
                  <a:lnTo>
                    <a:pt x="85578" y="1666131"/>
                  </a:lnTo>
                  <a:lnTo>
                    <a:pt x="66528" y="1633474"/>
                  </a:lnTo>
                  <a:close/>
                </a:path>
                <a:path w="436244" h="1741804">
                  <a:moveTo>
                    <a:pt x="154709" y="1570811"/>
                  </a:moveTo>
                  <a:lnTo>
                    <a:pt x="147395" y="1571275"/>
                  </a:lnTo>
                  <a:lnTo>
                    <a:pt x="140795" y="1574454"/>
                  </a:lnTo>
                  <a:lnTo>
                    <a:pt x="135743" y="1580134"/>
                  </a:lnTo>
                  <a:lnTo>
                    <a:pt x="104628" y="1633474"/>
                  </a:lnTo>
                  <a:lnTo>
                    <a:pt x="104628" y="1703959"/>
                  </a:lnTo>
                  <a:lnTo>
                    <a:pt x="107671" y="1703959"/>
                  </a:lnTo>
                  <a:lnTo>
                    <a:pt x="168763" y="1599311"/>
                  </a:lnTo>
                  <a:lnTo>
                    <a:pt x="171156" y="1592135"/>
                  </a:lnTo>
                  <a:lnTo>
                    <a:pt x="170668" y="1584864"/>
                  </a:lnTo>
                  <a:lnTo>
                    <a:pt x="167512" y="1578308"/>
                  </a:lnTo>
                  <a:lnTo>
                    <a:pt x="161905" y="1573276"/>
                  </a:lnTo>
                  <a:lnTo>
                    <a:pt x="154709" y="1570811"/>
                  </a:lnTo>
                  <a:close/>
                </a:path>
                <a:path w="436244" h="1741804">
                  <a:moveTo>
                    <a:pt x="85578" y="1666131"/>
                  </a:moveTo>
                  <a:lnTo>
                    <a:pt x="69068" y="1694434"/>
                  </a:lnTo>
                  <a:lnTo>
                    <a:pt x="102088" y="1694434"/>
                  </a:lnTo>
                  <a:lnTo>
                    <a:pt x="85578" y="1666131"/>
                  </a:lnTo>
                  <a:close/>
                </a:path>
                <a:path w="436244" h="1741804">
                  <a:moveTo>
                    <a:pt x="104628" y="1633474"/>
                  </a:moveTo>
                  <a:lnTo>
                    <a:pt x="85578" y="1666131"/>
                  </a:lnTo>
                  <a:lnTo>
                    <a:pt x="102088" y="1694434"/>
                  </a:lnTo>
                  <a:lnTo>
                    <a:pt x="104628" y="1694434"/>
                  </a:lnTo>
                  <a:lnTo>
                    <a:pt x="104628" y="1633474"/>
                  </a:lnTo>
                  <a:close/>
                </a:path>
                <a:path w="436244" h="1741804">
                  <a:moveTo>
                    <a:pt x="398125" y="851788"/>
                  </a:moveTo>
                  <a:lnTo>
                    <a:pt x="85578" y="851788"/>
                  </a:lnTo>
                  <a:lnTo>
                    <a:pt x="78154" y="853283"/>
                  </a:lnTo>
                  <a:lnTo>
                    <a:pt x="72100" y="857361"/>
                  </a:lnTo>
                  <a:lnTo>
                    <a:pt x="68022" y="863415"/>
                  </a:lnTo>
                  <a:lnTo>
                    <a:pt x="66528" y="870838"/>
                  </a:lnTo>
                  <a:lnTo>
                    <a:pt x="66528" y="1633474"/>
                  </a:lnTo>
                  <a:lnTo>
                    <a:pt x="85578" y="1666131"/>
                  </a:lnTo>
                  <a:lnTo>
                    <a:pt x="104628" y="1633474"/>
                  </a:lnTo>
                  <a:lnTo>
                    <a:pt x="104628" y="889888"/>
                  </a:lnTo>
                  <a:lnTo>
                    <a:pt x="85578" y="889888"/>
                  </a:lnTo>
                  <a:lnTo>
                    <a:pt x="104628" y="870838"/>
                  </a:lnTo>
                  <a:lnTo>
                    <a:pt x="398125" y="870838"/>
                  </a:lnTo>
                  <a:lnTo>
                    <a:pt x="398125" y="851788"/>
                  </a:lnTo>
                  <a:close/>
                </a:path>
                <a:path w="436244" h="1741804">
                  <a:moveTo>
                    <a:pt x="104628" y="870838"/>
                  </a:moveTo>
                  <a:lnTo>
                    <a:pt x="85578" y="889888"/>
                  </a:lnTo>
                  <a:lnTo>
                    <a:pt x="104628" y="889888"/>
                  </a:lnTo>
                  <a:lnTo>
                    <a:pt x="104628" y="870838"/>
                  </a:lnTo>
                  <a:close/>
                </a:path>
                <a:path w="436244" h="1741804">
                  <a:moveTo>
                    <a:pt x="436225" y="851788"/>
                  </a:moveTo>
                  <a:lnTo>
                    <a:pt x="417175" y="851788"/>
                  </a:lnTo>
                  <a:lnTo>
                    <a:pt x="398125" y="870838"/>
                  </a:lnTo>
                  <a:lnTo>
                    <a:pt x="104628" y="870838"/>
                  </a:lnTo>
                  <a:lnTo>
                    <a:pt x="104628" y="889888"/>
                  </a:lnTo>
                  <a:lnTo>
                    <a:pt x="417175" y="889888"/>
                  </a:lnTo>
                  <a:lnTo>
                    <a:pt x="424545" y="888394"/>
                  </a:lnTo>
                  <a:lnTo>
                    <a:pt x="430605" y="884316"/>
                  </a:lnTo>
                  <a:lnTo>
                    <a:pt x="434713" y="878262"/>
                  </a:lnTo>
                  <a:lnTo>
                    <a:pt x="436225" y="870838"/>
                  </a:lnTo>
                  <a:lnTo>
                    <a:pt x="436225" y="851788"/>
                  </a:lnTo>
                  <a:close/>
                </a:path>
                <a:path w="436244" h="1741804">
                  <a:moveTo>
                    <a:pt x="436225" y="0"/>
                  </a:moveTo>
                  <a:lnTo>
                    <a:pt x="398125" y="0"/>
                  </a:lnTo>
                  <a:lnTo>
                    <a:pt x="398125" y="870838"/>
                  </a:lnTo>
                  <a:lnTo>
                    <a:pt x="417175" y="851788"/>
                  </a:lnTo>
                  <a:lnTo>
                    <a:pt x="436225" y="851788"/>
                  </a:lnTo>
                  <a:lnTo>
                    <a:pt x="436225" y="0"/>
                  </a:lnTo>
                  <a:close/>
                </a:path>
              </a:pathLst>
            </a:custGeom>
            <a:solidFill>
              <a:srgbClr val="FFFF00"/>
            </a:solidFill>
          </p:spPr>
          <p:txBody>
            <a:bodyPr wrap="square" lIns="0" tIns="0" rIns="0" bIns="0" rtlCol="0"/>
            <a:lstStyle/>
            <a:p>
              <a:endParaRPr/>
            </a:p>
          </p:txBody>
        </p:sp>
      </p:grpSp>
      <p:grpSp>
        <p:nvGrpSpPr>
          <p:cNvPr id="16" name="object 21">
            <a:extLst>
              <a:ext uri="{FF2B5EF4-FFF2-40B4-BE49-F238E27FC236}">
                <a16:creationId xmlns:a16="http://schemas.microsoft.com/office/drawing/2014/main" id="{E6480A6F-7D0D-77BA-7191-B4ED0F3FED4F}"/>
              </a:ext>
              <a:ext uri="{C183D7F6-B498-43B3-948B-1728B52AA6E4}">
                <adec:decorative xmlns:adec="http://schemas.microsoft.com/office/drawing/2017/decorative" val="1"/>
              </a:ext>
            </a:extLst>
          </p:cNvPr>
          <p:cNvGrpSpPr/>
          <p:nvPr/>
        </p:nvGrpSpPr>
        <p:grpSpPr>
          <a:xfrm>
            <a:off x="9320025" y="1606300"/>
            <a:ext cx="421005" cy="1129665"/>
            <a:chOff x="7790688" y="1789176"/>
            <a:chExt cx="421005" cy="1129665"/>
          </a:xfrm>
        </p:grpSpPr>
        <p:pic>
          <p:nvPicPr>
            <p:cNvPr id="17" name="object 22">
              <a:extLst>
                <a:ext uri="{FF2B5EF4-FFF2-40B4-BE49-F238E27FC236}">
                  <a16:creationId xmlns:a16="http://schemas.microsoft.com/office/drawing/2014/main" id="{7E2C4D58-C431-672B-DA92-7F5BEB81D099}"/>
                </a:ext>
              </a:extLst>
            </p:cNvPr>
            <p:cNvPicPr/>
            <p:nvPr/>
          </p:nvPicPr>
          <p:blipFill>
            <a:blip r:embed="rId5" cstate="email">
              <a:extLst>
                <a:ext uri="{28A0092B-C50C-407E-A947-70E740481C1C}">
                  <a14:useLocalDpi xmlns:a14="http://schemas.microsoft.com/office/drawing/2010/main"/>
                </a:ext>
              </a:extLst>
            </a:blip>
            <a:stretch>
              <a:fillRect/>
            </a:stretch>
          </p:blipFill>
          <p:spPr>
            <a:xfrm>
              <a:off x="7790688" y="1789176"/>
              <a:ext cx="420674" cy="1129284"/>
            </a:xfrm>
            <a:prstGeom prst="rect">
              <a:avLst/>
            </a:prstGeom>
          </p:spPr>
        </p:pic>
        <p:sp>
          <p:nvSpPr>
            <p:cNvPr id="18" name="object 23">
              <a:extLst>
                <a:ext uri="{FF2B5EF4-FFF2-40B4-BE49-F238E27FC236}">
                  <a16:creationId xmlns:a16="http://schemas.microsoft.com/office/drawing/2014/main" id="{5054F1F6-C83F-89FA-65C5-7318FC7B4F02}"/>
                </a:ext>
              </a:extLst>
            </p:cNvPr>
            <p:cNvSpPr/>
            <p:nvPr/>
          </p:nvSpPr>
          <p:spPr>
            <a:xfrm>
              <a:off x="7917707" y="1808226"/>
              <a:ext cx="226060" cy="879475"/>
            </a:xfrm>
            <a:custGeom>
              <a:avLst/>
              <a:gdLst/>
              <a:ahLst/>
              <a:cxnLst/>
              <a:rect l="l" t="t" r="r" b="b"/>
              <a:pathLst>
                <a:path w="226059" h="879475">
                  <a:moveTo>
                    <a:pt x="16446" y="708100"/>
                  </a:moveTo>
                  <a:lnTo>
                    <a:pt x="9251" y="710564"/>
                  </a:lnTo>
                  <a:lnTo>
                    <a:pt x="3643" y="715597"/>
                  </a:lnTo>
                  <a:lnTo>
                    <a:pt x="488" y="722153"/>
                  </a:lnTo>
                  <a:lnTo>
                    <a:pt x="0" y="729424"/>
                  </a:lnTo>
                  <a:lnTo>
                    <a:pt x="2393" y="736600"/>
                  </a:lnTo>
                  <a:lnTo>
                    <a:pt x="85578" y="879094"/>
                  </a:lnTo>
                  <a:lnTo>
                    <a:pt x="107671" y="841248"/>
                  </a:lnTo>
                  <a:lnTo>
                    <a:pt x="66528" y="841248"/>
                  </a:lnTo>
                  <a:lnTo>
                    <a:pt x="66528" y="770763"/>
                  </a:lnTo>
                  <a:lnTo>
                    <a:pt x="35413" y="717423"/>
                  </a:lnTo>
                  <a:lnTo>
                    <a:pt x="30360" y="711743"/>
                  </a:lnTo>
                  <a:lnTo>
                    <a:pt x="23760" y="708564"/>
                  </a:lnTo>
                  <a:lnTo>
                    <a:pt x="16446" y="708100"/>
                  </a:lnTo>
                  <a:close/>
                </a:path>
                <a:path w="226059" h="879475">
                  <a:moveTo>
                    <a:pt x="66528" y="770763"/>
                  </a:moveTo>
                  <a:lnTo>
                    <a:pt x="66528" y="841248"/>
                  </a:lnTo>
                  <a:lnTo>
                    <a:pt x="104628" y="841248"/>
                  </a:lnTo>
                  <a:lnTo>
                    <a:pt x="104628" y="831723"/>
                  </a:lnTo>
                  <a:lnTo>
                    <a:pt x="69068" y="831723"/>
                  </a:lnTo>
                  <a:lnTo>
                    <a:pt x="85578" y="803420"/>
                  </a:lnTo>
                  <a:lnTo>
                    <a:pt x="66528" y="770763"/>
                  </a:lnTo>
                  <a:close/>
                </a:path>
                <a:path w="226059" h="879475">
                  <a:moveTo>
                    <a:pt x="154709" y="708100"/>
                  </a:moveTo>
                  <a:lnTo>
                    <a:pt x="147395" y="708564"/>
                  </a:lnTo>
                  <a:lnTo>
                    <a:pt x="140795" y="711743"/>
                  </a:lnTo>
                  <a:lnTo>
                    <a:pt x="135743" y="717423"/>
                  </a:lnTo>
                  <a:lnTo>
                    <a:pt x="104628" y="770763"/>
                  </a:lnTo>
                  <a:lnTo>
                    <a:pt x="104628" y="841248"/>
                  </a:lnTo>
                  <a:lnTo>
                    <a:pt x="107671" y="841248"/>
                  </a:lnTo>
                  <a:lnTo>
                    <a:pt x="168763" y="736600"/>
                  </a:lnTo>
                  <a:lnTo>
                    <a:pt x="171156" y="729424"/>
                  </a:lnTo>
                  <a:lnTo>
                    <a:pt x="170668" y="722153"/>
                  </a:lnTo>
                  <a:lnTo>
                    <a:pt x="167512" y="715597"/>
                  </a:lnTo>
                  <a:lnTo>
                    <a:pt x="161905" y="710564"/>
                  </a:lnTo>
                  <a:lnTo>
                    <a:pt x="154709" y="708100"/>
                  </a:lnTo>
                  <a:close/>
                </a:path>
                <a:path w="226059" h="879475">
                  <a:moveTo>
                    <a:pt x="85578" y="803420"/>
                  </a:moveTo>
                  <a:lnTo>
                    <a:pt x="69068" y="831723"/>
                  </a:lnTo>
                  <a:lnTo>
                    <a:pt x="102088" y="831723"/>
                  </a:lnTo>
                  <a:lnTo>
                    <a:pt x="85578" y="803420"/>
                  </a:lnTo>
                  <a:close/>
                </a:path>
                <a:path w="226059" h="879475">
                  <a:moveTo>
                    <a:pt x="104628" y="770763"/>
                  </a:moveTo>
                  <a:lnTo>
                    <a:pt x="85578" y="803420"/>
                  </a:lnTo>
                  <a:lnTo>
                    <a:pt x="102088" y="831723"/>
                  </a:lnTo>
                  <a:lnTo>
                    <a:pt x="104628" y="831723"/>
                  </a:lnTo>
                  <a:lnTo>
                    <a:pt x="104628" y="770763"/>
                  </a:lnTo>
                  <a:close/>
                </a:path>
                <a:path w="226059" h="879475">
                  <a:moveTo>
                    <a:pt x="187940" y="420497"/>
                  </a:moveTo>
                  <a:lnTo>
                    <a:pt x="85578" y="420497"/>
                  </a:lnTo>
                  <a:lnTo>
                    <a:pt x="78154" y="421991"/>
                  </a:lnTo>
                  <a:lnTo>
                    <a:pt x="72100" y="426069"/>
                  </a:lnTo>
                  <a:lnTo>
                    <a:pt x="68022" y="432123"/>
                  </a:lnTo>
                  <a:lnTo>
                    <a:pt x="66528" y="439547"/>
                  </a:lnTo>
                  <a:lnTo>
                    <a:pt x="66528" y="770763"/>
                  </a:lnTo>
                  <a:lnTo>
                    <a:pt x="85578" y="803420"/>
                  </a:lnTo>
                  <a:lnTo>
                    <a:pt x="104628" y="770763"/>
                  </a:lnTo>
                  <a:lnTo>
                    <a:pt x="104628" y="458597"/>
                  </a:lnTo>
                  <a:lnTo>
                    <a:pt x="85578" y="458597"/>
                  </a:lnTo>
                  <a:lnTo>
                    <a:pt x="104628" y="439547"/>
                  </a:lnTo>
                  <a:lnTo>
                    <a:pt x="187940" y="439547"/>
                  </a:lnTo>
                  <a:lnTo>
                    <a:pt x="187940" y="420497"/>
                  </a:lnTo>
                  <a:close/>
                </a:path>
                <a:path w="226059" h="879475">
                  <a:moveTo>
                    <a:pt x="104628" y="439547"/>
                  </a:moveTo>
                  <a:lnTo>
                    <a:pt x="85578" y="458597"/>
                  </a:lnTo>
                  <a:lnTo>
                    <a:pt x="104628" y="458597"/>
                  </a:lnTo>
                  <a:lnTo>
                    <a:pt x="104628" y="439547"/>
                  </a:lnTo>
                  <a:close/>
                </a:path>
                <a:path w="226059" h="879475">
                  <a:moveTo>
                    <a:pt x="226040" y="420497"/>
                  </a:moveTo>
                  <a:lnTo>
                    <a:pt x="206990" y="420497"/>
                  </a:lnTo>
                  <a:lnTo>
                    <a:pt x="187940" y="439547"/>
                  </a:lnTo>
                  <a:lnTo>
                    <a:pt x="104628" y="439547"/>
                  </a:lnTo>
                  <a:lnTo>
                    <a:pt x="104628" y="458597"/>
                  </a:lnTo>
                  <a:lnTo>
                    <a:pt x="206990" y="458597"/>
                  </a:lnTo>
                  <a:lnTo>
                    <a:pt x="214413" y="457102"/>
                  </a:lnTo>
                  <a:lnTo>
                    <a:pt x="220468" y="453024"/>
                  </a:lnTo>
                  <a:lnTo>
                    <a:pt x="224545" y="446970"/>
                  </a:lnTo>
                  <a:lnTo>
                    <a:pt x="226040" y="439547"/>
                  </a:lnTo>
                  <a:lnTo>
                    <a:pt x="226040" y="420497"/>
                  </a:lnTo>
                  <a:close/>
                </a:path>
                <a:path w="226059" h="879475">
                  <a:moveTo>
                    <a:pt x="226040" y="0"/>
                  </a:moveTo>
                  <a:lnTo>
                    <a:pt x="187940" y="0"/>
                  </a:lnTo>
                  <a:lnTo>
                    <a:pt x="187940" y="439547"/>
                  </a:lnTo>
                  <a:lnTo>
                    <a:pt x="206990" y="420497"/>
                  </a:lnTo>
                  <a:lnTo>
                    <a:pt x="226040" y="420497"/>
                  </a:lnTo>
                  <a:lnTo>
                    <a:pt x="226040" y="0"/>
                  </a:lnTo>
                  <a:close/>
                </a:path>
              </a:pathLst>
            </a:custGeom>
            <a:solidFill>
              <a:srgbClr val="FFFF00"/>
            </a:solidFill>
          </p:spPr>
          <p:txBody>
            <a:bodyPr wrap="square" lIns="0" tIns="0" rIns="0" bIns="0" rtlCol="0"/>
            <a:lstStyle/>
            <a:p>
              <a:endParaRPr/>
            </a:p>
          </p:txBody>
        </p:sp>
      </p:grpSp>
      <p:sp>
        <p:nvSpPr>
          <p:cNvPr id="19" name="object 24">
            <a:extLst>
              <a:ext uri="{FF2B5EF4-FFF2-40B4-BE49-F238E27FC236}">
                <a16:creationId xmlns:a16="http://schemas.microsoft.com/office/drawing/2014/main" id="{295881FB-AC63-6149-9192-373CB884ECDE}"/>
              </a:ext>
            </a:extLst>
          </p:cNvPr>
          <p:cNvSpPr txBox="1"/>
          <p:nvPr/>
        </p:nvSpPr>
        <p:spPr>
          <a:xfrm>
            <a:off x="8848346" y="1091947"/>
            <a:ext cx="1610995" cy="400110"/>
          </a:xfrm>
          <a:prstGeom prst="rect">
            <a:avLst/>
          </a:prstGeom>
          <a:solidFill>
            <a:srgbClr val="9F0927"/>
          </a:solidFill>
          <a:ln w="25907">
            <a:solidFill>
              <a:srgbClr val="74041A"/>
            </a:solidFill>
          </a:ln>
        </p:spPr>
        <p:txBody>
          <a:bodyPr vert="horz" wrap="square" lIns="0" tIns="121920" rIns="0" bIns="0" rtlCol="0">
            <a:spAutoFit/>
          </a:bodyPr>
          <a:lstStyle/>
          <a:p>
            <a:pPr marL="442595">
              <a:spcBef>
                <a:spcPts val="960"/>
              </a:spcBef>
            </a:pPr>
            <a:r>
              <a:rPr>
                <a:solidFill>
                  <a:srgbClr val="FFFFFF"/>
                </a:solidFill>
                <a:latin typeface="Arial"/>
                <a:cs typeface="Arial"/>
              </a:rPr>
              <a:t>Zone</a:t>
            </a:r>
            <a:r>
              <a:rPr spc="-110">
                <a:solidFill>
                  <a:srgbClr val="FFFFFF"/>
                </a:solidFill>
                <a:latin typeface="Arial"/>
                <a:cs typeface="Arial"/>
              </a:rPr>
              <a:t> </a:t>
            </a:r>
            <a:r>
              <a:rPr spc="-50">
                <a:solidFill>
                  <a:srgbClr val="FFFFFF"/>
                </a:solidFill>
                <a:latin typeface="Arial"/>
                <a:cs typeface="Arial"/>
              </a:rPr>
              <a:t>A</a:t>
            </a:r>
            <a:endParaRPr>
              <a:latin typeface="Arial"/>
              <a:cs typeface="Arial"/>
            </a:endParaRPr>
          </a:p>
        </p:txBody>
      </p:sp>
    </p:spTree>
    <p:extLst>
      <p:ext uri="{BB962C8B-B14F-4D97-AF65-F5344CB8AC3E}">
        <p14:creationId xmlns:p14="http://schemas.microsoft.com/office/powerpoint/2010/main" val="10811000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93B6E-D9AE-0D3E-DC3F-65E9FD30276F}"/>
              </a:ext>
            </a:extLst>
          </p:cNvPr>
          <p:cNvSpPr>
            <a:spLocks noGrp="1"/>
          </p:cNvSpPr>
          <p:nvPr>
            <p:ph type="title"/>
          </p:nvPr>
        </p:nvSpPr>
        <p:spPr>
          <a:xfrm>
            <a:off x="738189" y="182880"/>
            <a:ext cx="10715627" cy="731520"/>
          </a:xfrm>
        </p:spPr>
        <p:txBody>
          <a:bodyPr>
            <a:normAutofit/>
          </a:bodyPr>
          <a:lstStyle/>
          <a:p>
            <a:r>
              <a:rPr lang="en-US"/>
              <a:t>Floodplain Map Overview</a:t>
            </a:r>
          </a:p>
        </p:txBody>
      </p:sp>
      <p:graphicFrame>
        <p:nvGraphicFramePr>
          <p:cNvPr id="3" name="Table 2" descr="Graphic zooms in on FIRM legend and shows which flood zones are “high risk” versus “low risk” ">
            <a:extLst>
              <a:ext uri="{FF2B5EF4-FFF2-40B4-BE49-F238E27FC236}">
                <a16:creationId xmlns:a16="http://schemas.microsoft.com/office/drawing/2014/main" id="{943DB42A-D397-3BB1-743F-4B6E62760D22}"/>
              </a:ext>
            </a:extLst>
          </p:cNvPr>
          <p:cNvGraphicFramePr>
            <a:graphicFrameLocks noGrp="1"/>
          </p:cNvGraphicFramePr>
          <p:nvPr>
            <p:extLst>
              <p:ext uri="{D42A27DB-BD31-4B8C-83A1-F6EECF244321}">
                <p14:modId xmlns:p14="http://schemas.microsoft.com/office/powerpoint/2010/main" val="3069718399"/>
              </p:ext>
            </p:extLst>
          </p:nvPr>
        </p:nvGraphicFramePr>
        <p:xfrm>
          <a:off x="1093304" y="1633897"/>
          <a:ext cx="10267121" cy="3657600"/>
        </p:xfrm>
        <a:graphic>
          <a:graphicData uri="http://schemas.openxmlformats.org/drawingml/2006/table">
            <a:tbl>
              <a:tblPr firstRow="1">
                <a:tableStyleId>{2D5ABB26-0587-4C30-8999-92F81FD0307C}</a:tableStyleId>
              </a:tblPr>
              <a:tblGrid>
                <a:gridCol w="2663687">
                  <a:extLst>
                    <a:ext uri="{9D8B030D-6E8A-4147-A177-3AD203B41FA5}">
                      <a16:colId xmlns:a16="http://schemas.microsoft.com/office/drawing/2014/main" val="1556088132"/>
                    </a:ext>
                  </a:extLst>
                </a:gridCol>
                <a:gridCol w="616226">
                  <a:extLst>
                    <a:ext uri="{9D8B030D-6E8A-4147-A177-3AD203B41FA5}">
                      <a16:colId xmlns:a16="http://schemas.microsoft.com/office/drawing/2014/main" val="810359092"/>
                    </a:ext>
                  </a:extLst>
                </a:gridCol>
                <a:gridCol w="1371742">
                  <a:extLst>
                    <a:ext uri="{9D8B030D-6E8A-4147-A177-3AD203B41FA5}">
                      <a16:colId xmlns:a16="http://schemas.microsoft.com/office/drawing/2014/main" val="608289255"/>
                    </a:ext>
                  </a:extLst>
                </a:gridCol>
                <a:gridCol w="5615466">
                  <a:extLst>
                    <a:ext uri="{9D8B030D-6E8A-4147-A177-3AD203B41FA5}">
                      <a16:colId xmlns:a16="http://schemas.microsoft.com/office/drawing/2014/main" val="3799434672"/>
                    </a:ext>
                  </a:extLst>
                </a:gridCol>
              </a:tblGrid>
              <a:tr h="731520">
                <a:tc rowSpan="3">
                  <a:txBody>
                    <a:bodyPr/>
                    <a:lstStyle/>
                    <a:p>
                      <a:pPr algn="r">
                        <a:spcBef>
                          <a:spcPts val="0"/>
                        </a:spcBef>
                      </a:pPr>
                      <a:r>
                        <a:rPr lang="en-US" sz="2400">
                          <a:solidFill>
                            <a:srgbClr val="13648E"/>
                          </a:solidFill>
                        </a:rPr>
                        <a:t>HIGH RISK</a:t>
                      </a:r>
                    </a:p>
                    <a:p>
                      <a:pPr algn="r">
                        <a:spcBef>
                          <a:spcPts val="0"/>
                        </a:spcBef>
                      </a:pPr>
                      <a:r>
                        <a:rPr lang="en-US" sz="1600" i="1">
                          <a:solidFill>
                            <a:srgbClr val="13648E"/>
                          </a:solidFill>
                        </a:rPr>
                        <a:t>(Special Flood Hazard Area)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rowSpan="3">
                  <a:txBody>
                    <a:bodyPr/>
                    <a:lstStyle/>
                    <a:p>
                      <a:pPr algn="r">
                        <a:spcBef>
                          <a:spcPts val="0"/>
                        </a:spcBef>
                      </a:pPr>
                      <a:endParaRPr lang="en-US">
                        <a:solidFill>
                          <a:srgbClr val="13648E"/>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solidFill>
                            <a:schemeClr val="bg2">
                              <a:lumMod val="50000"/>
                            </a:schemeClr>
                          </a:solidFill>
                        </a:rPr>
                        <a:t>Regulatory Floodway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83852171"/>
                  </a:ext>
                </a:extLst>
              </a:tr>
              <a:tr h="731520">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solidFill>
                            <a:schemeClr val="bg2">
                              <a:lumMod val="50000"/>
                            </a:schemeClr>
                          </a:solidFill>
                        </a:rPr>
                        <a:t>1%-Annual-Chance Flood Hazard Area </a:t>
                      </a:r>
                      <a:r>
                        <a:rPr lang="en-US" b="1">
                          <a:solidFill>
                            <a:srgbClr val="13648E"/>
                          </a:solidFill>
                        </a:rPr>
                        <a:t>with BFEs</a:t>
                      </a:r>
                      <a:endParaRPr lang="en-US">
                        <a:solidFill>
                          <a:schemeClr val="bg2">
                            <a:lumMod val="50000"/>
                          </a:schemeClr>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82199661"/>
                  </a:ext>
                </a:extLst>
              </a:tr>
              <a:tr h="731520">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solidFill>
                            <a:schemeClr val="bg2">
                              <a:lumMod val="50000"/>
                            </a:schemeClr>
                          </a:solidFill>
                        </a:rPr>
                        <a:t>1%-Annual-Chance Flood Hazard Area </a:t>
                      </a:r>
                      <a:r>
                        <a:rPr lang="en-US" b="1">
                          <a:solidFill>
                            <a:srgbClr val="13648E"/>
                          </a:solidFill>
                        </a:rPr>
                        <a:t>without published BFEs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98682220"/>
                  </a:ext>
                </a:extLst>
              </a:tr>
              <a:tr h="731520">
                <a:tc>
                  <a:txBody>
                    <a:bodyPr/>
                    <a:lstStyle/>
                    <a:p>
                      <a:pPr algn="r"/>
                      <a:r>
                        <a:rPr lang="en-US" sz="2400">
                          <a:solidFill>
                            <a:srgbClr val="13648E"/>
                          </a:solidFill>
                        </a:rPr>
                        <a:t>MODERATE 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a:solidFill>
                          <a:srgbClr val="13648E"/>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solidFill>
                            <a:schemeClr val="bg2">
                              <a:lumMod val="50000"/>
                            </a:schemeClr>
                          </a:solidFill>
                        </a:rPr>
                        <a:t>0.2%-Annual-Chance Flood Hazard Area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10684228"/>
                  </a:ext>
                </a:extLst>
              </a:tr>
              <a:tr h="731520">
                <a:tc>
                  <a:txBody>
                    <a:bodyPr/>
                    <a:lstStyle/>
                    <a:p>
                      <a:pPr algn="r"/>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a:solidFill>
                            <a:schemeClr val="bg2">
                              <a:lumMod val="50000"/>
                            </a:schemeClr>
                          </a:solidFill>
                        </a:rPr>
                        <a:t>Cross Sections with 1%-Annual-Chance Water Surface Elevation Value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82423990"/>
                  </a:ext>
                </a:extLst>
              </a:tr>
            </a:tbl>
          </a:graphicData>
        </a:graphic>
      </p:graphicFrame>
      <p:pic>
        <p:nvPicPr>
          <p:cNvPr id="4" name="Picture 3">
            <a:extLst>
              <a:ext uri="{FF2B5EF4-FFF2-40B4-BE49-F238E27FC236}">
                <a16:creationId xmlns:a16="http://schemas.microsoft.com/office/drawing/2014/main" id="{29AC3DC4-15D7-EA57-4FAF-43DF869966D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465433" y="1807113"/>
            <a:ext cx="1169057" cy="380571"/>
          </a:xfrm>
          <a:prstGeom prst="rect">
            <a:avLst/>
          </a:prstGeom>
        </p:spPr>
      </p:pic>
      <p:pic>
        <p:nvPicPr>
          <p:cNvPr id="5" name="Picture 4">
            <a:extLst>
              <a:ext uri="{FF2B5EF4-FFF2-40B4-BE49-F238E27FC236}">
                <a16:creationId xmlns:a16="http://schemas.microsoft.com/office/drawing/2014/main" id="{F80669D7-D4BF-5538-E6F2-689F536F247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465429" y="3990680"/>
            <a:ext cx="1169057" cy="380571"/>
          </a:xfrm>
          <a:prstGeom prst="rect">
            <a:avLst/>
          </a:prstGeom>
        </p:spPr>
      </p:pic>
      <p:grpSp>
        <p:nvGrpSpPr>
          <p:cNvPr id="6" name="Group 5">
            <a:extLst>
              <a:ext uri="{FF2B5EF4-FFF2-40B4-BE49-F238E27FC236}">
                <a16:creationId xmlns:a16="http://schemas.microsoft.com/office/drawing/2014/main" id="{D308B951-E65C-2498-2815-AAAE8AFF7438}"/>
              </a:ext>
              <a:ext uri="{C183D7F6-B498-43B3-948B-1728B52AA6E4}">
                <adec:decorative xmlns:adec="http://schemas.microsoft.com/office/drawing/2017/decorative" val="1"/>
              </a:ext>
            </a:extLst>
          </p:cNvPr>
          <p:cNvGrpSpPr/>
          <p:nvPr/>
        </p:nvGrpSpPr>
        <p:grpSpPr>
          <a:xfrm>
            <a:off x="4465433" y="2518063"/>
            <a:ext cx="1169057" cy="418629"/>
            <a:chOff x="2399314" y="2674864"/>
            <a:chExt cx="1169057" cy="418629"/>
          </a:xfrm>
        </p:grpSpPr>
        <p:pic>
          <p:nvPicPr>
            <p:cNvPr id="7" name="Picture 6">
              <a:extLst>
                <a:ext uri="{FF2B5EF4-FFF2-40B4-BE49-F238E27FC236}">
                  <a16:creationId xmlns:a16="http://schemas.microsoft.com/office/drawing/2014/main" id="{60B64F5D-3BA3-6DB7-76D2-7FA62435DF8E}"/>
                </a:ext>
              </a:extLst>
            </p:cNvPr>
            <p:cNvPicPr>
              <a:picLocks noChangeAspect="1"/>
            </p:cNvPicPr>
            <p:nvPr/>
          </p:nvPicPr>
          <p:blipFill>
            <a:blip r:embed="rId5"/>
            <a:stretch>
              <a:fillRect/>
            </a:stretch>
          </p:blipFill>
          <p:spPr>
            <a:xfrm>
              <a:off x="2399314" y="2674864"/>
              <a:ext cx="1169057" cy="418629"/>
            </a:xfrm>
            <a:prstGeom prst="rect">
              <a:avLst/>
            </a:prstGeom>
          </p:spPr>
        </p:pic>
        <p:sp>
          <p:nvSpPr>
            <p:cNvPr id="8" name="TextBox 7">
              <a:extLst>
                <a:ext uri="{FF2B5EF4-FFF2-40B4-BE49-F238E27FC236}">
                  <a16:creationId xmlns:a16="http://schemas.microsoft.com/office/drawing/2014/main" id="{0D0F9DB3-050F-3472-56AE-BD58DB8EE54B}"/>
                </a:ext>
              </a:extLst>
            </p:cNvPr>
            <p:cNvSpPr txBox="1"/>
            <p:nvPr/>
          </p:nvSpPr>
          <p:spPr>
            <a:xfrm>
              <a:off x="2449495" y="2714901"/>
              <a:ext cx="1067360" cy="338554"/>
            </a:xfrm>
            <a:prstGeom prst="rect">
              <a:avLst/>
            </a:prstGeom>
            <a:noFill/>
          </p:spPr>
          <p:txBody>
            <a:bodyPr wrap="square" rtlCol="0">
              <a:spAutoFit/>
            </a:bodyPr>
            <a:lstStyle/>
            <a:p>
              <a:pPr algn="ctr" rtl="0" eaLnBrk="0" fontAlgn="base" hangingPunct="0">
                <a:spcBef>
                  <a:spcPct val="0"/>
                </a:spcBef>
                <a:spcAft>
                  <a:spcPct val="0"/>
                </a:spcAft>
                <a:defRPr/>
              </a:pPr>
              <a:r>
                <a:rPr lang="en-US" sz="1600" i="1" kern="1200">
                  <a:solidFill>
                    <a:srgbClr val="AAABAA">
                      <a:lumMod val="50000"/>
                    </a:srgbClr>
                  </a:solidFill>
                  <a:latin typeface="Arial" panose="020B0604020202020204" pitchFamily="34" charset="0"/>
                  <a:ea typeface="ＭＳ Ｐゴシック" panose="020B0600070205080204" pitchFamily="34" charset="-128"/>
                  <a:cs typeface="+mn-cs"/>
                </a:rPr>
                <a:t>ZONE AE</a:t>
              </a:r>
            </a:p>
          </p:txBody>
        </p:sp>
      </p:grpSp>
      <p:grpSp>
        <p:nvGrpSpPr>
          <p:cNvPr id="9" name="Group 8">
            <a:extLst>
              <a:ext uri="{FF2B5EF4-FFF2-40B4-BE49-F238E27FC236}">
                <a16:creationId xmlns:a16="http://schemas.microsoft.com/office/drawing/2014/main" id="{24ADC1D7-24D6-4C24-59D3-58B33AE7B27C}"/>
              </a:ext>
              <a:ext uri="{C183D7F6-B498-43B3-948B-1728B52AA6E4}">
                <adec:decorative xmlns:adec="http://schemas.microsoft.com/office/drawing/2017/decorative" val="1"/>
              </a:ext>
            </a:extLst>
          </p:cNvPr>
          <p:cNvGrpSpPr/>
          <p:nvPr/>
        </p:nvGrpSpPr>
        <p:grpSpPr>
          <a:xfrm>
            <a:off x="4376359" y="3241671"/>
            <a:ext cx="1345871" cy="418629"/>
            <a:chOff x="2310240" y="3398472"/>
            <a:chExt cx="1345871" cy="418629"/>
          </a:xfrm>
        </p:grpSpPr>
        <p:pic>
          <p:nvPicPr>
            <p:cNvPr id="10" name="Picture 9">
              <a:extLst>
                <a:ext uri="{FF2B5EF4-FFF2-40B4-BE49-F238E27FC236}">
                  <a16:creationId xmlns:a16="http://schemas.microsoft.com/office/drawing/2014/main" id="{6535C486-EDFB-1F89-92D5-1F3ADE37988D}"/>
                </a:ext>
              </a:extLst>
            </p:cNvPr>
            <p:cNvPicPr>
              <a:picLocks noChangeAspect="1"/>
            </p:cNvPicPr>
            <p:nvPr/>
          </p:nvPicPr>
          <p:blipFill>
            <a:blip r:embed="rId5"/>
            <a:stretch>
              <a:fillRect/>
            </a:stretch>
          </p:blipFill>
          <p:spPr>
            <a:xfrm>
              <a:off x="2398648" y="3398472"/>
              <a:ext cx="1169057" cy="418629"/>
            </a:xfrm>
            <a:prstGeom prst="rect">
              <a:avLst/>
            </a:prstGeom>
          </p:spPr>
        </p:pic>
        <p:sp>
          <p:nvSpPr>
            <p:cNvPr id="11" name="TextBox 10">
              <a:extLst>
                <a:ext uri="{FF2B5EF4-FFF2-40B4-BE49-F238E27FC236}">
                  <a16:creationId xmlns:a16="http://schemas.microsoft.com/office/drawing/2014/main" id="{EC183DD9-FE54-2374-4006-4FD54403F8BC}"/>
                </a:ext>
              </a:extLst>
            </p:cNvPr>
            <p:cNvSpPr txBox="1"/>
            <p:nvPr/>
          </p:nvSpPr>
          <p:spPr>
            <a:xfrm>
              <a:off x="2310240" y="3434634"/>
              <a:ext cx="1345871" cy="338554"/>
            </a:xfrm>
            <a:prstGeom prst="rect">
              <a:avLst/>
            </a:prstGeom>
            <a:noFill/>
          </p:spPr>
          <p:txBody>
            <a:bodyPr wrap="square" rtlCol="0">
              <a:spAutoFit/>
            </a:bodyPr>
            <a:lstStyle/>
            <a:p>
              <a:pPr algn="ctr" rtl="0" eaLnBrk="0" fontAlgn="base" hangingPunct="0">
                <a:spcBef>
                  <a:spcPct val="0"/>
                </a:spcBef>
                <a:spcAft>
                  <a:spcPct val="0"/>
                </a:spcAft>
                <a:defRPr/>
              </a:pPr>
              <a:r>
                <a:rPr lang="en-US" sz="1600" i="1" kern="1200">
                  <a:solidFill>
                    <a:srgbClr val="AAABAA">
                      <a:lumMod val="50000"/>
                    </a:srgbClr>
                  </a:solidFill>
                  <a:latin typeface="Arial" panose="020B0604020202020204" pitchFamily="34" charset="0"/>
                  <a:ea typeface="ＭＳ Ｐゴシック" panose="020B0600070205080204" pitchFamily="34" charset="-128"/>
                  <a:cs typeface="+mn-cs"/>
                </a:rPr>
                <a:t>ZONE A</a:t>
              </a:r>
            </a:p>
          </p:txBody>
        </p:sp>
      </p:grpSp>
      <p:sp>
        <p:nvSpPr>
          <p:cNvPr id="12" name="Left Brace 11">
            <a:extLst>
              <a:ext uri="{FF2B5EF4-FFF2-40B4-BE49-F238E27FC236}">
                <a16:creationId xmlns:a16="http://schemas.microsoft.com/office/drawing/2014/main" id="{1659639C-E198-9201-75B0-2151DE21D4FB}"/>
              </a:ext>
              <a:ext uri="{C183D7F6-B498-43B3-948B-1728B52AA6E4}">
                <adec:decorative xmlns:adec="http://schemas.microsoft.com/office/drawing/2017/decorative" val="1"/>
              </a:ext>
            </a:extLst>
          </p:cNvPr>
          <p:cNvSpPr/>
          <p:nvPr/>
        </p:nvSpPr>
        <p:spPr>
          <a:xfrm>
            <a:off x="3817114" y="1857911"/>
            <a:ext cx="432739" cy="1934986"/>
          </a:xfrm>
          <a:prstGeom prst="leftBrace">
            <a:avLst/>
          </a:prstGeom>
          <a:noFill/>
          <a:ln w="38100">
            <a:solidFill>
              <a:srgbClr val="13648E"/>
            </a:solidFill>
          </a:ln>
        </p:spPr>
        <p:style>
          <a:lnRef idx="1">
            <a:schemeClr val="accent1"/>
          </a:lnRef>
          <a:fillRef idx="0">
            <a:schemeClr val="accent1"/>
          </a:fillRef>
          <a:effectRef idx="0">
            <a:schemeClr val="accent1"/>
          </a:effectRef>
          <a:fontRef idx="minor">
            <a:schemeClr val="tx1"/>
          </a:fontRef>
        </p:style>
        <p:txBody>
          <a:bodyPr rtlCol="0" anchor="ctr"/>
          <a:lstStyle/>
          <a:p>
            <a:pPr algn="ctr" rtl="0" eaLnBrk="0" fontAlgn="base" hangingPunct="0">
              <a:spcBef>
                <a:spcPct val="0"/>
              </a:spcBef>
              <a:spcAft>
                <a:spcPct val="0"/>
              </a:spcAft>
              <a:defRPr/>
            </a:pPr>
            <a:endParaRPr lang="en-US" kern="1200">
              <a:solidFill>
                <a:prstClr val="black"/>
              </a:solidFill>
              <a:latin typeface="Arial"/>
            </a:endParaRPr>
          </a:p>
        </p:txBody>
      </p:sp>
      <p:sp>
        <p:nvSpPr>
          <p:cNvPr id="13" name="Left Brace 12">
            <a:extLst>
              <a:ext uri="{FF2B5EF4-FFF2-40B4-BE49-F238E27FC236}">
                <a16:creationId xmlns:a16="http://schemas.microsoft.com/office/drawing/2014/main" id="{E69BE52F-9015-5B44-815E-30B6C0202D38}"/>
              </a:ext>
              <a:ext uri="{C183D7F6-B498-43B3-948B-1728B52AA6E4}">
                <adec:decorative xmlns:adec="http://schemas.microsoft.com/office/drawing/2017/decorative" val="1"/>
              </a:ext>
            </a:extLst>
          </p:cNvPr>
          <p:cNvSpPr/>
          <p:nvPr/>
        </p:nvSpPr>
        <p:spPr>
          <a:xfrm>
            <a:off x="3817114" y="3844296"/>
            <a:ext cx="432739" cy="731520"/>
          </a:xfrm>
          <a:prstGeom prst="leftBrace">
            <a:avLst/>
          </a:prstGeom>
          <a:noFill/>
          <a:ln w="38100">
            <a:solidFill>
              <a:srgbClr val="13648E"/>
            </a:solidFill>
          </a:ln>
        </p:spPr>
        <p:style>
          <a:lnRef idx="1">
            <a:schemeClr val="accent1"/>
          </a:lnRef>
          <a:fillRef idx="0">
            <a:schemeClr val="accent1"/>
          </a:fillRef>
          <a:effectRef idx="0">
            <a:schemeClr val="accent1"/>
          </a:effectRef>
          <a:fontRef idx="minor">
            <a:schemeClr val="tx1"/>
          </a:fontRef>
        </p:style>
        <p:txBody>
          <a:bodyPr rtlCol="0" anchor="ctr"/>
          <a:lstStyle/>
          <a:p>
            <a:pPr algn="ctr" rtl="0" eaLnBrk="0" fontAlgn="base" hangingPunct="0">
              <a:spcBef>
                <a:spcPct val="0"/>
              </a:spcBef>
              <a:spcAft>
                <a:spcPct val="0"/>
              </a:spcAft>
              <a:defRPr/>
            </a:pPr>
            <a:endParaRPr lang="en-US" kern="1200">
              <a:solidFill>
                <a:prstClr val="black"/>
              </a:solidFill>
              <a:latin typeface="Arial"/>
            </a:endParaRPr>
          </a:p>
        </p:txBody>
      </p:sp>
      <p:pic>
        <p:nvPicPr>
          <p:cNvPr id="14" name="Picture 13">
            <a:extLst>
              <a:ext uri="{FF2B5EF4-FFF2-40B4-BE49-F238E27FC236}">
                <a16:creationId xmlns:a16="http://schemas.microsoft.com/office/drawing/2014/main" id="{A634FEA3-551F-4782-DE71-6B37BAEB3F20}"/>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4499920" y="4605358"/>
            <a:ext cx="1117231" cy="640080"/>
          </a:xfrm>
          <a:prstGeom prst="rect">
            <a:avLst/>
          </a:prstGeom>
        </p:spPr>
      </p:pic>
    </p:spTree>
    <p:extLst>
      <p:ext uri="{BB962C8B-B14F-4D97-AF65-F5344CB8AC3E}">
        <p14:creationId xmlns:p14="http://schemas.microsoft.com/office/powerpoint/2010/main" val="41531382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93B6E-D9AE-0D3E-DC3F-65E9FD30276F}"/>
              </a:ext>
            </a:extLst>
          </p:cNvPr>
          <p:cNvSpPr>
            <a:spLocks noGrp="1"/>
          </p:cNvSpPr>
          <p:nvPr>
            <p:ph type="title"/>
          </p:nvPr>
        </p:nvSpPr>
        <p:spPr/>
        <p:txBody>
          <a:bodyPr>
            <a:normAutofit/>
          </a:bodyPr>
          <a:lstStyle/>
          <a:p>
            <a:r>
              <a:rPr lang="en-US"/>
              <a:t>Floodplain Map Overview</a:t>
            </a:r>
          </a:p>
        </p:txBody>
      </p:sp>
      <p:graphicFrame>
        <p:nvGraphicFramePr>
          <p:cNvPr id="3" name="Table 2" descr="Graphic zooms in on FIRM legend and summarizes key requirements associated with each flood zone ">
            <a:extLst>
              <a:ext uri="{FF2B5EF4-FFF2-40B4-BE49-F238E27FC236}">
                <a16:creationId xmlns:a16="http://schemas.microsoft.com/office/drawing/2014/main" id="{943DB42A-D397-3BB1-743F-4B6E62760D22}"/>
              </a:ext>
            </a:extLst>
          </p:cNvPr>
          <p:cNvGraphicFramePr>
            <a:graphicFrameLocks noGrp="1"/>
          </p:cNvGraphicFramePr>
          <p:nvPr>
            <p:extLst>
              <p:ext uri="{D42A27DB-BD31-4B8C-83A1-F6EECF244321}">
                <p14:modId xmlns:p14="http://schemas.microsoft.com/office/powerpoint/2010/main" val="3584944174"/>
              </p:ext>
            </p:extLst>
          </p:nvPr>
        </p:nvGraphicFramePr>
        <p:xfrm>
          <a:off x="1093304" y="1633897"/>
          <a:ext cx="10267121" cy="3657600"/>
        </p:xfrm>
        <a:graphic>
          <a:graphicData uri="http://schemas.openxmlformats.org/drawingml/2006/table">
            <a:tbl>
              <a:tblPr firstRow="1">
                <a:tableStyleId>{2D5ABB26-0587-4C30-8999-92F81FD0307C}</a:tableStyleId>
              </a:tblPr>
              <a:tblGrid>
                <a:gridCol w="2663687">
                  <a:extLst>
                    <a:ext uri="{9D8B030D-6E8A-4147-A177-3AD203B41FA5}">
                      <a16:colId xmlns:a16="http://schemas.microsoft.com/office/drawing/2014/main" val="1556088132"/>
                    </a:ext>
                  </a:extLst>
                </a:gridCol>
                <a:gridCol w="616226">
                  <a:extLst>
                    <a:ext uri="{9D8B030D-6E8A-4147-A177-3AD203B41FA5}">
                      <a16:colId xmlns:a16="http://schemas.microsoft.com/office/drawing/2014/main" val="810359092"/>
                    </a:ext>
                  </a:extLst>
                </a:gridCol>
                <a:gridCol w="1371742">
                  <a:extLst>
                    <a:ext uri="{9D8B030D-6E8A-4147-A177-3AD203B41FA5}">
                      <a16:colId xmlns:a16="http://schemas.microsoft.com/office/drawing/2014/main" val="608289255"/>
                    </a:ext>
                  </a:extLst>
                </a:gridCol>
                <a:gridCol w="5615466">
                  <a:extLst>
                    <a:ext uri="{9D8B030D-6E8A-4147-A177-3AD203B41FA5}">
                      <a16:colId xmlns:a16="http://schemas.microsoft.com/office/drawing/2014/main" val="3799434672"/>
                    </a:ext>
                  </a:extLst>
                </a:gridCol>
              </a:tblGrid>
              <a:tr h="731520">
                <a:tc rowSpan="3">
                  <a:txBody>
                    <a:bodyPr/>
                    <a:lstStyle/>
                    <a:p>
                      <a:pPr algn="r">
                        <a:spcBef>
                          <a:spcPts val="0"/>
                        </a:spcBef>
                      </a:pPr>
                      <a:r>
                        <a:rPr lang="en-US" sz="2400">
                          <a:solidFill>
                            <a:srgbClr val="13648E"/>
                          </a:solidFill>
                        </a:rPr>
                        <a:t>HIGH RISK</a:t>
                      </a:r>
                    </a:p>
                    <a:p>
                      <a:pPr algn="r">
                        <a:spcBef>
                          <a:spcPts val="0"/>
                        </a:spcBef>
                      </a:pPr>
                      <a:r>
                        <a:rPr lang="en-US" sz="1600" i="1">
                          <a:solidFill>
                            <a:srgbClr val="13648E"/>
                          </a:solidFill>
                        </a:rPr>
                        <a:t>(Special Flood Hazard Area)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rowSpan="3">
                  <a:txBody>
                    <a:bodyPr/>
                    <a:lstStyle/>
                    <a:p>
                      <a:pPr algn="r">
                        <a:spcBef>
                          <a:spcPts val="0"/>
                        </a:spcBef>
                      </a:pPr>
                      <a:endParaRPr lang="en-US">
                        <a:solidFill>
                          <a:srgbClr val="13648E"/>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solidFill>
                          <a:schemeClr val="bg2">
                            <a:lumMod val="50000"/>
                          </a:schemeClr>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83852171"/>
                  </a:ext>
                </a:extLst>
              </a:tr>
              <a:tr h="731520">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solidFill>
                          <a:schemeClr val="bg2">
                            <a:lumMod val="50000"/>
                          </a:schemeClr>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82199661"/>
                  </a:ext>
                </a:extLst>
              </a:tr>
              <a:tr h="731520">
                <a:tc vMerge="1">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b="1">
                        <a:solidFill>
                          <a:srgbClr val="13648E"/>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98682220"/>
                  </a:ext>
                </a:extLst>
              </a:tr>
              <a:tr h="731520">
                <a:tc>
                  <a:txBody>
                    <a:bodyPr/>
                    <a:lstStyle/>
                    <a:p>
                      <a:pPr algn="r"/>
                      <a:r>
                        <a:rPr lang="en-US" sz="2400">
                          <a:solidFill>
                            <a:srgbClr val="13648E"/>
                          </a:solidFill>
                        </a:rPr>
                        <a:t>MODERATE RISK</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a:solidFill>
                          <a:srgbClr val="13648E"/>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solidFill>
                          <a:schemeClr val="bg2">
                            <a:lumMod val="50000"/>
                          </a:schemeClr>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10684228"/>
                  </a:ext>
                </a:extLst>
              </a:tr>
              <a:tr h="731520">
                <a:tc>
                  <a:txBody>
                    <a:bodyPr/>
                    <a:lstStyle/>
                    <a:p>
                      <a:pPr algn="r"/>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solidFill>
                            <a:schemeClr val="bg2">
                              <a:lumMod val="50000"/>
                            </a:schemeClr>
                          </a:solidFill>
                        </a:rPr>
                        <a:t>Cross Sections with 1%-Annual-Chance Water Surface Elevation Value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82423990"/>
                  </a:ext>
                </a:extLst>
              </a:tr>
            </a:tbl>
          </a:graphicData>
        </a:graphic>
      </p:graphicFrame>
      <p:pic>
        <p:nvPicPr>
          <p:cNvPr id="4" name="Picture 3">
            <a:extLst>
              <a:ext uri="{FF2B5EF4-FFF2-40B4-BE49-F238E27FC236}">
                <a16:creationId xmlns:a16="http://schemas.microsoft.com/office/drawing/2014/main" id="{29AC3DC4-15D7-EA57-4FAF-43DF869966D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465433" y="1807113"/>
            <a:ext cx="1169057" cy="380571"/>
          </a:xfrm>
          <a:prstGeom prst="rect">
            <a:avLst/>
          </a:prstGeom>
        </p:spPr>
      </p:pic>
      <p:pic>
        <p:nvPicPr>
          <p:cNvPr id="5" name="Picture 4">
            <a:extLst>
              <a:ext uri="{FF2B5EF4-FFF2-40B4-BE49-F238E27FC236}">
                <a16:creationId xmlns:a16="http://schemas.microsoft.com/office/drawing/2014/main" id="{F80669D7-D4BF-5538-E6F2-689F536F247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465429" y="3990680"/>
            <a:ext cx="1169057" cy="380571"/>
          </a:xfrm>
          <a:prstGeom prst="rect">
            <a:avLst/>
          </a:prstGeom>
        </p:spPr>
      </p:pic>
      <p:grpSp>
        <p:nvGrpSpPr>
          <p:cNvPr id="6" name="Group 5">
            <a:extLst>
              <a:ext uri="{FF2B5EF4-FFF2-40B4-BE49-F238E27FC236}">
                <a16:creationId xmlns:a16="http://schemas.microsoft.com/office/drawing/2014/main" id="{D308B951-E65C-2498-2815-AAAE8AFF7438}"/>
              </a:ext>
              <a:ext uri="{C183D7F6-B498-43B3-948B-1728B52AA6E4}">
                <adec:decorative xmlns:adec="http://schemas.microsoft.com/office/drawing/2017/decorative" val="1"/>
              </a:ext>
            </a:extLst>
          </p:cNvPr>
          <p:cNvGrpSpPr/>
          <p:nvPr/>
        </p:nvGrpSpPr>
        <p:grpSpPr>
          <a:xfrm>
            <a:off x="4465433" y="2518063"/>
            <a:ext cx="1169057" cy="418629"/>
            <a:chOff x="2399314" y="2674864"/>
            <a:chExt cx="1169057" cy="418629"/>
          </a:xfrm>
        </p:grpSpPr>
        <p:pic>
          <p:nvPicPr>
            <p:cNvPr id="7" name="Picture 6">
              <a:extLst>
                <a:ext uri="{FF2B5EF4-FFF2-40B4-BE49-F238E27FC236}">
                  <a16:creationId xmlns:a16="http://schemas.microsoft.com/office/drawing/2014/main" id="{60B64F5D-3BA3-6DB7-76D2-7FA62435DF8E}"/>
                </a:ext>
              </a:extLst>
            </p:cNvPr>
            <p:cNvPicPr>
              <a:picLocks noChangeAspect="1"/>
            </p:cNvPicPr>
            <p:nvPr/>
          </p:nvPicPr>
          <p:blipFill>
            <a:blip r:embed="rId5"/>
            <a:stretch>
              <a:fillRect/>
            </a:stretch>
          </p:blipFill>
          <p:spPr>
            <a:xfrm>
              <a:off x="2399314" y="2674864"/>
              <a:ext cx="1169057" cy="418629"/>
            </a:xfrm>
            <a:prstGeom prst="rect">
              <a:avLst/>
            </a:prstGeom>
          </p:spPr>
        </p:pic>
        <p:sp>
          <p:nvSpPr>
            <p:cNvPr id="8" name="TextBox 7">
              <a:extLst>
                <a:ext uri="{FF2B5EF4-FFF2-40B4-BE49-F238E27FC236}">
                  <a16:creationId xmlns:a16="http://schemas.microsoft.com/office/drawing/2014/main" id="{0D0F9DB3-050F-3472-56AE-BD58DB8EE54B}"/>
                </a:ext>
              </a:extLst>
            </p:cNvPr>
            <p:cNvSpPr txBox="1"/>
            <p:nvPr/>
          </p:nvSpPr>
          <p:spPr>
            <a:xfrm>
              <a:off x="2449495" y="2714901"/>
              <a:ext cx="1067360" cy="338554"/>
            </a:xfrm>
            <a:prstGeom prst="rect">
              <a:avLst/>
            </a:prstGeom>
            <a:noFill/>
          </p:spPr>
          <p:txBody>
            <a:bodyPr wrap="square" rtlCol="0">
              <a:spAutoFit/>
            </a:bodyPr>
            <a:lstStyle/>
            <a:p>
              <a:pPr algn="ctr" rtl="0" eaLnBrk="0" fontAlgn="base" hangingPunct="0">
                <a:spcBef>
                  <a:spcPct val="0"/>
                </a:spcBef>
                <a:spcAft>
                  <a:spcPct val="0"/>
                </a:spcAft>
                <a:defRPr/>
              </a:pPr>
              <a:r>
                <a:rPr lang="en-US" sz="1600" i="1" kern="1200">
                  <a:solidFill>
                    <a:srgbClr val="AAABAA">
                      <a:lumMod val="50000"/>
                    </a:srgbClr>
                  </a:solidFill>
                  <a:latin typeface="Arial" panose="020B0604020202020204" pitchFamily="34" charset="0"/>
                  <a:ea typeface="ＭＳ Ｐゴシック" panose="020B0600070205080204" pitchFamily="34" charset="-128"/>
                  <a:cs typeface="+mn-cs"/>
                </a:rPr>
                <a:t>ZONE AE</a:t>
              </a:r>
            </a:p>
          </p:txBody>
        </p:sp>
      </p:grpSp>
      <p:grpSp>
        <p:nvGrpSpPr>
          <p:cNvPr id="9" name="Group 8">
            <a:extLst>
              <a:ext uri="{FF2B5EF4-FFF2-40B4-BE49-F238E27FC236}">
                <a16:creationId xmlns:a16="http://schemas.microsoft.com/office/drawing/2014/main" id="{24ADC1D7-24D6-4C24-59D3-58B33AE7B27C}"/>
              </a:ext>
              <a:ext uri="{C183D7F6-B498-43B3-948B-1728B52AA6E4}">
                <adec:decorative xmlns:adec="http://schemas.microsoft.com/office/drawing/2017/decorative" val="1"/>
              </a:ext>
            </a:extLst>
          </p:cNvPr>
          <p:cNvGrpSpPr/>
          <p:nvPr/>
        </p:nvGrpSpPr>
        <p:grpSpPr>
          <a:xfrm>
            <a:off x="4376359" y="3241671"/>
            <a:ext cx="1345871" cy="418629"/>
            <a:chOff x="2310240" y="3398472"/>
            <a:chExt cx="1345871" cy="418629"/>
          </a:xfrm>
        </p:grpSpPr>
        <p:pic>
          <p:nvPicPr>
            <p:cNvPr id="10" name="Picture 9">
              <a:extLst>
                <a:ext uri="{FF2B5EF4-FFF2-40B4-BE49-F238E27FC236}">
                  <a16:creationId xmlns:a16="http://schemas.microsoft.com/office/drawing/2014/main" id="{6535C486-EDFB-1F89-92D5-1F3ADE37988D}"/>
                </a:ext>
              </a:extLst>
            </p:cNvPr>
            <p:cNvPicPr>
              <a:picLocks noChangeAspect="1"/>
            </p:cNvPicPr>
            <p:nvPr/>
          </p:nvPicPr>
          <p:blipFill>
            <a:blip r:embed="rId5"/>
            <a:stretch>
              <a:fillRect/>
            </a:stretch>
          </p:blipFill>
          <p:spPr>
            <a:xfrm>
              <a:off x="2398648" y="3398472"/>
              <a:ext cx="1169057" cy="418629"/>
            </a:xfrm>
            <a:prstGeom prst="rect">
              <a:avLst/>
            </a:prstGeom>
          </p:spPr>
        </p:pic>
        <p:sp>
          <p:nvSpPr>
            <p:cNvPr id="11" name="TextBox 10">
              <a:extLst>
                <a:ext uri="{FF2B5EF4-FFF2-40B4-BE49-F238E27FC236}">
                  <a16:creationId xmlns:a16="http://schemas.microsoft.com/office/drawing/2014/main" id="{EC183DD9-FE54-2374-4006-4FD54403F8BC}"/>
                </a:ext>
              </a:extLst>
            </p:cNvPr>
            <p:cNvSpPr txBox="1"/>
            <p:nvPr/>
          </p:nvSpPr>
          <p:spPr>
            <a:xfrm>
              <a:off x="2310240" y="3434634"/>
              <a:ext cx="1345871" cy="338554"/>
            </a:xfrm>
            <a:prstGeom prst="rect">
              <a:avLst/>
            </a:prstGeom>
            <a:noFill/>
          </p:spPr>
          <p:txBody>
            <a:bodyPr wrap="square" rtlCol="0">
              <a:spAutoFit/>
            </a:bodyPr>
            <a:lstStyle/>
            <a:p>
              <a:pPr algn="ctr" rtl="0" eaLnBrk="0" fontAlgn="base" hangingPunct="0">
                <a:spcBef>
                  <a:spcPct val="0"/>
                </a:spcBef>
                <a:spcAft>
                  <a:spcPct val="0"/>
                </a:spcAft>
                <a:defRPr/>
              </a:pPr>
              <a:r>
                <a:rPr lang="en-US" sz="1600" i="1" kern="1200">
                  <a:solidFill>
                    <a:srgbClr val="AAABAA">
                      <a:lumMod val="50000"/>
                    </a:srgbClr>
                  </a:solidFill>
                  <a:latin typeface="Arial" panose="020B0604020202020204" pitchFamily="34" charset="0"/>
                  <a:ea typeface="ＭＳ Ｐゴシック" panose="020B0600070205080204" pitchFamily="34" charset="-128"/>
                  <a:cs typeface="+mn-cs"/>
                </a:rPr>
                <a:t>ZONE A</a:t>
              </a:r>
            </a:p>
          </p:txBody>
        </p:sp>
      </p:grpSp>
      <p:sp>
        <p:nvSpPr>
          <p:cNvPr id="12" name="Left Brace 11">
            <a:extLst>
              <a:ext uri="{FF2B5EF4-FFF2-40B4-BE49-F238E27FC236}">
                <a16:creationId xmlns:a16="http://schemas.microsoft.com/office/drawing/2014/main" id="{1659639C-E198-9201-75B0-2151DE21D4FB}"/>
              </a:ext>
              <a:ext uri="{C183D7F6-B498-43B3-948B-1728B52AA6E4}">
                <adec:decorative xmlns:adec="http://schemas.microsoft.com/office/drawing/2017/decorative" val="1"/>
              </a:ext>
            </a:extLst>
          </p:cNvPr>
          <p:cNvSpPr/>
          <p:nvPr/>
        </p:nvSpPr>
        <p:spPr>
          <a:xfrm>
            <a:off x="3817114" y="1857911"/>
            <a:ext cx="432739" cy="1934986"/>
          </a:xfrm>
          <a:prstGeom prst="leftBrace">
            <a:avLst/>
          </a:prstGeom>
          <a:noFill/>
          <a:ln w="38100">
            <a:solidFill>
              <a:srgbClr val="13648E"/>
            </a:solidFill>
          </a:ln>
        </p:spPr>
        <p:style>
          <a:lnRef idx="1">
            <a:schemeClr val="accent1"/>
          </a:lnRef>
          <a:fillRef idx="0">
            <a:schemeClr val="accent1"/>
          </a:fillRef>
          <a:effectRef idx="0">
            <a:schemeClr val="accent1"/>
          </a:effectRef>
          <a:fontRef idx="minor">
            <a:schemeClr val="tx1"/>
          </a:fontRef>
        </p:style>
        <p:txBody>
          <a:bodyPr rtlCol="0" anchor="ctr"/>
          <a:lstStyle/>
          <a:p>
            <a:pPr algn="ctr" rtl="0" eaLnBrk="0" fontAlgn="base" hangingPunct="0">
              <a:spcBef>
                <a:spcPct val="0"/>
              </a:spcBef>
              <a:spcAft>
                <a:spcPct val="0"/>
              </a:spcAft>
              <a:defRPr/>
            </a:pPr>
            <a:endParaRPr lang="en-US" kern="1200">
              <a:solidFill>
                <a:prstClr val="black"/>
              </a:solidFill>
              <a:latin typeface="Arial"/>
            </a:endParaRPr>
          </a:p>
        </p:txBody>
      </p:sp>
      <p:sp>
        <p:nvSpPr>
          <p:cNvPr id="13" name="Left Brace 12">
            <a:extLst>
              <a:ext uri="{FF2B5EF4-FFF2-40B4-BE49-F238E27FC236}">
                <a16:creationId xmlns:a16="http://schemas.microsoft.com/office/drawing/2014/main" id="{E69BE52F-9015-5B44-815E-30B6C0202D38}"/>
              </a:ext>
              <a:ext uri="{C183D7F6-B498-43B3-948B-1728B52AA6E4}">
                <adec:decorative xmlns:adec="http://schemas.microsoft.com/office/drawing/2017/decorative" val="1"/>
              </a:ext>
            </a:extLst>
          </p:cNvPr>
          <p:cNvSpPr/>
          <p:nvPr/>
        </p:nvSpPr>
        <p:spPr>
          <a:xfrm>
            <a:off x="3817114" y="3844296"/>
            <a:ext cx="432739" cy="731520"/>
          </a:xfrm>
          <a:prstGeom prst="leftBrace">
            <a:avLst/>
          </a:prstGeom>
          <a:noFill/>
          <a:ln w="38100">
            <a:solidFill>
              <a:srgbClr val="13648E"/>
            </a:solidFill>
          </a:ln>
        </p:spPr>
        <p:style>
          <a:lnRef idx="1">
            <a:schemeClr val="accent1"/>
          </a:lnRef>
          <a:fillRef idx="0">
            <a:schemeClr val="accent1"/>
          </a:fillRef>
          <a:effectRef idx="0">
            <a:schemeClr val="accent1"/>
          </a:effectRef>
          <a:fontRef idx="minor">
            <a:schemeClr val="tx1"/>
          </a:fontRef>
        </p:style>
        <p:txBody>
          <a:bodyPr rtlCol="0" anchor="ctr"/>
          <a:lstStyle/>
          <a:p>
            <a:pPr algn="ctr" rtl="0" eaLnBrk="0" fontAlgn="base" hangingPunct="0">
              <a:spcBef>
                <a:spcPct val="0"/>
              </a:spcBef>
              <a:spcAft>
                <a:spcPct val="0"/>
              </a:spcAft>
              <a:defRPr/>
            </a:pPr>
            <a:endParaRPr lang="en-US" kern="1200">
              <a:solidFill>
                <a:prstClr val="black"/>
              </a:solidFill>
              <a:latin typeface="Arial"/>
            </a:endParaRPr>
          </a:p>
        </p:txBody>
      </p:sp>
      <p:pic>
        <p:nvPicPr>
          <p:cNvPr id="14" name="Picture 13">
            <a:extLst>
              <a:ext uri="{FF2B5EF4-FFF2-40B4-BE49-F238E27FC236}">
                <a16:creationId xmlns:a16="http://schemas.microsoft.com/office/drawing/2014/main" id="{A634FEA3-551F-4782-DE71-6B37BAEB3F20}"/>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4499920" y="4605358"/>
            <a:ext cx="1117231" cy="640080"/>
          </a:xfrm>
          <a:prstGeom prst="rect">
            <a:avLst/>
          </a:prstGeom>
        </p:spPr>
      </p:pic>
      <p:sp>
        <p:nvSpPr>
          <p:cNvPr id="15" name="TextBox 14">
            <a:extLst>
              <a:ext uri="{FF2B5EF4-FFF2-40B4-BE49-F238E27FC236}">
                <a16:creationId xmlns:a16="http://schemas.microsoft.com/office/drawing/2014/main" id="{BAC97294-9293-39CB-8773-3521F0C5FF7C}"/>
              </a:ext>
            </a:extLst>
          </p:cNvPr>
          <p:cNvSpPr txBox="1"/>
          <p:nvPr/>
        </p:nvSpPr>
        <p:spPr>
          <a:xfrm>
            <a:off x="5864001" y="1704431"/>
            <a:ext cx="4610100" cy="646331"/>
          </a:xfrm>
          <a:prstGeom prst="rect">
            <a:avLst/>
          </a:prstGeom>
          <a:solidFill>
            <a:srgbClr val="C00000">
              <a:alpha val="25000"/>
            </a:srgbClr>
          </a:solidFill>
        </p:spPr>
        <p:txBody>
          <a:bodyPr wrap="square" rtlCol="0">
            <a:spAutoFit/>
          </a:bodyPr>
          <a:lstStyle/>
          <a:p>
            <a:pPr algn="ctr" rtl="0" eaLnBrk="0" fontAlgn="base" hangingPunct="0">
              <a:spcBef>
                <a:spcPct val="0"/>
              </a:spcBef>
              <a:spcAft>
                <a:spcPct val="0"/>
              </a:spcAft>
              <a:defRPr/>
            </a:pPr>
            <a:r>
              <a:rPr lang="en-US" kern="1200">
                <a:solidFill>
                  <a:srgbClr val="AAABAA">
                    <a:lumMod val="50000"/>
                  </a:srgbClr>
                </a:solidFill>
                <a:latin typeface="Arial" panose="020B0604020202020204" pitchFamily="34" charset="0"/>
                <a:ea typeface="ＭＳ Ｐゴシック" panose="020B0600070205080204" pitchFamily="34" charset="-128"/>
                <a:cs typeface="+mn-cs"/>
              </a:rPr>
              <a:t>Development is not allowed unless “no rise” in flood levels is certified</a:t>
            </a:r>
          </a:p>
        </p:txBody>
      </p:sp>
      <p:sp>
        <p:nvSpPr>
          <p:cNvPr id="17" name="TextBox 16">
            <a:extLst>
              <a:ext uri="{FF2B5EF4-FFF2-40B4-BE49-F238E27FC236}">
                <a16:creationId xmlns:a16="http://schemas.microsoft.com/office/drawing/2014/main" id="{30BD6E69-25C9-45E8-0197-23FED5160D72}"/>
              </a:ext>
            </a:extLst>
          </p:cNvPr>
          <p:cNvSpPr txBox="1"/>
          <p:nvPr/>
        </p:nvSpPr>
        <p:spPr>
          <a:xfrm>
            <a:off x="5864001" y="2834026"/>
            <a:ext cx="4610100" cy="646331"/>
          </a:xfrm>
          <a:prstGeom prst="rect">
            <a:avLst/>
          </a:prstGeom>
          <a:solidFill>
            <a:srgbClr val="004E88">
              <a:alpha val="25000"/>
            </a:srgbClr>
          </a:solidFill>
        </p:spPr>
        <p:txBody>
          <a:bodyPr wrap="square" rtlCol="0" anchor="ctr" anchorCtr="0">
            <a:spAutoFit/>
          </a:bodyPr>
          <a:lstStyle/>
          <a:p>
            <a:pPr algn="ctr" rtl="0" eaLnBrk="0" fontAlgn="base" hangingPunct="0">
              <a:spcBef>
                <a:spcPct val="0"/>
              </a:spcBef>
              <a:spcAft>
                <a:spcPct val="0"/>
              </a:spcAft>
              <a:defRPr/>
            </a:pPr>
            <a:r>
              <a:rPr lang="en-US" kern="1200">
                <a:solidFill>
                  <a:srgbClr val="AAABAA">
                    <a:lumMod val="50000"/>
                  </a:srgbClr>
                </a:solidFill>
                <a:latin typeface="Arial" panose="020B0604020202020204" pitchFamily="34" charset="0"/>
                <a:ea typeface="ＭＳ Ｐゴシック" panose="020B0600070205080204" pitchFamily="34" charset="-128"/>
                <a:cs typeface="+mn-cs"/>
              </a:rPr>
              <a:t>Flood insurance is mandatory for structures with federally backed mortgages</a:t>
            </a:r>
          </a:p>
        </p:txBody>
      </p:sp>
      <p:sp>
        <p:nvSpPr>
          <p:cNvPr id="16" name="TextBox 15">
            <a:extLst>
              <a:ext uri="{FF2B5EF4-FFF2-40B4-BE49-F238E27FC236}">
                <a16:creationId xmlns:a16="http://schemas.microsoft.com/office/drawing/2014/main" id="{23E65930-D474-0742-2BA4-CECC638612A4}"/>
              </a:ext>
            </a:extLst>
          </p:cNvPr>
          <p:cNvSpPr txBox="1"/>
          <p:nvPr/>
        </p:nvSpPr>
        <p:spPr>
          <a:xfrm>
            <a:off x="5864001" y="3955820"/>
            <a:ext cx="4610100" cy="615553"/>
          </a:xfrm>
          <a:prstGeom prst="rect">
            <a:avLst/>
          </a:prstGeom>
          <a:solidFill>
            <a:srgbClr val="C1C1BF">
              <a:alpha val="25000"/>
            </a:srgbClr>
          </a:solidFill>
        </p:spPr>
        <p:txBody>
          <a:bodyPr wrap="square" rtlCol="0">
            <a:spAutoFit/>
          </a:bodyPr>
          <a:lstStyle/>
          <a:p>
            <a:pPr algn="ctr" rtl="0" eaLnBrk="0" fontAlgn="base" hangingPunct="0">
              <a:spcBef>
                <a:spcPct val="0"/>
              </a:spcBef>
              <a:spcAft>
                <a:spcPct val="0"/>
              </a:spcAft>
              <a:defRPr/>
            </a:pPr>
            <a:endParaRPr lang="en-US" sz="800" kern="1200">
              <a:solidFill>
                <a:srgbClr val="AAABAA">
                  <a:lumMod val="50000"/>
                </a:srgbClr>
              </a:solidFill>
              <a:latin typeface="Arial" panose="020B0604020202020204" pitchFamily="34" charset="0"/>
              <a:ea typeface="ＭＳ Ｐゴシック" panose="020B0600070205080204" pitchFamily="34" charset="-128"/>
              <a:cs typeface="+mn-cs"/>
            </a:endParaRPr>
          </a:p>
          <a:p>
            <a:pPr algn="ctr" rtl="0" eaLnBrk="0" fontAlgn="base" hangingPunct="0">
              <a:spcBef>
                <a:spcPct val="0"/>
              </a:spcBef>
              <a:spcAft>
                <a:spcPct val="0"/>
              </a:spcAft>
              <a:defRPr/>
            </a:pPr>
            <a:r>
              <a:rPr lang="en-US" kern="1200">
                <a:solidFill>
                  <a:srgbClr val="AAABAA">
                    <a:lumMod val="50000"/>
                  </a:srgbClr>
                </a:solidFill>
                <a:latin typeface="Arial" panose="020B0604020202020204" pitchFamily="34" charset="0"/>
                <a:ea typeface="ＭＳ Ｐゴシック" panose="020B0600070205080204" pitchFamily="34" charset="-128"/>
                <a:cs typeface="+mn-cs"/>
              </a:rPr>
              <a:t>Flood insurance is not mandatory</a:t>
            </a:r>
          </a:p>
          <a:p>
            <a:pPr algn="ctr" rtl="0" eaLnBrk="0" fontAlgn="base" hangingPunct="0">
              <a:spcBef>
                <a:spcPct val="0"/>
              </a:spcBef>
              <a:spcAft>
                <a:spcPct val="0"/>
              </a:spcAft>
              <a:defRPr/>
            </a:pPr>
            <a:endParaRPr lang="en-US" sz="800" kern="1200">
              <a:solidFill>
                <a:srgbClr val="AAABAA">
                  <a:lumMod val="50000"/>
                </a:srgbClr>
              </a:solidFill>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6180077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3756E3C-CFD3-D98C-A8C8-2582524C751D}"/>
              </a:ext>
            </a:extLst>
          </p:cNvPr>
          <p:cNvSpPr>
            <a:spLocks noGrp="1"/>
          </p:cNvSpPr>
          <p:nvPr>
            <p:ph type="title" idx="4294967295"/>
          </p:nvPr>
        </p:nvSpPr>
        <p:spPr>
          <a:xfrm>
            <a:off x="304800" y="1"/>
            <a:ext cx="11530059" cy="73142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192875" rtl="0" eaLnBrk="1" fontAlgn="t" latinLnBrk="0" hangingPunct="1">
              <a:lnSpc>
                <a:spcPct val="100000"/>
              </a:lnSpc>
              <a:spcBef>
                <a:spcPct val="0"/>
              </a:spcBef>
              <a:spcAft>
                <a:spcPts val="600"/>
              </a:spcAft>
              <a:buClr>
                <a:schemeClr val="accent3">
                  <a:lumMod val="75000"/>
                </a:schemeClr>
              </a:buClr>
              <a:buSzTx/>
              <a:buFont typeface="Wingdings" charset="2"/>
              <a:buNone/>
              <a:tabLst/>
              <a:defRPr/>
            </a:pPr>
            <a:r>
              <a:rPr kumimoji="0" lang="en-US" sz="2800" b="0" i="0" u="none" strike="noStrike" kern="1200" cap="none" spc="0" normalizeH="0" baseline="0" noProof="0">
                <a:ln>
                  <a:noFill/>
                </a:ln>
                <a:solidFill>
                  <a:schemeClr val="bg1"/>
                </a:solidFill>
                <a:effectLst/>
                <a:uLnTx/>
                <a:uFillTx/>
                <a:latin typeface="Franklin Gothic Medium" panose="020B0603020102020204" pitchFamily="34" charset="0"/>
                <a:ea typeface="+mj-ea"/>
                <a:cs typeface="Arial"/>
              </a:rPr>
              <a:t>Study Overview</a:t>
            </a:r>
          </a:p>
        </p:txBody>
      </p:sp>
      <p:sp>
        <p:nvSpPr>
          <p:cNvPr id="5" name="Text Placeholder 7">
            <a:extLst>
              <a:ext uri="{FF2B5EF4-FFF2-40B4-BE49-F238E27FC236}">
                <a16:creationId xmlns:a16="http://schemas.microsoft.com/office/drawing/2014/main" id="{3DE127A4-EF01-E24D-FEE8-FD6B386F96C6}"/>
              </a:ext>
            </a:extLst>
          </p:cNvPr>
          <p:cNvSpPr>
            <a:spLocks noGrp="1"/>
          </p:cNvSpPr>
          <p:nvPr>
            <p:ph type="body" sz="quarter" idx="21"/>
          </p:nvPr>
        </p:nvSpPr>
        <p:spPr>
          <a:xfrm>
            <a:off x="247650" y="810236"/>
            <a:ext cx="8113755" cy="4869780"/>
          </a:xfrm>
        </p:spPr>
        <p:txBody>
          <a:bodyPr lIns="91440" tIns="45720" rIns="91440" bIns="45720" numCol="1" spcCol="182880" anchor="t">
            <a:noAutofit/>
          </a:bodyPr>
          <a:lstStyle/>
          <a:p>
            <a:pPr>
              <a:lnSpc>
                <a:spcPct val="120000"/>
              </a:lnSpc>
            </a:pPr>
            <a:r>
              <a:rPr lang="en-US" sz="2200" b="1">
                <a:solidFill>
                  <a:schemeClr val="tx1"/>
                </a:solidFill>
              </a:rPr>
              <a:t>Revised Modeling and Mapping, including:</a:t>
            </a:r>
          </a:p>
          <a:p>
            <a:pPr marL="457200" lvl="4" indent="-457200">
              <a:lnSpc>
                <a:spcPct val="120000"/>
              </a:lnSpc>
              <a:spcAft>
                <a:spcPts val="1200"/>
              </a:spcAft>
              <a:buFont typeface="Wingdings" panose="05000000000000000000" pitchFamily="2" charset="2"/>
              <a:buChar char="q"/>
            </a:pPr>
            <a:r>
              <a:rPr lang="en-US" sz="2200">
                <a:solidFill>
                  <a:schemeClr val="tx1"/>
                </a:solidFill>
              </a:rPr>
              <a:t>Updated GIS-based regulatory products, including: </a:t>
            </a:r>
          </a:p>
          <a:p>
            <a:pPr marL="746125" lvl="5" indent="-288925">
              <a:lnSpc>
                <a:spcPct val="120000"/>
              </a:lnSpc>
              <a:spcAft>
                <a:spcPts val="1200"/>
              </a:spcAft>
              <a:buFont typeface="Franklin Gothic Book" panose="020B0503020102020204" pitchFamily="34" charset="0"/>
              <a:buChar char="–"/>
            </a:pPr>
            <a:r>
              <a:rPr lang="en-US" sz="2200">
                <a:solidFill>
                  <a:schemeClr val="tx1"/>
                </a:solidFill>
              </a:rPr>
              <a:t>Updated FIRMs / GIS database / FIS report formats based on new FEMA guidelines and specifications</a:t>
            </a:r>
          </a:p>
          <a:p>
            <a:pPr marL="457200" lvl="4" indent="-457200">
              <a:lnSpc>
                <a:spcPct val="120000"/>
              </a:lnSpc>
              <a:spcAft>
                <a:spcPts val="1200"/>
              </a:spcAft>
              <a:buFont typeface="Wingdings" panose="05000000000000000000" pitchFamily="2" charset="2"/>
              <a:buChar char="q"/>
            </a:pPr>
            <a:r>
              <a:rPr lang="en-US" sz="2200">
                <a:solidFill>
                  <a:schemeClr val="tx1"/>
                </a:solidFill>
              </a:rPr>
              <a:t>High-resolution topographic data (for modeling and mapping)</a:t>
            </a:r>
          </a:p>
          <a:p>
            <a:pPr marL="457200" lvl="4" indent="-457200">
              <a:lnSpc>
                <a:spcPct val="120000"/>
              </a:lnSpc>
              <a:spcAft>
                <a:spcPts val="1200"/>
              </a:spcAft>
              <a:buFont typeface="Wingdings" panose="05000000000000000000" pitchFamily="2" charset="2"/>
              <a:buChar char="q"/>
            </a:pPr>
            <a:r>
              <a:rPr lang="en-US" sz="2200">
                <a:solidFill>
                  <a:schemeClr val="tx1"/>
                </a:solidFill>
              </a:rPr>
              <a:t>Detailed “Zone AE” Studies – 22 miles</a:t>
            </a:r>
          </a:p>
          <a:p>
            <a:pPr marL="457200" lvl="4" indent="-457200">
              <a:lnSpc>
                <a:spcPct val="120000"/>
              </a:lnSpc>
              <a:spcAft>
                <a:spcPts val="1200"/>
              </a:spcAft>
              <a:buFont typeface="Wingdings" panose="05000000000000000000" pitchFamily="2" charset="2"/>
              <a:buChar char="q"/>
            </a:pPr>
            <a:r>
              <a:rPr lang="en-US" sz="2200">
                <a:solidFill>
                  <a:schemeClr val="tx1"/>
                </a:solidFill>
              </a:rPr>
              <a:t>Model-backed Approximate “Zone A” Studies – 165 miles</a:t>
            </a:r>
          </a:p>
          <a:p>
            <a:pPr marL="457200" lvl="4" indent="-457200">
              <a:lnSpc>
                <a:spcPct val="120000"/>
              </a:lnSpc>
              <a:spcAft>
                <a:spcPts val="1200"/>
              </a:spcAft>
              <a:buFont typeface="Wingdings" panose="05000000000000000000" pitchFamily="2" charset="2"/>
              <a:buChar char="q"/>
            </a:pPr>
            <a:r>
              <a:rPr lang="en-US" sz="2200">
                <a:solidFill>
                  <a:schemeClr val="tx1"/>
                </a:solidFill>
                <a:latin typeface="+mn-lt"/>
              </a:rPr>
              <a:t>Floodplains on the Potomac River </a:t>
            </a:r>
            <a:r>
              <a:rPr lang="en-US" sz="2200">
                <a:solidFill>
                  <a:schemeClr val="tx1"/>
                </a:solidFill>
              </a:rPr>
              <a:t>are </a:t>
            </a:r>
            <a:r>
              <a:rPr lang="en-US" sz="2200" b="1" u="sng">
                <a:solidFill>
                  <a:schemeClr val="tx1"/>
                </a:solidFill>
              </a:rPr>
              <a:t>NOT</a:t>
            </a:r>
            <a:r>
              <a:rPr lang="en-US" sz="2200">
                <a:solidFill>
                  <a:schemeClr val="tx1"/>
                </a:solidFill>
              </a:rPr>
              <a:t> being updated as part of this study</a:t>
            </a:r>
          </a:p>
        </p:txBody>
      </p:sp>
      <p:pic>
        <p:nvPicPr>
          <p:cNvPr id="6" name="Picture Placeholder 10">
            <a:extLst>
              <a:ext uri="{FF2B5EF4-FFF2-40B4-BE49-F238E27FC236}">
                <a16:creationId xmlns:a16="http://schemas.microsoft.com/office/drawing/2014/main" id="{9561C606-B660-4957-DEE8-7D6ABD28A5AB}"/>
              </a:ext>
              <a:ext uri="{C183D7F6-B498-43B3-948B-1728B52AA6E4}">
                <adec:decorative xmlns:adec="http://schemas.microsoft.com/office/drawing/2017/decorative" val="1"/>
              </a:ext>
            </a:extLst>
          </p:cNvPr>
          <p:cNvPicPr>
            <a:picLocks noGrp="1" noChangeAspect="1"/>
          </p:cNvPicPr>
          <p:nvPr>
            <p:ph type="pic" sz="quarter" idx="125"/>
          </p:nvPr>
        </p:nvPicPr>
        <p:blipFill rotWithShape="1">
          <a:blip r:embed="rId3" cstate="print">
            <a:extLst>
              <a:ext uri="{28A0092B-C50C-407E-A947-70E740481C1C}">
                <a14:useLocalDpi xmlns:a14="http://schemas.microsoft.com/office/drawing/2010/main"/>
              </a:ext>
            </a:extLst>
          </a:blip>
          <a:srcRect/>
          <a:stretch/>
        </p:blipFill>
        <p:spPr>
          <a:xfrm>
            <a:off x="7769560" y="1731926"/>
            <a:ext cx="4106489" cy="3394148"/>
          </a:xfr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1828131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3756E3C-CFD3-D98C-A8C8-2582524C751D}"/>
              </a:ext>
            </a:extLst>
          </p:cNvPr>
          <p:cNvSpPr>
            <a:spLocks noGrp="1"/>
          </p:cNvSpPr>
          <p:nvPr>
            <p:ph type="title" idx="4294967295"/>
          </p:nvPr>
        </p:nvSpPr>
        <p:spPr>
          <a:xfrm>
            <a:off x="304800" y="1"/>
            <a:ext cx="11530059" cy="73142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192875" rtl="0" eaLnBrk="1" fontAlgn="t" latinLnBrk="0" hangingPunct="1">
              <a:lnSpc>
                <a:spcPct val="100000"/>
              </a:lnSpc>
              <a:spcBef>
                <a:spcPct val="0"/>
              </a:spcBef>
              <a:spcAft>
                <a:spcPts val="600"/>
              </a:spcAft>
              <a:buClr>
                <a:schemeClr val="accent3">
                  <a:lumMod val="75000"/>
                </a:schemeClr>
              </a:buClr>
              <a:buSzTx/>
              <a:buFont typeface="Wingdings" charset="2"/>
              <a:buNone/>
              <a:tabLst/>
              <a:defRPr/>
            </a:pPr>
            <a:r>
              <a:rPr kumimoji="0" lang="en-US" sz="2800" b="0" i="0" u="none" strike="noStrike" kern="1200" cap="none" spc="0" normalizeH="0" baseline="0" noProof="0">
                <a:ln>
                  <a:noFill/>
                </a:ln>
                <a:solidFill>
                  <a:schemeClr val="bg1"/>
                </a:solidFill>
                <a:effectLst/>
                <a:uLnTx/>
                <a:uFillTx/>
                <a:latin typeface="Franklin Gothic Medium" panose="020B0603020102020204" pitchFamily="34" charset="0"/>
                <a:ea typeface="+mj-ea"/>
                <a:cs typeface="Arial"/>
              </a:rPr>
              <a:t>Study Overview (continued)</a:t>
            </a:r>
          </a:p>
        </p:txBody>
      </p:sp>
      <p:sp>
        <p:nvSpPr>
          <p:cNvPr id="5" name="Text Placeholder 7">
            <a:extLst>
              <a:ext uri="{FF2B5EF4-FFF2-40B4-BE49-F238E27FC236}">
                <a16:creationId xmlns:a16="http://schemas.microsoft.com/office/drawing/2014/main" id="{3DE127A4-EF01-E24D-FEE8-FD6B386F96C6}"/>
              </a:ext>
            </a:extLst>
          </p:cNvPr>
          <p:cNvSpPr>
            <a:spLocks noGrp="1"/>
          </p:cNvSpPr>
          <p:nvPr>
            <p:ph type="body" sz="quarter" idx="21"/>
          </p:nvPr>
        </p:nvSpPr>
        <p:spPr>
          <a:xfrm>
            <a:off x="247650" y="929939"/>
            <a:ext cx="8170794" cy="4869780"/>
          </a:xfrm>
        </p:spPr>
        <p:txBody>
          <a:bodyPr lIns="91440" tIns="45720" rIns="91440" bIns="45720" numCol="1" spcCol="182880" anchor="t">
            <a:noAutofit/>
          </a:bodyPr>
          <a:lstStyle/>
          <a:p>
            <a:pPr>
              <a:lnSpc>
                <a:spcPct val="120000"/>
              </a:lnSpc>
            </a:pPr>
            <a:r>
              <a:rPr lang="en-US" sz="2200" b="1">
                <a:solidFill>
                  <a:schemeClr val="tx1"/>
                </a:solidFill>
              </a:rPr>
              <a:t>Revised Modeling and Mapping, including:</a:t>
            </a:r>
          </a:p>
          <a:p>
            <a:pPr marL="457200" lvl="4" indent="-457200">
              <a:lnSpc>
                <a:spcPct val="120000"/>
              </a:lnSpc>
              <a:spcAft>
                <a:spcPts val="1200"/>
              </a:spcAft>
              <a:buFont typeface="Wingdings" panose="05000000000000000000" pitchFamily="2" charset="2"/>
              <a:buChar char="q"/>
            </a:pPr>
            <a:r>
              <a:rPr lang="en-US" sz="2200">
                <a:solidFill>
                  <a:schemeClr val="tx1"/>
                </a:solidFill>
              </a:rPr>
              <a:t>Evaluation of Letters of Map Change (LOMCs)</a:t>
            </a:r>
          </a:p>
          <a:p>
            <a:pPr marL="746125" lvl="5" indent="-288925">
              <a:lnSpc>
                <a:spcPct val="120000"/>
              </a:lnSpc>
              <a:spcAft>
                <a:spcPts val="1200"/>
              </a:spcAft>
              <a:buFont typeface="Franklin Gothic Book" panose="020B0503020102020204" pitchFamily="34" charset="0"/>
              <a:buChar char="–"/>
            </a:pPr>
            <a:r>
              <a:rPr lang="en-US" sz="2200">
                <a:solidFill>
                  <a:schemeClr val="tx1"/>
                </a:solidFill>
              </a:rPr>
              <a:t>Case-by-case results shown in a Summary of Map Actions (SOMA) that is sent to applicable communities with Preliminary Maps and Letters of Final Determination (LFDs) </a:t>
            </a:r>
          </a:p>
          <a:p>
            <a:pPr marL="746125" lvl="5" indent="-288925">
              <a:lnSpc>
                <a:spcPct val="120000"/>
              </a:lnSpc>
              <a:spcAft>
                <a:spcPts val="1200"/>
              </a:spcAft>
              <a:buFont typeface="Franklin Gothic Book" panose="020B0503020102020204" pitchFamily="34" charset="0"/>
              <a:buChar char="–"/>
            </a:pPr>
            <a:r>
              <a:rPr lang="en-US" sz="2200">
                <a:solidFill>
                  <a:schemeClr val="tx1"/>
                </a:solidFill>
              </a:rPr>
              <a:t>Letters of Map Revision (LOMRs)</a:t>
            </a:r>
          </a:p>
          <a:p>
            <a:pPr marL="746125" lvl="5" indent="-288925">
              <a:lnSpc>
                <a:spcPct val="120000"/>
              </a:lnSpc>
              <a:spcAft>
                <a:spcPts val="1200"/>
              </a:spcAft>
              <a:buFont typeface="Franklin Gothic Book" panose="020B0503020102020204" pitchFamily="34" charset="0"/>
              <a:buChar char="–"/>
            </a:pPr>
            <a:r>
              <a:rPr lang="en-US" sz="2200">
                <a:solidFill>
                  <a:schemeClr val="tx1"/>
                </a:solidFill>
              </a:rPr>
              <a:t>Letters of Map Amendment (LOMAs) – including rectified LOMA locations on the WV Flood Tool</a:t>
            </a:r>
          </a:p>
          <a:p>
            <a:pPr marL="457200" lvl="3" indent="-457200">
              <a:lnSpc>
                <a:spcPct val="120000"/>
              </a:lnSpc>
              <a:spcAft>
                <a:spcPts val="1200"/>
              </a:spcAft>
              <a:buFont typeface="Wingdings" panose="05000000000000000000" pitchFamily="2" charset="2"/>
              <a:buChar char="q"/>
            </a:pPr>
            <a:r>
              <a:rPr lang="en-US" sz="2200"/>
              <a:t>Production of associated non-regulatory flood risk</a:t>
            </a:r>
            <a:endParaRPr lang="en-US" sz="2200">
              <a:latin typeface="+mn-lt"/>
            </a:endParaRPr>
          </a:p>
        </p:txBody>
      </p:sp>
      <p:pic>
        <p:nvPicPr>
          <p:cNvPr id="6" name="Picture Placeholder 10">
            <a:extLst>
              <a:ext uri="{FF2B5EF4-FFF2-40B4-BE49-F238E27FC236}">
                <a16:creationId xmlns:a16="http://schemas.microsoft.com/office/drawing/2014/main" id="{9561C606-B660-4957-DEE8-7D6ABD28A5AB}"/>
              </a:ext>
              <a:ext uri="{C183D7F6-B498-43B3-948B-1728B52AA6E4}">
                <adec:decorative xmlns:adec="http://schemas.microsoft.com/office/drawing/2017/decorative" val="1"/>
              </a:ext>
            </a:extLst>
          </p:cNvPr>
          <p:cNvPicPr>
            <a:picLocks noGrp="1" noChangeAspect="1"/>
          </p:cNvPicPr>
          <p:nvPr>
            <p:ph type="pic" sz="quarter" idx="125"/>
          </p:nvPr>
        </p:nvPicPr>
        <p:blipFill rotWithShape="1">
          <a:blip r:embed="rId3" cstate="print">
            <a:extLst>
              <a:ext uri="{28A0092B-C50C-407E-A947-70E740481C1C}">
                <a14:useLocalDpi xmlns:a14="http://schemas.microsoft.com/office/drawing/2010/main"/>
              </a:ext>
            </a:extLst>
          </a:blip>
          <a:srcRect/>
          <a:stretch/>
        </p:blipFill>
        <p:spPr>
          <a:xfrm>
            <a:off x="7728370" y="1731926"/>
            <a:ext cx="4106489" cy="3394148"/>
          </a:xfr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1694502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8DBAE-0DAC-C560-62C8-B1230B9C82CA}"/>
              </a:ext>
            </a:extLst>
          </p:cNvPr>
          <p:cNvSpPr>
            <a:spLocks noGrp="1"/>
          </p:cNvSpPr>
          <p:nvPr>
            <p:ph type="title"/>
          </p:nvPr>
        </p:nvSpPr>
        <p:spPr>
          <a:xfrm>
            <a:off x="738189" y="182880"/>
            <a:ext cx="10715627" cy="731520"/>
          </a:xfrm>
        </p:spPr>
        <p:txBody>
          <a:bodyPr>
            <a:normAutofit/>
          </a:bodyPr>
          <a:lstStyle/>
          <a:p>
            <a:r>
              <a:rPr lang="en-US"/>
              <a:t>Study Area</a:t>
            </a:r>
          </a:p>
        </p:txBody>
      </p:sp>
      <p:sp>
        <p:nvSpPr>
          <p:cNvPr id="6" name="Rectangle 5">
            <a:extLst>
              <a:ext uri="{FF2B5EF4-FFF2-40B4-BE49-F238E27FC236}">
                <a16:creationId xmlns:a16="http://schemas.microsoft.com/office/drawing/2014/main" id="{DE2FB30A-329A-6963-085D-5C175D9E1AF3}"/>
              </a:ext>
              <a:ext uri="{C183D7F6-B498-43B3-948B-1728B52AA6E4}">
                <adec:decorative xmlns:adec="http://schemas.microsoft.com/office/drawing/2017/decorative" val="1"/>
              </a:ext>
            </a:extLst>
          </p:cNvPr>
          <p:cNvSpPr/>
          <p:nvPr/>
        </p:nvSpPr>
        <p:spPr>
          <a:xfrm>
            <a:off x="3456374" y="6449118"/>
            <a:ext cx="685800" cy="1663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B12E457A-7D36-E4B1-555A-3369FB51EE85}"/>
              </a:ext>
            </a:extLst>
          </p:cNvPr>
          <p:cNvPicPr>
            <a:picLocks noChangeAspect="1"/>
          </p:cNvPicPr>
          <p:nvPr/>
        </p:nvPicPr>
        <p:blipFill>
          <a:blip r:embed="rId2"/>
          <a:stretch>
            <a:fillRect/>
          </a:stretch>
        </p:blipFill>
        <p:spPr>
          <a:xfrm>
            <a:off x="3456374" y="980303"/>
            <a:ext cx="4674372" cy="5174763"/>
          </a:xfrm>
          <a:prstGeom prst="rect">
            <a:avLst/>
          </a:prstGeom>
        </p:spPr>
      </p:pic>
    </p:spTree>
    <p:extLst>
      <p:ext uri="{BB962C8B-B14F-4D97-AF65-F5344CB8AC3E}">
        <p14:creationId xmlns:p14="http://schemas.microsoft.com/office/powerpoint/2010/main" val="31780754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1ECBF1D-5902-D350-6BC7-CBD18D2E08BD}"/>
              </a:ext>
            </a:extLst>
          </p:cNvPr>
          <p:cNvSpPr>
            <a:spLocks noGrp="1"/>
          </p:cNvSpPr>
          <p:nvPr>
            <p:ph type="title"/>
          </p:nvPr>
        </p:nvSpPr>
        <p:spPr/>
        <p:txBody>
          <a:bodyPr>
            <a:normAutofit/>
          </a:bodyPr>
          <a:lstStyle/>
          <a:p>
            <a:r>
              <a:rPr lang="en-US"/>
              <a:t>Topographic Data</a:t>
            </a:r>
          </a:p>
        </p:txBody>
      </p:sp>
      <p:sp>
        <p:nvSpPr>
          <p:cNvPr id="2" name="Content Placeholder 1">
            <a:extLst>
              <a:ext uri="{FF2B5EF4-FFF2-40B4-BE49-F238E27FC236}">
                <a16:creationId xmlns:a16="http://schemas.microsoft.com/office/drawing/2014/main" id="{2F6FA766-B25C-7005-16BE-7A5649622B92}"/>
              </a:ext>
            </a:extLst>
          </p:cNvPr>
          <p:cNvSpPr>
            <a:spLocks noGrp="1"/>
          </p:cNvSpPr>
          <p:nvPr>
            <p:ph idx="1"/>
          </p:nvPr>
        </p:nvSpPr>
        <p:spPr/>
        <p:txBody>
          <a:bodyPr/>
          <a:lstStyle/>
          <a:p>
            <a:pPr marL="121793" indent="0">
              <a:buClr>
                <a:srgbClr val="5B5C5E"/>
              </a:buClr>
              <a:buSzPct val="90000"/>
              <a:buNone/>
              <a:tabLst>
                <a:tab pos="812165" algn="l"/>
                <a:tab pos="812800" algn="l"/>
              </a:tabLst>
            </a:pPr>
            <a:r>
              <a:rPr lang="en-US" sz="2400" u="sng">
                <a:uFill>
                  <a:solidFill>
                    <a:srgbClr val="09629D"/>
                  </a:solidFill>
                </a:uFill>
                <a:cs typeface="Arial"/>
                <a:hlinkClick r:id="rId2"/>
              </a:rPr>
              <a:t>2012 LiDAR-Based Digital Elevation Model</a:t>
            </a:r>
            <a:br>
              <a:rPr lang="en-US" sz="2000" u="sng">
                <a:uFill>
                  <a:solidFill>
                    <a:srgbClr val="09629D"/>
                  </a:solidFill>
                </a:uFill>
                <a:cs typeface="Arial"/>
              </a:rPr>
            </a:br>
            <a:br>
              <a:rPr lang="en-US" sz="2000" u="sng">
                <a:solidFill>
                  <a:srgbClr val="002060"/>
                </a:solidFill>
                <a:uFill>
                  <a:solidFill>
                    <a:srgbClr val="09629D"/>
                  </a:solidFill>
                </a:uFill>
                <a:cs typeface="Arial"/>
              </a:rPr>
            </a:br>
            <a:r>
              <a:rPr lang="en-US" sz="2400" b="1" spc="-15">
                <a:cs typeface="Arial"/>
              </a:rPr>
              <a:t>LiDAR</a:t>
            </a:r>
            <a:r>
              <a:rPr lang="en-US" sz="2400" b="1" spc="50">
                <a:cs typeface="Arial"/>
              </a:rPr>
              <a:t> </a:t>
            </a:r>
            <a:r>
              <a:rPr lang="en-US" sz="2400" spc="-5">
                <a:cs typeface="Arial"/>
              </a:rPr>
              <a:t>=</a:t>
            </a:r>
            <a:r>
              <a:rPr lang="en-US" sz="2400">
                <a:cs typeface="Arial"/>
              </a:rPr>
              <a:t> </a:t>
            </a:r>
            <a:r>
              <a:rPr lang="en-US" sz="2400" u="sng" spc="-5">
                <a:uFill>
                  <a:solidFill>
                    <a:srgbClr val="363636"/>
                  </a:solidFill>
                </a:uFill>
                <a:cs typeface="Arial"/>
              </a:rPr>
              <a:t>Li</a:t>
            </a:r>
            <a:r>
              <a:rPr lang="en-US" sz="2400" spc="-5">
                <a:cs typeface="Arial"/>
              </a:rPr>
              <a:t>ght </a:t>
            </a:r>
            <a:r>
              <a:rPr lang="en-US" sz="2400" u="sng" spc="-5">
                <a:uFill>
                  <a:solidFill>
                    <a:srgbClr val="363636"/>
                  </a:solidFill>
                </a:uFill>
                <a:cs typeface="Arial"/>
              </a:rPr>
              <a:t>D</a:t>
            </a:r>
            <a:r>
              <a:rPr lang="en-US" sz="2400" spc="-5">
                <a:cs typeface="Arial"/>
              </a:rPr>
              <a:t>etection </a:t>
            </a:r>
            <a:r>
              <a:rPr lang="en-US" sz="2400" u="sng" spc="-5">
                <a:uFill>
                  <a:solidFill>
                    <a:srgbClr val="363636"/>
                  </a:solidFill>
                </a:uFill>
                <a:cs typeface="Arial"/>
              </a:rPr>
              <a:t>a</a:t>
            </a:r>
            <a:r>
              <a:rPr lang="en-US" sz="2400" spc="-5">
                <a:cs typeface="Arial"/>
              </a:rPr>
              <a:t>nd</a:t>
            </a:r>
            <a:r>
              <a:rPr lang="en-US" sz="2400" spc="10">
                <a:cs typeface="Arial"/>
              </a:rPr>
              <a:t> </a:t>
            </a:r>
            <a:r>
              <a:rPr lang="en-US" sz="2400" u="sng" spc="-5">
                <a:uFill>
                  <a:solidFill>
                    <a:srgbClr val="363636"/>
                  </a:solidFill>
                </a:uFill>
                <a:cs typeface="Arial"/>
              </a:rPr>
              <a:t>R</a:t>
            </a:r>
            <a:r>
              <a:rPr lang="en-US" sz="2400" spc="-5">
                <a:cs typeface="Arial"/>
              </a:rPr>
              <a:t>anging</a:t>
            </a:r>
            <a:endParaRPr lang="en-US" sz="1600">
              <a:cs typeface="Arial"/>
            </a:endParaRPr>
          </a:p>
          <a:p>
            <a:pPr marL="1155065" lvl="1" indent="-337185">
              <a:spcBef>
                <a:spcPts val="480"/>
              </a:spcBef>
              <a:buSzPct val="90625"/>
              <a:buFont typeface="Wingdings"/>
              <a:buChar char=""/>
              <a:tabLst>
                <a:tab pos="1155065" algn="l"/>
                <a:tab pos="1155700" algn="l"/>
              </a:tabLst>
            </a:pPr>
            <a:r>
              <a:rPr lang="en-US" sz="2200" i="1" spc="-5">
                <a:cs typeface="Arial"/>
              </a:rPr>
              <a:t>Uses</a:t>
            </a:r>
            <a:r>
              <a:rPr lang="en-US" sz="2200" i="1">
                <a:cs typeface="Arial"/>
              </a:rPr>
              <a:t> </a:t>
            </a:r>
            <a:r>
              <a:rPr lang="en-US" sz="2200" i="1" spc="-5">
                <a:cs typeface="Arial"/>
              </a:rPr>
              <a:t>light</a:t>
            </a:r>
            <a:r>
              <a:rPr lang="en-US" sz="2200" i="1" spc="-15">
                <a:cs typeface="Arial"/>
              </a:rPr>
              <a:t> </a:t>
            </a:r>
            <a:r>
              <a:rPr lang="en-US" sz="2200" i="1" spc="-5">
                <a:cs typeface="Arial"/>
              </a:rPr>
              <a:t>pulses and GPS</a:t>
            </a:r>
            <a:r>
              <a:rPr lang="en-US" sz="2200" i="1" spc="15">
                <a:cs typeface="Arial"/>
              </a:rPr>
              <a:t> </a:t>
            </a:r>
            <a:r>
              <a:rPr lang="en-US" sz="2200" i="1" spc="-5">
                <a:cs typeface="Arial"/>
              </a:rPr>
              <a:t>to</a:t>
            </a:r>
            <a:r>
              <a:rPr lang="en-US" sz="2200" i="1" spc="10">
                <a:cs typeface="Arial"/>
              </a:rPr>
              <a:t> </a:t>
            </a:r>
            <a:r>
              <a:rPr lang="en-US" sz="2200" i="1" spc="-5">
                <a:cs typeface="Arial"/>
              </a:rPr>
              <a:t>survey</a:t>
            </a:r>
            <a:r>
              <a:rPr lang="en-US" sz="2200" i="1" spc="10">
                <a:cs typeface="Arial"/>
              </a:rPr>
              <a:t> </a:t>
            </a:r>
            <a:r>
              <a:rPr lang="en-US" sz="2200" i="1" spc="-5">
                <a:cs typeface="Arial"/>
              </a:rPr>
              <a:t>elevation</a:t>
            </a:r>
            <a:r>
              <a:rPr lang="en-US" sz="2200" i="1" spc="-15">
                <a:cs typeface="Arial"/>
              </a:rPr>
              <a:t> </a:t>
            </a:r>
            <a:r>
              <a:rPr lang="en-US" sz="2200" i="1" spc="-5">
                <a:cs typeface="Arial"/>
              </a:rPr>
              <a:t>data</a:t>
            </a:r>
            <a:endParaRPr lang="en-US" sz="2200">
              <a:cs typeface="Arial"/>
            </a:endParaRPr>
          </a:p>
          <a:p>
            <a:pPr marL="1155065" marR="361315" lvl="1" indent="-337185">
              <a:spcBef>
                <a:spcPts val="480"/>
              </a:spcBef>
              <a:buSzPct val="90625"/>
              <a:buFont typeface="Wingdings"/>
              <a:buChar char=""/>
              <a:tabLst>
                <a:tab pos="1155065" algn="l"/>
                <a:tab pos="1155700" algn="l"/>
              </a:tabLst>
            </a:pPr>
            <a:r>
              <a:rPr lang="en-US" sz="2200" i="1" spc="-5">
                <a:cs typeface="Arial"/>
              </a:rPr>
              <a:t>Improves</a:t>
            </a:r>
            <a:r>
              <a:rPr lang="en-US" sz="2200" i="1" spc="35">
                <a:cs typeface="Arial"/>
              </a:rPr>
              <a:t> </a:t>
            </a:r>
            <a:r>
              <a:rPr lang="en-US" sz="2200" i="1" spc="-5">
                <a:cs typeface="Arial"/>
              </a:rPr>
              <a:t>the</a:t>
            </a:r>
            <a:r>
              <a:rPr lang="en-US" sz="2200" i="1" spc="15">
                <a:cs typeface="Arial"/>
              </a:rPr>
              <a:t> </a:t>
            </a:r>
            <a:r>
              <a:rPr lang="en-US" sz="2200" i="1" spc="-5">
                <a:cs typeface="Arial"/>
              </a:rPr>
              <a:t>level</a:t>
            </a:r>
            <a:r>
              <a:rPr lang="en-US" sz="2200" i="1">
                <a:cs typeface="Arial"/>
              </a:rPr>
              <a:t> </a:t>
            </a:r>
            <a:r>
              <a:rPr lang="en-US" sz="2200" i="1" spc="-5">
                <a:cs typeface="Arial"/>
              </a:rPr>
              <a:t>of</a:t>
            </a:r>
            <a:r>
              <a:rPr lang="en-US" sz="2200" i="1" spc="15">
                <a:cs typeface="Arial"/>
              </a:rPr>
              <a:t> </a:t>
            </a:r>
            <a:r>
              <a:rPr lang="en-US" sz="2200" i="1" spc="-5">
                <a:cs typeface="Arial"/>
              </a:rPr>
              <a:t>detail</a:t>
            </a:r>
            <a:r>
              <a:rPr lang="en-US" sz="2200" i="1">
                <a:cs typeface="Arial"/>
              </a:rPr>
              <a:t> </a:t>
            </a:r>
            <a:r>
              <a:rPr lang="en-US" sz="2200" i="1" spc="-5">
                <a:cs typeface="Arial"/>
              </a:rPr>
              <a:t>for</a:t>
            </a:r>
            <a:r>
              <a:rPr lang="en-US" sz="2200" i="1" spc="20">
                <a:cs typeface="Arial"/>
              </a:rPr>
              <a:t> </a:t>
            </a:r>
            <a:r>
              <a:rPr lang="en-US" sz="2200" i="1" spc="-5">
                <a:cs typeface="Arial"/>
              </a:rPr>
              <a:t>hydraulic</a:t>
            </a:r>
            <a:r>
              <a:rPr lang="en-US" sz="2200" i="1">
                <a:cs typeface="Arial"/>
              </a:rPr>
              <a:t> </a:t>
            </a:r>
            <a:r>
              <a:rPr lang="en-US" sz="2200" i="1" spc="-5">
                <a:cs typeface="Arial"/>
              </a:rPr>
              <a:t>modeling</a:t>
            </a:r>
            <a:r>
              <a:rPr lang="en-US" sz="2200" i="1">
                <a:cs typeface="Arial"/>
              </a:rPr>
              <a:t> </a:t>
            </a:r>
            <a:r>
              <a:rPr lang="en-US" sz="2200" i="1" spc="-5">
                <a:cs typeface="Arial"/>
              </a:rPr>
              <a:t>and </a:t>
            </a:r>
            <a:r>
              <a:rPr lang="en-US" sz="2200" i="1" spc="-430">
                <a:cs typeface="Arial"/>
              </a:rPr>
              <a:t> </a:t>
            </a:r>
            <a:r>
              <a:rPr lang="en-US" sz="2200" i="1" spc="-5">
                <a:cs typeface="Arial"/>
              </a:rPr>
              <a:t>floodplain</a:t>
            </a:r>
            <a:r>
              <a:rPr lang="en-US" sz="2200" i="1" spc="-30">
                <a:cs typeface="Arial"/>
              </a:rPr>
              <a:t> </a:t>
            </a:r>
            <a:r>
              <a:rPr lang="en-US" sz="2200" i="1" spc="-5">
                <a:cs typeface="Arial"/>
              </a:rPr>
              <a:t>delineation</a:t>
            </a:r>
            <a:endParaRPr lang="en-US" sz="2200">
              <a:cs typeface="Arial"/>
            </a:endParaRPr>
          </a:p>
          <a:p>
            <a:endParaRPr lang="en-US"/>
          </a:p>
        </p:txBody>
      </p:sp>
      <p:grpSp>
        <p:nvGrpSpPr>
          <p:cNvPr id="4" name="object 4">
            <a:extLst>
              <a:ext uri="{FF2B5EF4-FFF2-40B4-BE49-F238E27FC236}">
                <a16:creationId xmlns:a16="http://schemas.microsoft.com/office/drawing/2014/main" id="{9A95816F-747B-41CB-BCDE-9A3CDD4868AB}"/>
              </a:ext>
              <a:ext uri="{C183D7F6-B498-43B3-948B-1728B52AA6E4}">
                <adec:decorative xmlns:adec="http://schemas.microsoft.com/office/drawing/2017/decorative" val="1"/>
              </a:ext>
            </a:extLst>
          </p:cNvPr>
          <p:cNvGrpSpPr/>
          <p:nvPr/>
        </p:nvGrpSpPr>
        <p:grpSpPr>
          <a:xfrm>
            <a:off x="5595238" y="4322111"/>
            <a:ext cx="752094" cy="374142"/>
            <a:chOff x="4191000" y="4578859"/>
            <a:chExt cx="752094" cy="374142"/>
          </a:xfrm>
        </p:grpSpPr>
        <p:sp>
          <p:nvSpPr>
            <p:cNvPr id="5" name="object 7">
              <a:extLst>
                <a:ext uri="{FF2B5EF4-FFF2-40B4-BE49-F238E27FC236}">
                  <a16:creationId xmlns:a16="http://schemas.microsoft.com/office/drawing/2014/main" id="{2E8F21AD-4DB0-A680-82CF-9BD0AD128F37}"/>
                </a:ext>
              </a:extLst>
            </p:cNvPr>
            <p:cNvSpPr/>
            <p:nvPr/>
          </p:nvSpPr>
          <p:spPr>
            <a:xfrm>
              <a:off x="4191000" y="4578859"/>
              <a:ext cx="752093" cy="374142"/>
            </a:xfrm>
            <a:custGeom>
              <a:avLst/>
              <a:gdLst/>
              <a:ahLst/>
              <a:cxnLst/>
              <a:rect l="l" t="t" r="r" b="b"/>
              <a:pathLst>
                <a:path w="861060" h="437514">
                  <a:moveTo>
                    <a:pt x="642365" y="0"/>
                  </a:moveTo>
                  <a:lnTo>
                    <a:pt x="642365" y="109347"/>
                  </a:lnTo>
                  <a:lnTo>
                    <a:pt x="0" y="109347"/>
                  </a:lnTo>
                  <a:lnTo>
                    <a:pt x="0" y="328041"/>
                  </a:lnTo>
                  <a:lnTo>
                    <a:pt x="642365" y="328041"/>
                  </a:lnTo>
                  <a:lnTo>
                    <a:pt x="642365" y="437388"/>
                  </a:lnTo>
                  <a:lnTo>
                    <a:pt x="861060" y="218694"/>
                  </a:lnTo>
                  <a:lnTo>
                    <a:pt x="642365" y="0"/>
                  </a:lnTo>
                  <a:close/>
                </a:path>
              </a:pathLst>
            </a:custGeom>
            <a:solidFill>
              <a:srgbClr val="3D3E3D"/>
            </a:solidFill>
          </p:spPr>
          <p:txBody>
            <a:bodyPr wrap="square" lIns="0" tIns="0" rIns="0" bIns="0" rtlCol="0"/>
            <a:lstStyle/>
            <a:p>
              <a:endParaRPr/>
            </a:p>
          </p:txBody>
        </p:sp>
        <p:sp>
          <p:nvSpPr>
            <p:cNvPr id="6" name="object 8">
              <a:extLst>
                <a:ext uri="{FF2B5EF4-FFF2-40B4-BE49-F238E27FC236}">
                  <a16:creationId xmlns:a16="http://schemas.microsoft.com/office/drawing/2014/main" id="{93D62361-9D47-2AE5-958C-7251E1F57689}"/>
                </a:ext>
              </a:extLst>
            </p:cNvPr>
            <p:cNvSpPr/>
            <p:nvPr/>
          </p:nvSpPr>
          <p:spPr>
            <a:xfrm>
              <a:off x="4191000" y="4578859"/>
              <a:ext cx="752094" cy="374142"/>
            </a:xfrm>
            <a:custGeom>
              <a:avLst/>
              <a:gdLst/>
              <a:ahLst/>
              <a:cxnLst/>
              <a:rect l="l" t="t" r="r" b="b"/>
              <a:pathLst>
                <a:path w="861060" h="437514">
                  <a:moveTo>
                    <a:pt x="0" y="109347"/>
                  </a:moveTo>
                  <a:lnTo>
                    <a:pt x="642365" y="109347"/>
                  </a:lnTo>
                  <a:lnTo>
                    <a:pt x="642365" y="0"/>
                  </a:lnTo>
                  <a:lnTo>
                    <a:pt x="861060" y="218694"/>
                  </a:lnTo>
                  <a:lnTo>
                    <a:pt x="642365" y="437388"/>
                  </a:lnTo>
                  <a:lnTo>
                    <a:pt x="642365" y="328041"/>
                  </a:lnTo>
                  <a:lnTo>
                    <a:pt x="0" y="328041"/>
                  </a:lnTo>
                  <a:lnTo>
                    <a:pt x="0" y="109347"/>
                  </a:lnTo>
                  <a:close/>
                </a:path>
              </a:pathLst>
            </a:custGeom>
            <a:ln w="25400">
              <a:solidFill>
                <a:srgbClr val="2B2C2B"/>
              </a:solidFill>
            </a:ln>
          </p:spPr>
          <p:txBody>
            <a:bodyPr wrap="square" lIns="0" tIns="0" rIns="0" bIns="0" rtlCol="0"/>
            <a:lstStyle/>
            <a:p>
              <a:endParaRPr/>
            </a:p>
          </p:txBody>
        </p:sp>
      </p:grpSp>
      <p:pic>
        <p:nvPicPr>
          <p:cNvPr id="8" name="Picture 7" descr="Figures comparing contour lines on a USGS topo map versus contour lines derived from LiDAR. ">
            <a:extLst>
              <a:ext uri="{FF2B5EF4-FFF2-40B4-BE49-F238E27FC236}">
                <a16:creationId xmlns:a16="http://schemas.microsoft.com/office/drawing/2014/main" id="{1020D6C8-9D98-AD27-3F47-F353A7E9C54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49920" y="3343702"/>
            <a:ext cx="3918784" cy="2327233"/>
          </a:xfrm>
          <a:prstGeom prst="rect">
            <a:avLst/>
          </a:prstGeom>
          <a:ln>
            <a:solidFill>
              <a:schemeClr val="bg1">
                <a:lumMod val="50000"/>
              </a:schemeClr>
            </a:solidFill>
          </a:ln>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E4D10ECD-4DC4-0F89-FC53-3EAC25B938ED}"/>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46206" y="3320894"/>
            <a:ext cx="3918785" cy="2350041"/>
          </a:xfrm>
          <a:prstGeom prst="rect">
            <a:avLst/>
          </a:prstGeom>
          <a:ln>
            <a:solidFill>
              <a:schemeClr val="bg1">
                <a:lumMod val="50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155591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5F2BBDC-9D20-CB09-B827-1782CF61BBCB}"/>
              </a:ext>
            </a:extLst>
          </p:cNvPr>
          <p:cNvSpPr>
            <a:spLocks noGrp="1"/>
          </p:cNvSpPr>
          <p:nvPr>
            <p:ph type="title"/>
          </p:nvPr>
        </p:nvSpPr>
        <p:spPr/>
        <p:txBody>
          <a:bodyPr>
            <a:normAutofit/>
          </a:bodyPr>
          <a:lstStyle/>
          <a:p>
            <a:r>
              <a:rPr lang="en-US"/>
              <a:t>Hydrologic Analyses</a:t>
            </a:r>
          </a:p>
        </p:txBody>
      </p:sp>
      <p:sp>
        <p:nvSpPr>
          <p:cNvPr id="2" name="Content Placeholder 1">
            <a:extLst>
              <a:ext uri="{FF2B5EF4-FFF2-40B4-BE49-F238E27FC236}">
                <a16:creationId xmlns:a16="http://schemas.microsoft.com/office/drawing/2014/main" id="{6FD1C74E-F209-BE6B-F995-95D065EE91F3}"/>
              </a:ext>
            </a:extLst>
          </p:cNvPr>
          <p:cNvSpPr>
            <a:spLocks noGrp="1"/>
          </p:cNvSpPr>
          <p:nvPr>
            <p:ph idx="1"/>
          </p:nvPr>
        </p:nvSpPr>
        <p:spPr>
          <a:xfrm>
            <a:off x="738190" y="1010655"/>
            <a:ext cx="6456938" cy="4106412"/>
          </a:xfrm>
        </p:spPr>
        <p:txBody>
          <a:bodyPr vert="horz" lIns="91440" tIns="45720" rIns="91440" bIns="45720" rtlCol="0" anchor="t">
            <a:normAutofit fontScale="92500" lnSpcReduction="20000"/>
          </a:bodyPr>
          <a:lstStyle/>
          <a:p>
            <a:pPr indent="-347345"/>
            <a:r>
              <a:rPr lang="en-US"/>
              <a:t>Hydrologic study methods included:</a:t>
            </a:r>
          </a:p>
          <a:p>
            <a:pPr lvl="1"/>
            <a:r>
              <a:rPr lang="en-US"/>
              <a:t>USGS Regression Equations</a:t>
            </a:r>
          </a:p>
          <a:p>
            <a:pPr lvl="1"/>
            <a:r>
              <a:rPr lang="en-US"/>
              <a:t>Regression Equations Supplemented with USGS Gage Analysis (Bulletin 17C)</a:t>
            </a:r>
          </a:p>
          <a:p>
            <a:pPr lvl="1"/>
            <a:r>
              <a:rPr lang="en-US"/>
              <a:t>HEC-HMS 4.10, Rainfall-Runoff for Davis Road Run, Warm Spring Run, and Yellow Run.</a:t>
            </a:r>
          </a:p>
          <a:p>
            <a:pPr indent="-347345">
              <a:spcBef>
                <a:spcPts val="1800"/>
              </a:spcBef>
            </a:pPr>
            <a:r>
              <a:rPr lang="en-US"/>
              <a:t>A comprehensive </a:t>
            </a:r>
            <a:r>
              <a:rPr lang="en-US" b="1"/>
              <a:t>Hydrology Report </a:t>
            </a:r>
            <a:r>
              <a:rPr lang="en-US"/>
              <a:t>details the study methods for each reach and compares the effective and proposed discharges.</a:t>
            </a:r>
          </a:p>
          <a:p>
            <a:pPr indent="-347345">
              <a:spcBef>
                <a:spcPts val="1800"/>
              </a:spcBef>
            </a:pPr>
            <a:r>
              <a:rPr lang="en-US"/>
              <a:t>The hydrologic study methods will be summarized and published in the forthcoming FIS Report.</a:t>
            </a:r>
          </a:p>
          <a:p>
            <a:pPr indent="-347345"/>
            <a:endParaRPr lang="en-US"/>
          </a:p>
        </p:txBody>
      </p:sp>
      <p:sp>
        <p:nvSpPr>
          <p:cNvPr id="5" name="TextBox 4">
            <a:extLst>
              <a:ext uri="{FF2B5EF4-FFF2-40B4-BE49-F238E27FC236}">
                <a16:creationId xmlns:a16="http://schemas.microsoft.com/office/drawing/2014/main" id="{55B2F5DE-5AEC-7C3E-768A-D3F88752EE95}"/>
              </a:ext>
            </a:extLst>
          </p:cNvPr>
          <p:cNvSpPr txBox="1"/>
          <p:nvPr/>
        </p:nvSpPr>
        <p:spPr>
          <a:xfrm>
            <a:off x="7510745" y="1129074"/>
            <a:ext cx="397660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prstClr val="black"/>
                </a:solidFill>
                <a:effectLst/>
                <a:uLnTx/>
                <a:uFillTx/>
                <a:ea typeface="+mn-ea"/>
                <a:cs typeface="Arial" panose="020B0604020202020204" pitchFamily="34" charset="0"/>
              </a:rPr>
              <a:t>Sample page from the Risk MAP Hydrology Report</a:t>
            </a:r>
          </a:p>
        </p:txBody>
      </p:sp>
      <p:pic>
        <p:nvPicPr>
          <p:cNvPr id="6" name="Picture 5">
            <a:extLst>
              <a:ext uri="{FF2B5EF4-FFF2-40B4-BE49-F238E27FC236}">
                <a16:creationId xmlns:a16="http://schemas.microsoft.com/office/drawing/2014/main" id="{30856EB8-A392-14BE-6E22-6D77F394D1CB}"/>
              </a:ext>
            </a:extLst>
          </p:cNvPr>
          <p:cNvPicPr>
            <a:picLocks noChangeAspect="1"/>
          </p:cNvPicPr>
          <p:nvPr/>
        </p:nvPicPr>
        <p:blipFill>
          <a:blip r:embed="rId3"/>
          <a:stretch>
            <a:fillRect/>
          </a:stretch>
        </p:blipFill>
        <p:spPr>
          <a:xfrm>
            <a:off x="7668062" y="1515509"/>
            <a:ext cx="3511216" cy="4424448"/>
          </a:xfrm>
          <a:prstGeom prst="rect">
            <a:avLst/>
          </a:prstGeom>
        </p:spPr>
      </p:pic>
    </p:spTree>
    <p:extLst>
      <p:ext uri="{BB962C8B-B14F-4D97-AF65-F5344CB8AC3E}">
        <p14:creationId xmlns:p14="http://schemas.microsoft.com/office/powerpoint/2010/main" val="24898992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31AA044-2D30-DC8D-EBD5-8727F64A3B14}"/>
              </a:ext>
            </a:extLst>
          </p:cNvPr>
          <p:cNvSpPr>
            <a:spLocks noGrp="1"/>
          </p:cNvSpPr>
          <p:nvPr>
            <p:ph type="title"/>
          </p:nvPr>
        </p:nvSpPr>
        <p:spPr/>
        <p:txBody>
          <a:bodyPr>
            <a:normAutofit/>
          </a:bodyPr>
          <a:lstStyle/>
          <a:p>
            <a:r>
              <a:rPr lang="en-US"/>
              <a:t>Hydraulic Analyses – Zone A</a:t>
            </a:r>
          </a:p>
        </p:txBody>
      </p:sp>
      <p:sp>
        <p:nvSpPr>
          <p:cNvPr id="2" name="Content Placeholder 1">
            <a:extLst>
              <a:ext uri="{FF2B5EF4-FFF2-40B4-BE49-F238E27FC236}">
                <a16:creationId xmlns:a16="http://schemas.microsoft.com/office/drawing/2014/main" id="{75108183-B8E9-D7B9-1290-58C0AF185ABC}"/>
              </a:ext>
            </a:extLst>
          </p:cNvPr>
          <p:cNvSpPr>
            <a:spLocks noGrp="1"/>
          </p:cNvSpPr>
          <p:nvPr>
            <p:ph idx="1"/>
          </p:nvPr>
        </p:nvSpPr>
        <p:spPr>
          <a:xfrm>
            <a:off x="738189" y="1001539"/>
            <a:ext cx="6931128" cy="5140843"/>
          </a:xfrm>
        </p:spPr>
        <p:txBody>
          <a:bodyPr vert="horz" lIns="91440" tIns="45720" rIns="91440" bIns="45720" rtlCol="0" anchor="t">
            <a:normAutofit/>
          </a:bodyPr>
          <a:lstStyle/>
          <a:p>
            <a:pPr marL="0" indent="0">
              <a:spcBef>
                <a:spcPts val="1800"/>
              </a:spcBef>
              <a:buNone/>
            </a:pPr>
            <a:r>
              <a:rPr lang="en-US" b="1"/>
              <a:t>Approximate “Zone A” Base Level Study (165 miles)</a:t>
            </a:r>
          </a:p>
          <a:p>
            <a:pPr indent="-347345">
              <a:lnSpc>
                <a:spcPct val="100000"/>
              </a:lnSpc>
              <a:spcBef>
                <a:spcPts val="1800"/>
              </a:spcBef>
            </a:pPr>
            <a:r>
              <a:rPr lang="en-US" sz="2000"/>
              <a:t>Generally used in areas with lower development or lower development potential</a:t>
            </a:r>
          </a:p>
          <a:p>
            <a:pPr indent="-347345">
              <a:lnSpc>
                <a:spcPct val="100000"/>
              </a:lnSpc>
              <a:spcBef>
                <a:spcPts val="1800"/>
              </a:spcBef>
            </a:pPr>
            <a:r>
              <a:rPr lang="en-US" sz="2000"/>
              <a:t>Cross sections generated from LiDAR</a:t>
            </a:r>
          </a:p>
          <a:p>
            <a:pPr lvl="1">
              <a:lnSpc>
                <a:spcPct val="100000"/>
              </a:lnSpc>
              <a:spcBef>
                <a:spcPts val="1800"/>
              </a:spcBef>
            </a:pPr>
            <a:r>
              <a:rPr lang="en-US"/>
              <a:t>Does not include channel bathymetry</a:t>
            </a:r>
          </a:p>
          <a:p>
            <a:pPr lvl="1">
              <a:spcBef>
                <a:spcPts val="1800"/>
              </a:spcBef>
            </a:pPr>
            <a:r>
              <a:rPr lang="en-US"/>
              <a:t>No hydraulic structures are surveyed or modeled</a:t>
            </a:r>
          </a:p>
          <a:p>
            <a:pPr indent="-347345">
              <a:lnSpc>
                <a:spcPct val="100000"/>
              </a:lnSpc>
              <a:spcBef>
                <a:spcPts val="1800"/>
              </a:spcBef>
            </a:pPr>
            <a:r>
              <a:rPr lang="en-US" sz="2000"/>
              <a:t>FIRMs </a:t>
            </a:r>
            <a:r>
              <a:rPr lang="en-US" sz="2000" b="1"/>
              <a:t>will not </a:t>
            </a:r>
            <a:r>
              <a:rPr lang="en-US" sz="2000"/>
              <a:t>show Floodway or BFEs (but FIRM database will include cross sections and their associated water surface elevations in the FIRM GIS Database)</a:t>
            </a:r>
          </a:p>
          <a:p>
            <a:pPr indent="-347345">
              <a:lnSpc>
                <a:spcPct val="100000"/>
              </a:lnSpc>
              <a:spcBef>
                <a:spcPts val="1800"/>
              </a:spcBef>
            </a:pPr>
            <a:r>
              <a:rPr lang="en-US" sz="2000"/>
              <a:t>FIS Report </a:t>
            </a:r>
            <a:r>
              <a:rPr lang="en-US" sz="2000" b="1"/>
              <a:t>will not </a:t>
            </a:r>
            <a:r>
              <a:rPr lang="en-US" sz="2000"/>
              <a:t>show flood profiles for Zone A reaches</a:t>
            </a:r>
          </a:p>
          <a:p>
            <a:pPr indent="-347345"/>
            <a:endParaRPr lang="en-US"/>
          </a:p>
        </p:txBody>
      </p:sp>
      <p:pic>
        <p:nvPicPr>
          <p:cNvPr id="4" name="Picture 3" descr="A map of a neighborhood&#10;&#10;AI-generated content may be incorrect.">
            <a:extLst>
              <a:ext uri="{FF2B5EF4-FFF2-40B4-BE49-F238E27FC236}">
                <a16:creationId xmlns:a16="http://schemas.microsoft.com/office/drawing/2014/main" id="{4017B517-AC22-CA85-285A-995D8BE54C3F}"/>
              </a:ext>
            </a:extLst>
          </p:cNvPr>
          <p:cNvPicPr>
            <a:picLocks noChangeAspect="1"/>
          </p:cNvPicPr>
          <p:nvPr/>
        </p:nvPicPr>
        <p:blipFill>
          <a:blip r:embed="rId2"/>
          <a:stretch>
            <a:fillRect/>
          </a:stretch>
        </p:blipFill>
        <p:spPr>
          <a:xfrm>
            <a:off x="7669317" y="1489208"/>
            <a:ext cx="4186868" cy="3879583"/>
          </a:xfrm>
          <a:prstGeom prst="rect">
            <a:avLst/>
          </a:prstGeom>
        </p:spPr>
      </p:pic>
    </p:spTree>
    <p:extLst>
      <p:ext uri="{BB962C8B-B14F-4D97-AF65-F5344CB8AC3E}">
        <p14:creationId xmlns:p14="http://schemas.microsoft.com/office/powerpoint/2010/main" val="19165622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562D31F-C362-E1ED-9B31-2BF715A88F4C}"/>
              </a:ext>
            </a:extLst>
          </p:cNvPr>
          <p:cNvSpPr/>
          <p:nvPr/>
        </p:nvSpPr>
        <p:spPr>
          <a:xfrm>
            <a:off x="254524" y="5693790"/>
            <a:ext cx="3563332" cy="1046375"/>
          </a:xfrm>
          <a:prstGeom prst="rect">
            <a:avLst/>
          </a:prstGeom>
          <a:solidFill>
            <a:srgbClr val="FFFFFF"/>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 name="Title 2">
            <a:extLst>
              <a:ext uri="{FF2B5EF4-FFF2-40B4-BE49-F238E27FC236}">
                <a16:creationId xmlns:a16="http://schemas.microsoft.com/office/drawing/2014/main" id="{1E34EFE8-331E-862F-7F11-9134D4B0356E}"/>
              </a:ext>
            </a:extLst>
          </p:cNvPr>
          <p:cNvSpPr>
            <a:spLocks noGrp="1"/>
          </p:cNvSpPr>
          <p:nvPr>
            <p:ph type="title"/>
          </p:nvPr>
        </p:nvSpPr>
        <p:spPr/>
        <p:txBody>
          <a:bodyPr>
            <a:noAutofit/>
          </a:bodyPr>
          <a:lstStyle/>
          <a:p>
            <a:r>
              <a:rPr lang="en-US"/>
              <a:t>Hydraulic Analyses – Zone AE</a:t>
            </a:r>
          </a:p>
        </p:txBody>
      </p:sp>
      <p:sp>
        <p:nvSpPr>
          <p:cNvPr id="2" name="Content Placeholder 1">
            <a:extLst>
              <a:ext uri="{FF2B5EF4-FFF2-40B4-BE49-F238E27FC236}">
                <a16:creationId xmlns:a16="http://schemas.microsoft.com/office/drawing/2014/main" id="{D6EB0CED-4D62-C5DE-46BC-B77579A9B0DB}"/>
              </a:ext>
            </a:extLst>
          </p:cNvPr>
          <p:cNvSpPr>
            <a:spLocks noGrp="1"/>
          </p:cNvSpPr>
          <p:nvPr>
            <p:ph idx="1"/>
          </p:nvPr>
        </p:nvSpPr>
        <p:spPr>
          <a:xfrm>
            <a:off x="738190" y="1010654"/>
            <a:ext cx="7083321" cy="5280816"/>
          </a:xfrm>
        </p:spPr>
        <p:txBody>
          <a:bodyPr>
            <a:normAutofit fontScale="92500" lnSpcReduction="10000"/>
          </a:bodyPr>
          <a:lstStyle/>
          <a:p>
            <a:pPr marL="0" indent="0">
              <a:buNone/>
            </a:pPr>
            <a:r>
              <a:rPr lang="en-US" sz="2400" b="1"/>
              <a:t>Detailed “Zone AE” Study (22 miles)</a:t>
            </a:r>
          </a:p>
          <a:p>
            <a:pPr>
              <a:lnSpc>
                <a:spcPct val="100000"/>
              </a:lnSpc>
              <a:spcBef>
                <a:spcPts val="1800"/>
              </a:spcBef>
            </a:pPr>
            <a:r>
              <a:rPr lang="en-US" sz="2000"/>
              <a:t>Generally used in areas with higher development or higher development potential</a:t>
            </a:r>
          </a:p>
          <a:p>
            <a:pPr>
              <a:lnSpc>
                <a:spcPct val="100000"/>
              </a:lnSpc>
              <a:spcBef>
                <a:spcPts val="1800"/>
              </a:spcBef>
            </a:pPr>
            <a:r>
              <a:rPr lang="en-US" sz="2000"/>
              <a:t>Cross sections use information from survey and field reconnaissance</a:t>
            </a:r>
          </a:p>
          <a:p>
            <a:pPr lvl="1">
              <a:spcBef>
                <a:spcPts val="1800"/>
              </a:spcBef>
            </a:pPr>
            <a:r>
              <a:rPr lang="en-US"/>
              <a:t>Include channel bathymetry</a:t>
            </a:r>
          </a:p>
          <a:p>
            <a:pPr lvl="1">
              <a:spcBef>
                <a:spcPts val="1800"/>
              </a:spcBef>
            </a:pPr>
            <a:r>
              <a:rPr lang="en-US"/>
              <a:t>Structures are modeled (e.g., culverts, bridges)</a:t>
            </a:r>
          </a:p>
          <a:p>
            <a:pPr>
              <a:lnSpc>
                <a:spcPct val="100000"/>
              </a:lnSpc>
              <a:spcBef>
                <a:spcPts val="1800"/>
              </a:spcBef>
            </a:pPr>
            <a:r>
              <a:rPr lang="en-US" sz="2000"/>
              <a:t>Detailed hydraulic parameter refinement (coefficients, obstructions, Manning's ‘n’ values)</a:t>
            </a:r>
          </a:p>
          <a:p>
            <a:pPr>
              <a:lnSpc>
                <a:spcPct val="100000"/>
              </a:lnSpc>
              <a:spcBef>
                <a:spcPts val="1800"/>
              </a:spcBef>
            </a:pPr>
            <a:r>
              <a:rPr lang="en-US" sz="2000"/>
              <a:t>FIRMs </a:t>
            </a:r>
            <a:r>
              <a:rPr lang="en-US" sz="2000" b="1"/>
              <a:t>will</a:t>
            </a:r>
            <a:r>
              <a:rPr lang="en-US" sz="2000"/>
              <a:t> show Floodway, BFEs, 1% and 0.2%-annual-chance event floodplains</a:t>
            </a:r>
          </a:p>
          <a:p>
            <a:pPr>
              <a:lnSpc>
                <a:spcPct val="100000"/>
              </a:lnSpc>
              <a:spcBef>
                <a:spcPts val="1800"/>
              </a:spcBef>
            </a:pPr>
            <a:r>
              <a:rPr lang="en-US" sz="2000"/>
              <a:t>FIS Report </a:t>
            </a:r>
            <a:r>
              <a:rPr lang="en-US" sz="2000" b="1"/>
              <a:t>will</a:t>
            </a:r>
            <a:r>
              <a:rPr lang="en-US" sz="2000"/>
              <a:t> show flood profiles for 10-, 4-, 2-, 1-, 0.2-, and 1% Plus flood frequencies</a:t>
            </a:r>
            <a:endParaRPr lang="en-US" sz="2400"/>
          </a:p>
        </p:txBody>
      </p:sp>
      <p:grpSp>
        <p:nvGrpSpPr>
          <p:cNvPr id="4" name="Group 3" descr="Figures show different features and outputs of a detailed hydraulic analysis, including how channel bathymetry and bridges are represented in the model, and how flood zones and profiles are shown in the FIRM and FIS report. ">
            <a:extLst>
              <a:ext uri="{FF2B5EF4-FFF2-40B4-BE49-F238E27FC236}">
                <a16:creationId xmlns:a16="http://schemas.microsoft.com/office/drawing/2014/main" id="{B1FC8BD8-3011-0C3C-2610-6CAFB9C8C881}"/>
              </a:ext>
              <a:ext uri="{C183D7F6-B498-43B3-948B-1728B52AA6E4}">
                <adec:decorative xmlns:adec="http://schemas.microsoft.com/office/drawing/2017/decorative" val="0"/>
              </a:ext>
            </a:extLst>
          </p:cNvPr>
          <p:cNvGrpSpPr/>
          <p:nvPr/>
        </p:nvGrpSpPr>
        <p:grpSpPr>
          <a:xfrm>
            <a:off x="7821511" y="1010654"/>
            <a:ext cx="3632300" cy="5046900"/>
            <a:chOff x="4967433" y="1365303"/>
            <a:chExt cx="3840057" cy="5222599"/>
          </a:xfrm>
        </p:grpSpPr>
        <p:pic>
          <p:nvPicPr>
            <p:cNvPr id="5" name="Picture 4">
              <a:extLst>
                <a:ext uri="{FF2B5EF4-FFF2-40B4-BE49-F238E27FC236}">
                  <a16:creationId xmlns:a16="http://schemas.microsoft.com/office/drawing/2014/main" id="{9E0B32F8-F655-0661-E4DD-1986629A04FA}"/>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137442" y="4354909"/>
              <a:ext cx="2670048" cy="2232993"/>
            </a:xfrm>
            <a:prstGeom prst="rect">
              <a:avLst/>
            </a:prstGeom>
            <a:ln>
              <a:solidFill>
                <a:schemeClr val="bg1">
                  <a:lumMod val="65000"/>
                </a:schemeClr>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43F5649D-38F4-8DF3-5CF7-2D7E17B2050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67433" y="3950773"/>
              <a:ext cx="2916955" cy="1777587"/>
            </a:xfrm>
            <a:prstGeom prst="rect">
              <a:avLst/>
            </a:prstGeom>
            <a:ln>
              <a:solidFill>
                <a:schemeClr val="bg1">
                  <a:lumMod val="65000"/>
                </a:schemeClr>
              </a:solidFill>
            </a:ln>
            <a:effectLst>
              <a:outerShdw blurRad="50800" dist="38100" dir="2700000" algn="tl" rotWithShape="0">
                <a:prstClr val="black">
                  <a:alpha val="40000"/>
                </a:prstClr>
              </a:outerShdw>
            </a:effectLst>
          </p:spPr>
        </p:pic>
        <p:pic>
          <p:nvPicPr>
            <p:cNvPr id="7" name="Picture 12" descr="RAS Bridge">
              <a:extLst>
                <a:ext uri="{FF2B5EF4-FFF2-40B4-BE49-F238E27FC236}">
                  <a16:creationId xmlns:a16="http://schemas.microsoft.com/office/drawing/2014/main" id="{C3191B6E-EF66-7D4B-B06F-D1B4A18DE56B}"/>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a:xfrm>
              <a:off x="6605660" y="2005346"/>
              <a:ext cx="1923299" cy="2110985"/>
            </a:xfrm>
            <a:prstGeom prst="rect">
              <a:avLst/>
            </a:prstGeom>
            <a:noFill/>
            <a:ln w="6350">
              <a:solidFill>
                <a:schemeClr val="bg1">
                  <a:lumMod val="65000"/>
                </a:schemeClr>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77428D1C-BC95-0B4D-0F9B-C97DF007873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967433" y="1365303"/>
              <a:ext cx="2256276" cy="1869069"/>
            </a:xfrm>
            <a:prstGeom prst="rect">
              <a:avLst/>
            </a:prstGeom>
            <a:ln>
              <a:solidFill>
                <a:schemeClr val="bg1">
                  <a:lumMod val="65000"/>
                </a:schemeClr>
              </a:solidFill>
            </a:ln>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13536590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29240-8225-F218-3197-9895838DF9EC}"/>
              </a:ext>
            </a:extLst>
          </p:cNvPr>
          <p:cNvSpPr>
            <a:spLocks noGrp="1"/>
          </p:cNvSpPr>
          <p:nvPr>
            <p:ph type="title"/>
          </p:nvPr>
        </p:nvSpPr>
        <p:spPr>
          <a:xfrm>
            <a:off x="619124" y="692681"/>
            <a:ext cx="5117441" cy="743347"/>
          </a:xfrm>
        </p:spPr>
        <p:txBody>
          <a:bodyPr/>
          <a:lstStyle/>
          <a:p>
            <a:r>
              <a:rPr lang="en-US"/>
              <a:t>Agenda</a:t>
            </a:r>
          </a:p>
        </p:txBody>
      </p:sp>
      <p:sp>
        <p:nvSpPr>
          <p:cNvPr id="3" name="Text Placeholder 2">
            <a:extLst>
              <a:ext uri="{FF2B5EF4-FFF2-40B4-BE49-F238E27FC236}">
                <a16:creationId xmlns:a16="http://schemas.microsoft.com/office/drawing/2014/main" id="{EF3C8B04-2E07-B228-2167-17243AB3BD41}"/>
              </a:ext>
            </a:extLst>
          </p:cNvPr>
          <p:cNvSpPr>
            <a:spLocks noGrp="1"/>
          </p:cNvSpPr>
          <p:nvPr>
            <p:ph sz="half" idx="2"/>
          </p:nvPr>
        </p:nvSpPr>
        <p:spPr>
          <a:xfrm>
            <a:off x="616297" y="1610331"/>
            <a:ext cx="5129793" cy="3923693"/>
          </a:xfrm>
        </p:spPr>
        <p:txBody>
          <a:bodyPr/>
          <a:lstStyle/>
          <a:p>
            <a:pPr>
              <a:buClr>
                <a:schemeClr val="tx2"/>
              </a:buClr>
              <a:buFont typeface="+mj-lt"/>
              <a:buAutoNum type="arabicPeriod"/>
            </a:pPr>
            <a:r>
              <a:rPr lang="en-US">
                <a:solidFill>
                  <a:srgbClr val="005288"/>
                </a:solidFill>
              </a:rPr>
              <a:t>Welcome and Introductions</a:t>
            </a:r>
          </a:p>
          <a:p>
            <a:pPr>
              <a:buClr>
                <a:schemeClr val="tx2"/>
              </a:buClr>
              <a:buFont typeface="+mj-lt"/>
              <a:buAutoNum type="arabicPeriod"/>
            </a:pPr>
            <a:r>
              <a:rPr lang="en-US">
                <a:solidFill>
                  <a:srgbClr val="005288"/>
                </a:solidFill>
              </a:rPr>
              <a:t>Where We Are - Draft Maps</a:t>
            </a:r>
          </a:p>
          <a:p>
            <a:pPr>
              <a:buClr>
                <a:schemeClr val="tx2"/>
              </a:buClr>
              <a:buFont typeface="+mj-lt"/>
              <a:buAutoNum type="arabicPeriod"/>
            </a:pPr>
            <a:r>
              <a:rPr lang="en-US">
                <a:solidFill>
                  <a:srgbClr val="005288"/>
                </a:solidFill>
              </a:rPr>
              <a:t>Flood Study Update</a:t>
            </a:r>
          </a:p>
          <a:p>
            <a:pPr>
              <a:buClr>
                <a:schemeClr val="tx2"/>
              </a:buClr>
              <a:buFont typeface="+mj-lt"/>
              <a:buAutoNum type="arabicPeriod"/>
            </a:pPr>
            <a:r>
              <a:rPr lang="en-US">
                <a:solidFill>
                  <a:srgbClr val="005288"/>
                </a:solidFill>
              </a:rPr>
              <a:t>Using Flood Risk Data to Reduce Risk</a:t>
            </a:r>
          </a:p>
          <a:p>
            <a:pPr>
              <a:buClr>
                <a:schemeClr val="tx2"/>
              </a:buClr>
              <a:buFont typeface="+mj-lt"/>
              <a:buAutoNum type="arabicPeriod"/>
            </a:pPr>
            <a:r>
              <a:rPr lang="en-US">
                <a:solidFill>
                  <a:srgbClr val="005288"/>
                </a:solidFill>
              </a:rPr>
              <a:t>Floodplain Management</a:t>
            </a:r>
          </a:p>
          <a:p>
            <a:pPr>
              <a:buClr>
                <a:schemeClr val="tx2"/>
              </a:buClr>
              <a:buFont typeface="+mj-lt"/>
              <a:buAutoNum type="arabicPeriod"/>
            </a:pPr>
            <a:r>
              <a:rPr lang="en-US">
                <a:solidFill>
                  <a:srgbClr val="005288"/>
                </a:solidFill>
              </a:rPr>
              <a:t>Discussion</a:t>
            </a:r>
          </a:p>
          <a:p>
            <a:endParaRPr lang="en-US"/>
          </a:p>
        </p:txBody>
      </p:sp>
      <p:pic>
        <p:nvPicPr>
          <p:cNvPr id="5" name="Content Placeholder 8" descr="Photo shows view of city across a river (Casper, Wyoming) ">
            <a:extLst>
              <a:ext uri="{FF2B5EF4-FFF2-40B4-BE49-F238E27FC236}">
                <a16:creationId xmlns:a16="http://schemas.microsoft.com/office/drawing/2014/main" id="{434034F7-0B5D-6D0C-6E95-C72F018B1DB3}"/>
              </a:ext>
            </a:extLst>
          </p:cNvPr>
          <p:cNvPicPr>
            <a:picLocks noGrp="1" noChangeAspect="1"/>
          </p:cNvPicPr>
          <p:nvPr>
            <p:ph sz="half" idx="13"/>
          </p:nvPr>
        </p:nvPicPr>
        <p:blipFill rotWithShape="1">
          <a:blip r:embed="rId3" cstate="print">
            <a:extLst>
              <a:ext uri="{28A0092B-C50C-407E-A947-70E740481C1C}">
                <a14:useLocalDpi xmlns:a14="http://schemas.microsoft.com/office/drawing/2010/main"/>
              </a:ext>
            </a:extLst>
          </a:blip>
          <a:srcRect/>
          <a:stretch/>
        </p:blipFill>
        <p:spPr>
          <a:xfrm>
            <a:off x="6096000" y="344"/>
            <a:ext cx="6096000" cy="6857656"/>
          </a:xfrm>
        </p:spPr>
      </p:pic>
    </p:spTree>
    <p:extLst>
      <p:ext uri="{BB962C8B-B14F-4D97-AF65-F5344CB8AC3E}">
        <p14:creationId xmlns:p14="http://schemas.microsoft.com/office/powerpoint/2010/main" val="13639412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E446D1A-881A-2C7A-9947-293AC5EBFF8F}"/>
              </a:ext>
            </a:extLst>
          </p:cNvPr>
          <p:cNvSpPr>
            <a:spLocks noGrp="1"/>
          </p:cNvSpPr>
          <p:nvPr>
            <p:ph type="title"/>
          </p:nvPr>
        </p:nvSpPr>
        <p:spPr/>
        <p:txBody>
          <a:bodyPr>
            <a:normAutofit/>
          </a:bodyPr>
          <a:lstStyle/>
          <a:p>
            <a:r>
              <a:rPr lang="en-US"/>
              <a:t>LOMCs and SOMAs</a:t>
            </a:r>
          </a:p>
        </p:txBody>
      </p:sp>
      <p:pic>
        <p:nvPicPr>
          <p:cNvPr id="6" name="Picture 5">
            <a:extLst>
              <a:ext uri="{FF2B5EF4-FFF2-40B4-BE49-F238E27FC236}">
                <a16:creationId xmlns:a16="http://schemas.microsoft.com/office/drawing/2014/main" id="{67D736F0-0F1B-29C8-EA6D-84C141DC6FD3}"/>
              </a:ext>
            </a:extLst>
          </p:cNvPr>
          <p:cNvPicPr>
            <a:picLocks noChangeAspect="1"/>
          </p:cNvPicPr>
          <p:nvPr/>
        </p:nvPicPr>
        <p:blipFill>
          <a:blip r:embed="rId2"/>
          <a:srcRect/>
          <a:stretch/>
        </p:blipFill>
        <p:spPr>
          <a:xfrm>
            <a:off x="892519" y="2725202"/>
            <a:ext cx="4241046" cy="2986360"/>
          </a:xfrm>
          <a:prstGeom prst="rect">
            <a:avLst/>
          </a:prstGeom>
        </p:spPr>
      </p:pic>
      <p:sp>
        <p:nvSpPr>
          <p:cNvPr id="8" name="object 4">
            <a:extLst>
              <a:ext uri="{FF2B5EF4-FFF2-40B4-BE49-F238E27FC236}">
                <a16:creationId xmlns:a16="http://schemas.microsoft.com/office/drawing/2014/main" id="{B68DF43E-1F5B-A3D5-DF0E-AB8703C893B7}"/>
              </a:ext>
            </a:extLst>
          </p:cNvPr>
          <p:cNvSpPr txBox="1"/>
          <p:nvPr/>
        </p:nvSpPr>
        <p:spPr>
          <a:xfrm>
            <a:off x="738188" y="957009"/>
            <a:ext cx="10206331" cy="1442703"/>
          </a:xfrm>
          <a:prstGeom prst="rect">
            <a:avLst/>
          </a:prstGeom>
        </p:spPr>
        <p:txBody>
          <a:bodyPr vert="horz" wrap="square" lIns="0" tIns="77470" rIns="0" bIns="0" rtlCol="0">
            <a:spAutoFit/>
          </a:bodyPr>
          <a:lstStyle/>
          <a:p>
            <a:pPr marL="12700">
              <a:lnSpc>
                <a:spcPct val="100000"/>
              </a:lnSpc>
              <a:spcBef>
                <a:spcPts val="610"/>
              </a:spcBef>
            </a:pPr>
            <a:r>
              <a:rPr sz="2200" b="1">
                <a:cs typeface="Arial"/>
              </a:rPr>
              <a:t>Summary</a:t>
            </a:r>
            <a:r>
              <a:rPr sz="2200" b="1" spc="-35">
                <a:cs typeface="Arial"/>
              </a:rPr>
              <a:t> </a:t>
            </a:r>
            <a:r>
              <a:rPr sz="2200" b="1">
                <a:cs typeface="Arial"/>
              </a:rPr>
              <a:t>of</a:t>
            </a:r>
            <a:r>
              <a:rPr sz="2200" b="1" spc="-20">
                <a:cs typeface="Arial"/>
              </a:rPr>
              <a:t> </a:t>
            </a:r>
            <a:r>
              <a:rPr sz="2200" b="1">
                <a:cs typeface="Arial"/>
              </a:rPr>
              <a:t>Maps</a:t>
            </a:r>
            <a:r>
              <a:rPr sz="2200" b="1" spc="-100">
                <a:cs typeface="Arial"/>
              </a:rPr>
              <a:t> </a:t>
            </a:r>
            <a:r>
              <a:rPr sz="2200" b="1">
                <a:cs typeface="Arial"/>
              </a:rPr>
              <a:t>Actions</a:t>
            </a:r>
            <a:r>
              <a:rPr sz="2200" b="1" spc="-35">
                <a:cs typeface="Arial"/>
              </a:rPr>
              <a:t> </a:t>
            </a:r>
            <a:r>
              <a:rPr sz="2200" b="1">
                <a:cs typeface="Arial"/>
              </a:rPr>
              <a:t>(SOMA)</a:t>
            </a:r>
          </a:p>
          <a:p>
            <a:pPr marL="812800" indent="-343535">
              <a:lnSpc>
                <a:spcPct val="100000"/>
              </a:lnSpc>
              <a:spcBef>
                <a:spcPts val="400"/>
              </a:spcBef>
              <a:buSzPct val="65000"/>
              <a:buFont typeface="Wingdings" panose="05000000000000000000" pitchFamily="2" charset="2"/>
              <a:buChar char="§"/>
              <a:tabLst>
                <a:tab pos="812165" algn="l"/>
                <a:tab pos="813435" algn="l"/>
              </a:tabLst>
            </a:pPr>
            <a:r>
              <a:rPr lang="en-US" sz="2000" spc="-5">
                <a:cs typeface="Arial"/>
              </a:rPr>
              <a:t>Forthcoming with </a:t>
            </a:r>
            <a:r>
              <a:rPr sz="2000" spc="-5">
                <a:cs typeface="Arial"/>
              </a:rPr>
              <a:t>preliminary</a:t>
            </a:r>
            <a:r>
              <a:rPr sz="2000" spc="-15">
                <a:cs typeface="Arial"/>
              </a:rPr>
              <a:t> </a:t>
            </a:r>
            <a:r>
              <a:rPr sz="2000" spc="-5">
                <a:cs typeface="Arial"/>
              </a:rPr>
              <a:t>maps</a:t>
            </a:r>
            <a:r>
              <a:rPr lang="en-US" sz="2000" spc="-5">
                <a:cs typeface="Arial"/>
              </a:rPr>
              <a:t> and again with Letters of Final Determination (LFDs)</a:t>
            </a:r>
            <a:endParaRPr sz="2000">
              <a:cs typeface="Arial"/>
            </a:endParaRPr>
          </a:p>
          <a:p>
            <a:pPr marL="812800" indent="-343535">
              <a:lnSpc>
                <a:spcPct val="100000"/>
              </a:lnSpc>
              <a:spcBef>
                <a:spcPts val="384"/>
              </a:spcBef>
              <a:buSzPct val="65000"/>
              <a:buFont typeface="Wingdings" panose="05000000000000000000" pitchFamily="2" charset="2"/>
              <a:buChar char="§"/>
              <a:tabLst>
                <a:tab pos="812165" algn="l"/>
                <a:tab pos="813435" algn="l"/>
              </a:tabLst>
            </a:pPr>
            <a:r>
              <a:rPr sz="2000" spc="-5">
                <a:cs typeface="Arial"/>
              </a:rPr>
              <a:t>Identifies</a:t>
            </a:r>
            <a:r>
              <a:rPr sz="2000">
                <a:cs typeface="Arial"/>
              </a:rPr>
              <a:t> previously</a:t>
            </a:r>
            <a:r>
              <a:rPr sz="2000" spc="-10">
                <a:cs typeface="Arial"/>
              </a:rPr>
              <a:t> </a:t>
            </a:r>
            <a:r>
              <a:rPr sz="2000" spc="-5">
                <a:cs typeface="Arial"/>
              </a:rPr>
              <a:t>issued</a:t>
            </a:r>
            <a:r>
              <a:rPr sz="2000" spc="5">
                <a:cs typeface="Arial"/>
              </a:rPr>
              <a:t> </a:t>
            </a:r>
            <a:r>
              <a:rPr sz="2000" spc="-5">
                <a:cs typeface="Arial"/>
              </a:rPr>
              <a:t>L</a:t>
            </a:r>
            <a:r>
              <a:rPr lang="en-US" sz="2000" spc="-5">
                <a:cs typeface="Arial"/>
              </a:rPr>
              <a:t>etter of Map Change (L</a:t>
            </a:r>
            <a:r>
              <a:rPr sz="2000" spc="-5">
                <a:cs typeface="Arial"/>
              </a:rPr>
              <a:t>OMCs</a:t>
            </a:r>
            <a:r>
              <a:rPr lang="en-US" sz="2000" spc="-5">
                <a:cs typeface="Arial"/>
              </a:rPr>
              <a:t>)</a:t>
            </a:r>
            <a:r>
              <a:rPr sz="2000" spc="35">
                <a:cs typeface="Arial"/>
              </a:rPr>
              <a:t> </a:t>
            </a:r>
            <a:r>
              <a:rPr sz="2000" spc="-5">
                <a:cs typeface="Arial"/>
              </a:rPr>
              <a:t>and</a:t>
            </a:r>
            <a:r>
              <a:rPr sz="2000" spc="5">
                <a:cs typeface="Arial"/>
              </a:rPr>
              <a:t> </a:t>
            </a:r>
            <a:r>
              <a:rPr sz="2000" spc="-5">
                <a:cs typeface="Arial"/>
              </a:rPr>
              <a:t>how</a:t>
            </a:r>
            <a:r>
              <a:rPr sz="2000">
                <a:cs typeface="Arial"/>
              </a:rPr>
              <a:t> </a:t>
            </a:r>
            <a:r>
              <a:rPr sz="2000" spc="-5">
                <a:cs typeface="Arial"/>
              </a:rPr>
              <a:t>those</a:t>
            </a:r>
            <a:r>
              <a:rPr sz="2000" spc="15">
                <a:cs typeface="Arial"/>
              </a:rPr>
              <a:t> </a:t>
            </a:r>
            <a:r>
              <a:rPr sz="2000" spc="-5">
                <a:cs typeface="Arial"/>
              </a:rPr>
              <a:t>determinations</a:t>
            </a:r>
            <a:r>
              <a:rPr sz="2000" spc="10">
                <a:cs typeface="Arial"/>
              </a:rPr>
              <a:t> </a:t>
            </a:r>
            <a:r>
              <a:rPr sz="2000" spc="-5">
                <a:cs typeface="Arial"/>
              </a:rPr>
              <a:t>are</a:t>
            </a:r>
            <a:r>
              <a:rPr lang="en-US" sz="2000">
                <a:cs typeface="Arial"/>
              </a:rPr>
              <a:t> </a:t>
            </a:r>
            <a:r>
              <a:rPr sz="2000" spc="-5">
                <a:cs typeface="Arial"/>
              </a:rPr>
              <a:t>impacted</a:t>
            </a:r>
            <a:r>
              <a:rPr sz="2000" spc="-10">
                <a:cs typeface="Arial"/>
              </a:rPr>
              <a:t> </a:t>
            </a:r>
            <a:r>
              <a:rPr sz="2000" spc="-5">
                <a:cs typeface="Arial"/>
              </a:rPr>
              <a:t>by</a:t>
            </a:r>
            <a:r>
              <a:rPr sz="2000" spc="5">
                <a:cs typeface="Arial"/>
              </a:rPr>
              <a:t> </a:t>
            </a:r>
            <a:r>
              <a:rPr sz="2000" spc="-5">
                <a:cs typeface="Arial"/>
              </a:rPr>
              <a:t>the</a:t>
            </a:r>
            <a:r>
              <a:rPr sz="2000" spc="10">
                <a:cs typeface="Arial"/>
              </a:rPr>
              <a:t> </a:t>
            </a:r>
            <a:r>
              <a:rPr sz="2000" spc="-5">
                <a:cs typeface="Arial"/>
              </a:rPr>
              <a:t>new mapping </a:t>
            </a:r>
            <a:r>
              <a:rPr sz="2000" spc="-10">
                <a:cs typeface="Arial"/>
              </a:rPr>
              <a:t>effort</a:t>
            </a:r>
            <a:r>
              <a:rPr lang="en-US" sz="2000" spc="-10">
                <a:cs typeface="Arial"/>
              </a:rPr>
              <a:t>.</a:t>
            </a:r>
            <a:endParaRPr sz="2000">
              <a:cs typeface="Arial"/>
            </a:endParaRPr>
          </a:p>
        </p:txBody>
      </p:sp>
      <p:sp>
        <p:nvSpPr>
          <p:cNvPr id="11" name="object 16">
            <a:extLst>
              <a:ext uri="{FF2B5EF4-FFF2-40B4-BE49-F238E27FC236}">
                <a16:creationId xmlns:a16="http://schemas.microsoft.com/office/drawing/2014/main" id="{3A8298E1-E606-A3A3-A7A4-E4B145626226}"/>
              </a:ext>
              <a:ext uri="{C183D7F6-B498-43B3-948B-1728B52AA6E4}">
                <adec:decorative xmlns:adec="http://schemas.microsoft.com/office/drawing/2017/decorative" val="1"/>
              </a:ext>
            </a:extLst>
          </p:cNvPr>
          <p:cNvSpPr/>
          <p:nvPr/>
        </p:nvSpPr>
        <p:spPr>
          <a:xfrm>
            <a:off x="3523903" y="3746471"/>
            <a:ext cx="967740" cy="68580"/>
          </a:xfrm>
          <a:custGeom>
            <a:avLst/>
            <a:gdLst/>
            <a:ahLst/>
            <a:cxnLst/>
            <a:rect l="l" t="t" r="r" b="b"/>
            <a:pathLst>
              <a:path w="967739" h="68579">
                <a:moveTo>
                  <a:pt x="967740" y="0"/>
                </a:moveTo>
                <a:lnTo>
                  <a:pt x="0" y="0"/>
                </a:lnTo>
                <a:lnTo>
                  <a:pt x="0" y="68580"/>
                </a:lnTo>
                <a:lnTo>
                  <a:pt x="967740" y="68580"/>
                </a:lnTo>
                <a:lnTo>
                  <a:pt x="967740" y="0"/>
                </a:lnTo>
                <a:close/>
              </a:path>
            </a:pathLst>
          </a:custGeom>
          <a:solidFill>
            <a:srgbClr val="FFFFFF"/>
          </a:solidFill>
        </p:spPr>
        <p:txBody>
          <a:bodyPr wrap="square" lIns="0" tIns="0" rIns="0" bIns="0" rtlCol="0"/>
          <a:lstStyle/>
          <a:p>
            <a:endParaRPr/>
          </a:p>
        </p:txBody>
      </p:sp>
      <p:pic>
        <p:nvPicPr>
          <p:cNvPr id="5" name="Picture 4">
            <a:extLst>
              <a:ext uri="{FF2B5EF4-FFF2-40B4-BE49-F238E27FC236}">
                <a16:creationId xmlns:a16="http://schemas.microsoft.com/office/drawing/2014/main" id="{8C68750F-BA45-F3F3-747F-1687465FFFAA}"/>
              </a:ext>
            </a:extLst>
          </p:cNvPr>
          <p:cNvPicPr>
            <a:picLocks noChangeAspect="1"/>
          </p:cNvPicPr>
          <p:nvPr/>
        </p:nvPicPr>
        <p:blipFill>
          <a:blip r:embed="rId3"/>
          <a:srcRect/>
          <a:stretch/>
        </p:blipFill>
        <p:spPr>
          <a:xfrm>
            <a:off x="6021219" y="3028342"/>
            <a:ext cx="4241046" cy="1286734"/>
          </a:xfrm>
          <a:prstGeom prst="rect">
            <a:avLst/>
          </a:prstGeom>
        </p:spPr>
      </p:pic>
      <p:pic>
        <p:nvPicPr>
          <p:cNvPr id="13" name="Picture 12">
            <a:extLst>
              <a:ext uri="{FF2B5EF4-FFF2-40B4-BE49-F238E27FC236}">
                <a16:creationId xmlns:a16="http://schemas.microsoft.com/office/drawing/2014/main" id="{43BECF5F-64E4-DF4B-9534-53B91DED5973}"/>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6011491" y="2531128"/>
            <a:ext cx="4254859" cy="492166"/>
          </a:xfrm>
          <a:prstGeom prst="rect">
            <a:avLst/>
          </a:prstGeom>
        </p:spPr>
      </p:pic>
      <p:pic>
        <p:nvPicPr>
          <p:cNvPr id="15" name="Picture 14">
            <a:extLst>
              <a:ext uri="{FF2B5EF4-FFF2-40B4-BE49-F238E27FC236}">
                <a16:creationId xmlns:a16="http://schemas.microsoft.com/office/drawing/2014/main" id="{1D13DE7D-4E38-1F8E-B45F-A0FBB9CB0A97}"/>
              </a:ext>
            </a:extLst>
          </p:cNvPr>
          <p:cNvPicPr>
            <a:picLocks noChangeAspect="1"/>
          </p:cNvPicPr>
          <p:nvPr/>
        </p:nvPicPr>
        <p:blipFill>
          <a:blip r:embed="rId5"/>
          <a:srcRect/>
          <a:stretch/>
        </p:blipFill>
        <p:spPr>
          <a:xfrm>
            <a:off x="4609493" y="4485007"/>
            <a:ext cx="3101063" cy="1943169"/>
          </a:xfrm>
          <a:prstGeom prst="rect">
            <a:avLst/>
          </a:prstGeom>
        </p:spPr>
      </p:pic>
      <p:pic>
        <p:nvPicPr>
          <p:cNvPr id="16" name="Picture 15">
            <a:extLst>
              <a:ext uri="{FF2B5EF4-FFF2-40B4-BE49-F238E27FC236}">
                <a16:creationId xmlns:a16="http://schemas.microsoft.com/office/drawing/2014/main" id="{278BCBA2-1FDC-EAFD-2F69-41120B0D0017}"/>
              </a:ext>
            </a:extLst>
          </p:cNvPr>
          <p:cNvPicPr>
            <a:picLocks noChangeAspect="1"/>
          </p:cNvPicPr>
          <p:nvPr/>
        </p:nvPicPr>
        <p:blipFill>
          <a:blip r:embed="rId6"/>
          <a:srcRect/>
          <a:stretch/>
        </p:blipFill>
        <p:spPr>
          <a:xfrm>
            <a:off x="5449795" y="4553803"/>
            <a:ext cx="1055011" cy="1388581"/>
          </a:xfrm>
          <a:prstGeom prst="rect">
            <a:avLst/>
          </a:prstGeom>
        </p:spPr>
      </p:pic>
      <p:pic>
        <p:nvPicPr>
          <p:cNvPr id="17" name="Graphic 16" descr="Back with solid fill">
            <a:extLst>
              <a:ext uri="{FF2B5EF4-FFF2-40B4-BE49-F238E27FC236}">
                <a16:creationId xmlns:a16="http://schemas.microsoft.com/office/drawing/2014/main" id="{BCB0FA60-E3FF-DF01-B81B-2A3BDC52F44D}"/>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rot="6731833">
            <a:off x="6621919" y="4161882"/>
            <a:ext cx="1642786" cy="808476"/>
          </a:xfrm>
          <a:prstGeom prst="rect">
            <a:avLst/>
          </a:prstGeom>
          <a:effectLst>
            <a:outerShdw blurRad="50800" dist="38100" dir="16200000" rotWithShape="0">
              <a:prstClr val="black">
                <a:alpha val="40000"/>
              </a:prstClr>
            </a:outerShdw>
          </a:effectLst>
        </p:spPr>
      </p:pic>
    </p:spTree>
    <p:extLst>
      <p:ext uri="{BB962C8B-B14F-4D97-AF65-F5344CB8AC3E}">
        <p14:creationId xmlns:p14="http://schemas.microsoft.com/office/powerpoint/2010/main" val="19518804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7166C-6B9E-C4DB-B363-A48EBA8C4F88}"/>
              </a:ext>
            </a:extLst>
          </p:cNvPr>
          <p:cNvSpPr>
            <a:spLocks noGrp="1"/>
          </p:cNvSpPr>
          <p:nvPr>
            <p:ph type="title"/>
          </p:nvPr>
        </p:nvSpPr>
        <p:spPr/>
        <p:txBody>
          <a:bodyPr>
            <a:normAutofit/>
          </a:bodyPr>
          <a:lstStyle/>
          <a:p>
            <a:r>
              <a:rPr lang="en-US"/>
              <a:t>Study Impacts</a:t>
            </a:r>
          </a:p>
        </p:txBody>
      </p:sp>
    </p:spTree>
    <p:extLst>
      <p:ext uri="{BB962C8B-B14F-4D97-AF65-F5344CB8AC3E}">
        <p14:creationId xmlns:p14="http://schemas.microsoft.com/office/powerpoint/2010/main" val="27672086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8DD7695-3257-4C01-A0C3-291E812E0E8C}"/>
              </a:ext>
            </a:extLst>
          </p:cNvPr>
          <p:cNvSpPr/>
          <p:nvPr/>
        </p:nvSpPr>
        <p:spPr>
          <a:xfrm>
            <a:off x="7911101" y="6164494"/>
            <a:ext cx="2876764" cy="276999"/>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7" name="Rectangle 6">
            <a:extLst>
              <a:ext uri="{FF2B5EF4-FFF2-40B4-BE49-F238E27FC236}">
                <a16:creationId xmlns:a16="http://schemas.microsoft.com/office/drawing/2014/main" id="{F3155113-4B74-4A1E-FAF2-71CE2DC5C2A0}"/>
              </a:ext>
            </a:extLst>
          </p:cNvPr>
          <p:cNvSpPr/>
          <p:nvPr/>
        </p:nvSpPr>
        <p:spPr>
          <a:xfrm>
            <a:off x="523982" y="5661061"/>
            <a:ext cx="2095928" cy="1014059"/>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 name="Title 2">
            <a:extLst>
              <a:ext uri="{FF2B5EF4-FFF2-40B4-BE49-F238E27FC236}">
                <a16:creationId xmlns:a16="http://schemas.microsoft.com/office/drawing/2014/main" id="{958642F5-3482-317B-2F2E-013DB4224325}"/>
              </a:ext>
            </a:extLst>
          </p:cNvPr>
          <p:cNvSpPr>
            <a:spLocks noGrp="1"/>
          </p:cNvSpPr>
          <p:nvPr>
            <p:ph type="title"/>
          </p:nvPr>
        </p:nvSpPr>
        <p:spPr/>
        <p:txBody>
          <a:bodyPr>
            <a:normAutofit/>
          </a:bodyPr>
          <a:lstStyle/>
          <a:p>
            <a:r>
              <a:rPr lang="en-US"/>
              <a:t>Significant Impacts Overview</a:t>
            </a:r>
          </a:p>
        </p:txBody>
      </p:sp>
      <p:sp>
        <p:nvSpPr>
          <p:cNvPr id="2" name="Content Placeholder 1">
            <a:extLst>
              <a:ext uri="{FF2B5EF4-FFF2-40B4-BE49-F238E27FC236}">
                <a16:creationId xmlns:a16="http://schemas.microsoft.com/office/drawing/2014/main" id="{A43EF130-9F2E-54B6-08AD-B95E26EC2D79}"/>
              </a:ext>
            </a:extLst>
          </p:cNvPr>
          <p:cNvSpPr>
            <a:spLocks noGrp="1"/>
          </p:cNvSpPr>
          <p:nvPr>
            <p:ph idx="1"/>
          </p:nvPr>
        </p:nvSpPr>
        <p:spPr/>
        <p:txBody>
          <a:bodyPr/>
          <a:lstStyle/>
          <a:p>
            <a:pPr>
              <a:spcBef>
                <a:spcPts val="1200"/>
              </a:spcBef>
            </a:pPr>
            <a:r>
              <a:rPr lang="en-US"/>
              <a:t>Compared to the effective FIRMs, widening and narrowing of draft 1%-annual-chance floodplain (SFHA) extents were observed throughout the county.</a:t>
            </a:r>
          </a:p>
          <a:p>
            <a:pPr lvl="1">
              <a:spcBef>
                <a:spcPts val="1200"/>
              </a:spcBef>
            </a:pPr>
            <a:r>
              <a:rPr lang="en-US"/>
              <a:t>SFHA increases: Sleepy Creek</a:t>
            </a:r>
          </a:p>
          <a:p>
            <a:pPr lvl="1">
              <a:spcBef>
                <a:spcPts val="1200"/>
              </a:spcBef>
            </a:pPr>
            <a:r>
              <a:rPr lang="en-US"/>
              <a:t>SFHA decreases: Cacapon Creek, Warm Spring Run</a:t>
            </a:r>
          </a:p>
          <a:p>
            <a:pPr>
              <a:spcBef>
                <a:spcPts val="1200"/>
              </a:spcBef>
            </a:pPr>
            <a:r>
              <a:rPr lang="en-US"/>
              <a:t>Extended study reaches (with drainage areas of 1 square miles and greater, and not on current effective FIRMs) result in new properties within the SFHA.</a:t>
            </a:r>
          </a:p>
          <a:p>
            <a:pPr>
              <a:spcBef>
                <a:spcPts val="1200"/>
              </a:spcBef>
            </a:pPr>
            <a:r>
              <a:rPr lang="en-US"/>
              <a:t>More structures will be mapped out than mapped in:  -200/ +70</a:t>
            </a:r>
          </a:p>
        </p:txBody>
      </p:sp>
      <p:sp>
        <p:nvSpPr>
          <p:cNvPr id="4" name="TextBox 3">
            <a:extLst>
              <a:ext uri="{FF2B5EF4-FFF2-40B4-BE49-F238E27FC236}">
                <a16:creationId xmlns:a16="http://schemas.microsoft.com/office/drawing/2014/main" id="{E406D907-32F7-83D6-9090-45065E1169EE}"/>
              </a:ext>
            </a:extLst>
          </p:cNvPr>
          <p:cNvSpPr txBox="1"/>
          <p:nvPr/>
        </p:nvSpPr>
        <p:spPr>
          <a:xfrm>
            <a:off x="3901051" y="4136818"/>
            <a:ext cx="4208909" cy="338554"/>
          </a:xfrm>
          <a:prstGeom prst="rect">
            <a:avLst/>
          </a:prstGeom>
          <a:noFill/>
        </p:spPr>
        <p:txBody>
          <a:bodyPr wrap="none" rtlCol="0">
            <a:spAutoFit/>
          </a:bodyPr>
          <a:lstStyle/>
          <a:p>
            <a:r>
              <a:rPr lang="en-US" sz="1600" b="1" u="sng"/>
              <a:t>WV Flood Tool – SFHA Future Map Conditions*</a:t>
            </a:r>
          </a:p>
        </p:txBody>
      </p:sp>
      <p:graphicFrame>
        <p:nvGraphicFramePr>
          <p:cNvPr id="5" name="Table 4" descr="Table showing SFHA Future Map Conditions">
            <a:extLst>
              <a:ext uri="{FF2B5EF4-FFF2-40B4-BE49-F238E27FC236}">
                <a16:creationId xmlns:a16="http://schemas.microsoft.com/office/drawing/2014/main" id="{F255EF20-9BDB-2D4E-C285-C71566A0E4D3}"/>
              </a:ext>
            </a:extLst>
          </p:cNvPr>
          <p:cNvGraphicFramePr>
            <a:graphicFrameLocks noGrp="1"/>
          </p:cNvGraphicFramePr>
          <p:nvPr>
            <p:extLst>
              <p:ext uri="{D42A27DB-BD31-4B8C-83A1-F6EECF244321}">
                <p14:modId xmlns:p14="http://schemas.microsoft.com/office/powerpoint/2010/main" val="4259037202"/>
              </p:ext>
            </p:extLst>
          </p:nvPr>
        </p:nvGraphicFramePr>
        <p:xfrm>
          <a:off x="1932495" y="4501636"/>
          <a:ext cx="7979431" cy="1807845"/>
        </p:xfrm>
        <a:graphic>
          <a:graphicData uri="http://schemas.openxmlformats.org/drawingml/2006/table">
            <a:tbl>
              <a:tblPr firstRow="1"/>
              <a:tblGrid>
                <a:gridCol w="3235936">
                  <a:extLst>
                    <a:ext uri="{9D8B030D-6E8A-4147-A177-3AD203B41FA5}">
                      <a16:colId xmlns:a16="http://schemas.microsoft.com/office/drawing/2014/main" val="1262454074"/>
                    </a:ext>
                  </a:extLst>
                </a:gridCol>
                <a:gridCol w="1291545">
                  <a:extLst>
                    <a:ext uri="{9D8B030D-6E8A-4147-A177-3AD203B41FA5}">
                      <a16:colId xmlns:a16="http://schemas.microsoft.com/office/drawing/2014/main" val="3247860673"/>
                    </a:ext>
                  </a:extLst>
                </a:gridCol>
                <a:gridCol w="1197616">
                  <a:extLst>
                    <a:ext uri="{9D8B030D-6E8A-4147-A177-3AD203B41FA5}">
                      <a16:colId xmlns:a16="http://schemas.microsoft.com/office/drawing/2014/main" val="1644623072"/>
                    </a:ext>
                  </a:extLst>
                </a:gridCol>
                <a:gridCol w="1127167">
                  <a:extLst>
                    <a:ext uri="{9D8B030D-6E8A-4147-A177-3AD203B41FA5}">
                      <a16:colId xmlns:a16="http://schemas.microsoft.com/office/drawing/2014/main" val="2411405057"/>
                    </a:ext>
                  </a:extLst>
                </a:gridCol>
                <a:gridCol w="1127167">
                  <a:extLst>
                    <a:ext uri="{9D8B030D-6E8A-4147-A177-3AD203B41FA5}">
                      <a16:colId xmlns:a16="http://schemas.microsoft.com/office/drawing/2014/main" val="1301397064"/>
                    </a:ext>
                  </a:extLst>
                </a:gridCol>
              </a:tblGrid>
              <a:tr h="356213">
                <a:tc>
                  <a:txBody>
                    <a:bodyPr/>
                    <a:lstStyle/>
                    <a:p>
                      <a:pPr algn="ctr" fontAlgn="b"/>
                      <a:r>
                        <a:rPr lang="en-US" sz="1400" b="1" i="0" u="none" strike="noStrike">
                          <a:solidFill>
                            <a:schemeClr val="bg1"/>
                          </a:solidFill>
                          <a:effectLst/>
                          <a:latin typeface="+mn-lt"/>
                        </a:rPr>
                        <a:t>Community</a:t>
                      </a:r>
                    </a:p>
                  </a:txBody>
                  <a:tcPr marL="9525" marR="9525" marT="952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chemeClr val="tx2"/>
                    </a:solidFill>
                  </a:tcPr>
                </a:tc>
                <a:tc>
                  <a:txBody>
                    <a:bodyPr/>
                    <a:lstStyle/>
                    <a:p>
                      <a:pPr algn="ctr" fontAlgn="b"/>
                      <a:r>
                        <a:rPr lang="en-US" sz="1400" b="1" i="0" u="none" strike="noStrike">
                          <a:solidFill>
                            <a:schemeClr val="bg1"/>
                          </a:solidFill>
                          <a:effectLst/>
                          <a:latin typeface="+mn-lt"/>
                        </a:rPr>
                        <a:t>No Change</a:t>
                      </a:r>
                      <a:br>
                        <a:rPr lang="en-US" sz="1400" b="1" i="0" u="none" strike="noStrike">
                          <a:solidFill>
                            <a:schemeClr val="bg1"/>
                          </a:solidFill>
                          <a:effectLst/>
                          <a:latin typeface="+mn-lt"/>
                        </a:rPr>
                      </a:br>
                      <a:r>
                        <a:rPr lang="en-US" sz="1400" b="1" i="0" u="none" strike="noStrike">
                          <a:solidFill>
                            <a:schemeClr val="bg1"/>
                          </a:solidFill>
                          <a:effectLst/>
                          <a:latin typeface="+mn-lt"/>
                        </a:rPr>
                        <a:t>SFHA</a:t>
                      </a:r>
                    </a:p>
                  </a:txBody>
                  <a:tcPr marL="9525" marR="9525" marT="952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chemeClr val="tx2"/>
                    </a:solidFill>
                  </a:tcPr>
                </a:tc>
                <a:tc>
                  <a:txBody>
                    <a:bodyPr/>
                    <a:lstStyle/>
                    <a:p>
                      <a:pPr algn="ctr" fontAlgn="b"/>
                      <a:r>
                        <a:rPr lang="en-US" sz="1400" b="1" i="0" u="none" strike="noStrike">
                          <a:solidFill>
                            <a:schemeClr val="bg1"/>
                          </a:solidFill>
                          <a:effectLst/>
                          <a:latin typeface="+mn-lt"/>
                        </a:rPr>
                        <a:t>Mapped In SFHA</a:t>
                      </a:r>
                    </a:p>
                  </a:txBody>
                  <a:tcPr marL="9525" marR="9525" marT="952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chemeClr val="tx2"/>
                    </a:solidFill>
                  </a:tcPr>
                </a:tc>
                <a:tc>
                  <a:txBody>
                    <a:bodyPr/>
                    <a:lstStyle/>
                    <a:p>
                      <a:pPr algn="ctr" fontAlgn="b"/>
                      <a:r>
                        <a:rPr lang="en-US" sz="1400" b="1" i="0" u="none" strike="noStrike">
                          <a:solidFill>
                            <a:schemeClr val="bg1"/>
                          </a:solidFill>
                          <a:effectLst/>
                          <a:latin typeface="+mn-lt"/>
                        </a:rPr>
                        <a:t>Mapped Out SFHA</a:t>
                      </a:r>
                    </a:p>
                  </a:txBody>
                  <a:tcPr marL="9525" marR="9525" marT="952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chemeClr val="tx2"/>
                    </a:solidFill>
                  </a:tcPr>
                </a:tc>
                <a:tc>
                  <a:txBody>
                    <a:bodyPr/>
                    <a:lstStyle/>
                    <a:p>
                      <a:pPr algn="ctr" fontAlgn="b"/>
                      <a:r>
                        <a:rPr lang="en-US" sz="1400" b="1" i="0" u="none" strike="noStrike">
                          <a:solidFill>
                            <a:schemeClr val="bg1"/>
                          </a:solidFill>
                          <a:effectLst/>
                          <a:latin typeface="+mn-lt"/>
                        </a:rPr>
                        <a:t>Total Structures</a:t>
                      </a:r>
                    </a:p>
                  </a:txBody>
                  <a:tcPr marL="9525" marR="9525" marT="952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chemeClr val="tx2"/>
                    </a:solidFill>
                  </a:tcPr>
                </a:tc>
                <a:extLst>
                  <a:ext uri="{0D108BD9-81ED-4DB2-BD59-A6C34878D82A}">
                    <a16:rowId xmlns:a16="http://schemas.microsoft.com/office/drawing/2014/main" val="3954362337"/>
                  </a:ext>
                </a:extLst>
              </a:tr>
              <a:tr h="457200">
                <a:tc>
                  <a:txBody>
                    <a:bodyPr/>
                    <a:lstStyle/>
                    <a:p>
                      <a:pPr lvl="0" algn="r" fontAlgn="b"/>
                      <a:r>
                        <a:rPr lang="en-US" sz="1400" b="0" i="1" u="none" strike="noStrike">
                          <a:solidFill>
                            <a:srgbClr val="000000"/>
                          </a:solidFill>
                          <a:effectLst/>
                          <a:latin typeface="+mn-lt"/>
                        </a:rPr>
                        <a:t>Bath, Town of</a:t>
                      </a:r>
                    </a:p>
                  </a:txBody>
                  <a:tcPr marT="952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mn-lt"/>
                        </a:rPr>
                        <a:t>381</a:t>
                      </a:r>
                      <a:br>
                        <a:rPr lang="en-US" sz="1400" b="0" i="0" u="none" strike="noStrike">
                          <a:solidFill>
                            <a:srgbClr val="000000"/>
                          </a:solidFill>
                          <a:effectLst/>
                          <a:latin typeface="+mn-lt"/>
                        </a:rPr>
                      </a:br>
                      <a:r>
                        <a:rPr lang="en-US" sz="1100" b="0" i="1" u="none" strike="noStrike">
                          <a:solidFill>
                            <a:srgbClr val="000000"/>
                          </a:solidFill>
                          <a:effectLst/>
                          <a:latin typeface="+mn-lt"/>
                        </a:rPr>
                        <a:t>(+1 Floodway)</a:t>
                      </a:r>
                    </a:p>
                  </a:txBody>
                  <a:tcPr marL="9525" marR="9525" marT="952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mn-lt"/>
                        </a:rPr>
                        <a:t>206</a:t>
                      </a:r>
                    </a:p>
                    <a:p>
                      <a:pPr algn="ctr" fontAlgn="b"/>
                      <a:r>
                        <a:rPr lang="en-US" sz="1100" b="0" i="1" u="none" strike="noStrike">
                          <a:solidFill>
                            <a:srgbClr val="000000"/>
                          </a:solidFill>
                          <a:effectLst/>
                          <a:latin typeface="+mn-lt"/>
                        </a:rPr>
                        <a:t>(+1 Floodway)</a:t>
                      </a:r>
                      <a:endParaRPr lang="en-US" sz="1100" b="0" i="0" u="none" strike="noStrike">
                        <a:solidFill>
                          <a:srgbClr val="000000"/>
                        </a:solidFill>
                        <a:effectLst/>
                        <a:latin typeface="+mn-lt"/>
                      </a:endParaRPr>
                    </a:p>
                  </a:txBody>
                  <a:tcPr marL="9525" marR="9525" marT="952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mn-lt"/>
                        </a:rPr>
                        <a:t>153</a:t>
                      </a:r>
                    </a:p>
                  </a:txBody>
                  <a:tcPr marL="9525" marR="9525" marT="952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mn-lt"/>
                        </a:rPr>
                        <a:t>742</a:t>
                      </a:r>
                    </a:p>
                  </a:txBody>
                  <a:tcPr marL="9525" marR="9525" marT="952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3915794808"/>
                  </a:ext>
                </a:extLst>
              </a:tr>
              <a:tr h="457200">
                <a:tc>
                  <a:txBody>
                    <a:bodyPr/>
                    <a:lstStyle/>
                    <a:p>
                      <a:pPr lvl="0" algn="r" fontAlgn="b"/>
                      <a:r>
                        <a:rPr lang="en-US" sz="1400" b="0" i="1" u="none" strike="noStrike">
                          <a:solidFill>
                            <a:srgbClr val="000000"/>
                          </a:solidFill>
                          <a:effectLst/>
                          <a:latin typeface="+mn-lt"/>
                        </a:rPr>
                        <a:t>Morgan County, Unincorporated Areas</a:t>
                      </a:r>
                    </a:p>
                  </a:txBody>
                  <a:tcPr marT="952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mn-lt"/>
                        </a:rPr>
                        <a:t>39</a:t>
                      </a:r>
                      <a:br>
                        <a:rPr lang="en-US" sz="1400" b="0" i="0" u="none" strike="noStrike">
                          <a:solidFill>
                            <a:srgbClr val="000000"/>
                          </a:solidFill>
                          <a:effectLst/>
                          <a:latin typeface="+mn-lt"/>
                        </a:rPr>
                      </a:br>
                      <a:r>
                        <a:rPr lang="en-US" sz="1100" b="0" i="1" u="none" strike="noStrike">
                          <a:solidFill>
                            <a:srgbClr val="000000"/>
                          </a:solidFill>
                          <a:effectLst/>
                          <a:latin typeface="+mn-lt"/>
                        </a:rPr>
                        <a:t>(+6 Floodway)</a:t>
                      </a:r>
                    </a:p>
                  </a:txBody>
                  <a:tcPr marL="9525" marR="9525" marT="952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mn-lt"/>
                        </a:rPr>
                        <a:t>21</a:t>
                      </a:r>
                    </a:p>
                  </a:txBody>
                  <a:tcPr marL="9525" marR="9525" marT="952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mn-lt"/>
                        </a:rPr>
                        <a:t>19</a:t>
                      </a:r>
                    </a:p>
                  </a:txBody>
                  <a:tcPr marL="9525" marR="9525" marT="952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mn-lt"/>
                        </a:rPr>
                        <a:t>85</a:t>
                      </a:r>
                    </a:p>
                  </a:txBody>
                  <a:tcPr marL="9525" marR="9525" marT="952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extLst>
                  <a:ext uri="{0D108BD9-81ED-4DB2-BD59-A6C34878D82A}">
                    <a16:rowId xmlns:a16="http://schemas.microsoft.com/office/drawing/2014/main" val="264261159"/>
                  </a:ext>
                </a:extLst>
              </a:tr>
              <a:tr h="457200">
                <a:tc>
                  <a:txBody>
                    <a:bodyPr/>
                    <a:lstStyle/>
                    <a:p>
                      <a:pPr lvl="0" algn="r" fontAlgn="b"/>
                      <a:r>
                        <a:rPr lang="en-US" sz="1400" b="0" i="1" u="none" strike="noStrike">
                          <a:solidFill>
                            <a:srgbClr val="000000"/>
                          </a:solidFill>
                          <a:effectLst/>
                          <a:latin typeface="+mn-lt"/>
                        </a:rPr>
                        <a:t>Total</a:t>
                      </a:r>
                    </a:p>
                  </a:txBody>
                  <a:tcPr marT="952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chemeClr val="bg1">
                        <a:lumMod val="85000"/>
                      </a:schemeClr>
                    </a:solidFill>
                  </a:tcPr>
                </a:tc>
                <a:tc>
                  <a:txBody>
                    <a:bodyPr/>
                    <a:lstStyle/>
                    <a:p>
                      <a:pPr algn="ctr" fontAlgn="b"/>
                      <a:r>
                        <a:rPr lang="en-US" sz="1400" b="0" i="0" u="none" strike="noStrike">
                          <a:solidFill>
                            <a:srgbClr val="000000"/>
                          </a:solidFill>
                          <a:effectLst/>
                          <a:latin typeface="+mn-lt"/>
                        </a:rPr>
                        <a:t>420</a:t>
                      </a:r>
                      <a:br>
                        <a:rPr lang="en-US" sz="1400" b="0" i="0" u="none" strike="noStrike">
                          <a:solidFill>
                            <a:srgbClr val="000000"/>
                          </a:solidFill>
                          <a:effectLst/>
                          <a:latin typeface="+mn-lt"/>
                        </a:rPr>
                      </a:br>
                      <a:r>
                        <a:rPr lang="en-US" sz="1100" b="0" i="1" u="none" strike="noStrike">
                          <a:solidFill>
                            <a:srgbClr val="000000"/>
                          </a:solidFill>
                          <a:effectLst/>
                          <a:latin typeface="+mn-lt"/>
                        </a:rPr>
                        <a:t>(+7 Floodway)</a:t>
                      </a:r>
                    </a:p>
                  </a:txBody>
                  <a:tcPr marL="9525" marR="9525" marT="952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chemeClr val="bg1">
                        <a:lumMod val="85000"/>
                      </a:schemeClr>
                    </a:solidFill>
                  </a:tcPr>
                </a:tc>
                <a:tc>
                  <a:txBody>
                    <a:bodyPr/>
                    <a:lstStyle/>
                    <a:p>
                      <a:pPr algn="ctr" fontAlgn="b"/>
                      <a:r>
                        <a:rPr lang="en-US" sz="1400" b="0" i="0" u="none" strike="noStrike">
                          <a:solidFill>
                            <a:srgbClr val="000000"/>
                          </a:solidFill>
                          <a:effectLst/>
                          <a:latin typeface="+mn-lt"/>
                        </a:rPr>
                        <a:t>227</a:t>
                      </a:r>
                    </a:p>
                    <a:p>
                      <a:pPr algn="ctr" fontAlgn="b"/>
                      <a:r>
                        <a:rPr lang="en-US" sz="1100" b="0" i="1" u="none" strike="noStrike">
                          <a:solidFill>
                            <a:srgbClr val="000000"/>
                          </a:solidFill>
                          <a:effectLst/>
                          <a:latin typeface="+mn-lt"/>
                        </a:rPr>
                        <a:t>(+1 Floodway)</a:t>
                      </a:r>
                      <a:endParaRPr lang="en-US" sz="1100" b="0" i="0" u="none" strike="noStrike">
                        <a:solidFill>
                          <a:srgbClr val="000000"/>
                        </a:solidFill>
                        <a:effectLst/>
                        <a:latin typeface="+mn-lt"/>
                      </a:endParaRPr>
                    </a:p>
                  </a:txBody>
                  <a:tcPr marL="9525" marR="9525" marT="952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chemeClr val="bg1">
                        <a:lumMod val="85000"/>
                      </a:schemeClr>
                    </a:solidFill>
                  </a:tcPr>
                </a:tc>
                <a:tc>
                  <a:txBody>
                    <a:bodyPr/>
                    <a:lstStyle/>
                    <a:p>
                      <a:pPr algn="ctr" fontAlgn="b"/>
                      <a:r>
                        <a:rPr lang="en-US" sz="1400" b="0" i="0" u="none" strike="noStrike">
                          <a:solidFill>
                            <a:srgbClr val="000000"/>
                          </a:solidFill>
                          <a:effectLst/>
                          <a:latin typeface="+mn-lt"/>
                        </a:rPr>
                        <a:t>172</a:t>
                      </a:r>
                    </a:p>
                  </a:txBody>
                  <a:tcPr marL="9525" marR="9525" marT="952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chemeClr val="bg1">
                        <a:lumMod val="85000"/>
                      </a:schemeClr>
                    </a:solidFill>
                  </a:tcPr>
                </a:tc>
                <a:tc>
                  <a:txBody>
                    <a:bodyPr/>
                    <a:lstStyle/>
                    <a:p>
                      <a:pPr algn="ctr" fontAlgn="b"/>
                      <a:r>
                        <a:rPr lang="en-US" sz="1400" b="0" i="0" u="none" strike="noStrike">
                          <a:solidFill>
                            <a:srgbClr val="000000"/>
                          </a:solidFill>
                          <a:effectLst/>
                          <a:latin typeface="+mn-lt"/>
                        </a:rPr>
                        <a:t>827</a:t>
                      </a:r>
                    </a:p>
                  </a:txBody>
                  <a:tcPr marL="9525" marR="9525" marT="9525" marB="0" anchor="ctr">
                    <a:lnL w="6350" cap="flat" cmpd="sng" algn="ctr">
                      <a:solidFill>
                        <a:srgbClr val="A6A6A6"/>
                      </a:solidFill>
                      <a:prstDash val="solid"/>
                      <a:round/>
                      <a:headEnd type="none" w="med" len="med"/>
                      <a:tailEnd type="none" w="med" len="med"/>
                    </a:lnL>
                    <a:lnR w="6350" cap="flat" cmpd="sng" algn="ctr">
                      <a:solidFill>
                        <a:srgbClr val="A6A6A6"/>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946859271"/>
                  </a:ext>
                </a:extLst>
              </a:tr>
            </a:tbl>
          </a:graphicData>
        </a:graphic>
      </p:graphicFrame>
      <p:sp>
        <p:nvSpPr>
          <p:cNvPr id="6" name="TextBox 5">
            <a:extLst>
              <a:ext uri="{FF2B5EF4-FFF2-40B4-BE49-F238E27FC236}">
                <a16:creationId xmlns:a16="http://schemas.microsoft.com/office/drawing/2014/main" id="{35184BB2-E839-FA94-409E-F0F76B0F50EB}"/>
              </a:ext>
            </a:extLst>
          </p:cNvPr>
          <p:cNvSpPr txBox="1"/>
          <p:nvPr/>
        </p:nvSpPr>
        <p:spPr>
          <a:xfrm>
            <a:off x="1912198" y="6310412"/>
            <a:ext cx="3230756" cy="276999"/>
          </a:xfrm>
          <a:prstGeom prst="rect">
            <a:avLst/>
          </a:prstGeom>
          <a:noFill/>
        </p:spPr>
        <p:txBody>
          <a:bodyPr wrap="none" rtlCol="0">
            <a:spAutoFit/>
          </a:bodyPr>
          <a:lstStyle/>
          <a:p>
            <a:r>
              <a:rPr lang="en-US" sz="1200"/>
              <a:t>* Town of Hedgesville does not have any SFHA </a:t>
            </a:r>
          </a:p>
        </p:txBody>
      </p:sp>
    </p:spTree>
    <p:extLst>
      <p:ext uri="{BB962C8B-B14F-4D97-AF65-F5344CB8AC3E}">
        <p14:creationId xmlns:p14="http://schemas.microsoft.com/office/powerpoint/2010/main" val="2426622690"/>
      </p:ext>
    </p:extLst>
  </p:cSld>
  <p:clrMapOvr>
    <a:masterClrMapping/>
  </p:clrMapOvr>
  <p:extLst>
    <p:ext uri="{6950BFC3-D8DA-4A85-94F7-54DA5524770B}">
      <p188:commentRel xmlns:p188="http://schemas.microsoft.com/office/powerpoint/2018/8/main" r:id="rId2"/>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a:extLst>
              <a:ext uri="{FF2B5EF4-FFF2-40B4-BE49-F238E27FC236}">
                <a16:creationId xmlns:a16="http://schemas.microsoft.com/office/drawing/2014/main" id="{315C526C-EC15-393F-2C9D-C7A9329AE119}"/>
              </a:ext>
            </a:extLst>
          </p:cNvPr>
          <p:cNvSpPr>
            <a:spLocks noGrp="1"/>
          </p:cNvSpPr>
          <p:nvPr>
            <p:ph type="title" idx="4294967295"/>
          </p:nvPr>
        </p:nvSpPr>
        <p:spPr>
          <a:xfrm>
            <a:off x="304800" y="1"/>
            <a:ext cx="11530059" cy="73142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192875" rtl="0" eaLnBrk="1" fontAlgn="t" latinLnBrk="0" hangingPunct="1">
              <a:lnSpc>
                <a:spcPct val="100000"/>
              </a:lnSpc>
              <a:spcBef>
                <a:spcPct val="0"/>
              </a:spcBef>
              <a:spcAft>
                <a:spcPts val="600"/>
              </a:spcAft>
              <a:buClr>
                <a:schemeClr val="accent3">
                  <a:lumMod val="75000"/>
                </a:schemeClr>
              </a:buClr>
              <a:buSzTx/>
              <a:buFont typeface="Wingdings" charset="2"/>
              <a:buNone/>
              <a:tabLst/>
              <a:defRPr/>
            </a:pPr>
            <a:r>
              <a:rPr kumimoji="0" lang="en-US" sz="2664" b="0" i="0" u="none" strike="noStrike" kern="1200" cap="none" spc="0" normalizeH="0" baseline="0" noProof="0">
                <a:ln>
                  <a:noFill/>
                </a:ln>
                <a:solidFill>
                  <a:schemeClr val="bg1"/>
                </a:solidFill>
                <a:effectLst/>
                <a:uLnTx/>
                <a:uFillTx/>
                <a:latin typeface="Franklin Gothic Medium" panose="020B0603020102020204" pitchFamily="34" charset="0"/>
                <a:ea typeface="+mj-ea"/>
                <a:cs typeface="Arial" panose="020B0604020202020204" pitchFamily="34" charset="0"/>
              </a:rPr>
              <a:t>Flood Risk Dashboard</a:t>
            </a:r>
          </a:p>
        </p:txBody>
      </p:sp>
      <p:pic>
        <p:nvPicPr>
          <p:cNvPr id="4" name="Picture 3">
            <a:extLst>
              <a:ext uri="{FF2B5EF4-FFF2-40B4-BE49-F238E27FC236}">
                <a16:creationId xmlns:a16="http://schemas.microsoft.com/office/drawing/2014/main" id="{2432F976-FCC1-C6B3-7CE2-920B0A307EF6}"/>
              </a:ext>
            </a:extLst>
          </p:cNvPr>
          <p:cNvPicPr>
            <a:picLocks noChangeAspect="1"/>
          </p:cNvPicPr>
          <p:nvPr/>
        </p:nvPicPr>
        <p:blipFill>
          <a:blip r:embed="rId3">
            <a:alphaModFix amt="62000"/>
          </a:blip>
          <a:srcRect/>
          <a:stretch/>
        </p:blipFill>
        <p:spPr>
          <a:xfrm>
            <a:off x="2688421" y="1637455"/>
            <a:ext cx="5967788" cy="3862325"/>
          </a:xfrm>
          <a:prstGeom prst="rect">
            <a:avLst/>
          </a:prstGeom>
        </p:spPr>
      </p:pic>
      <p:sp>
        <p:nvSpPr>
          <p:cNvPr id="5" name="object 10">
            <a:extLst>
              <a:ext uri="{FF2B5EF4-FFF2-40B4-BE49-F238E27FC236}">
                <a16:creationId xmlns:a16="http://schemas.microsoft.com/office/drawing/2014/main" id="{5127E2AD-81D3-7AA8-6B42-D5A7F1F8C25D}"/>
              </a:ext>
            </a:extLst>
          </p:cNvPr>
          <p:cNvSpPr txBox="1"/>
          <p:nvPr/>
        </p:nvSpPr>
        <p:spPr>
          <a:xfrm>
            <a:off x="2827116" y="1093491"/>
            <a:ext cx="2510155" cy="483234"/>
          </a:xfrm>
          <a:prstGeom prst="rect">
            <a:avLst/>
          </a:prstGeom>
        </p:spPr>
        <p:txBody>
          <a:bodyPr vert="horz" wrap="square" lIns="0" tIns="12700" rIns="0" bIns="0" rtlCol="0">
            <a:spAutoFit/>
          </a:bodyPr>
          <a:lstStyle/>
          <a:p>
            <a:pPr marL="12700">
              <a:spcBef>
                <a:spcPts val="100"/>
              </a:spcBef>
              <a:tabLst>
                <a:tab pos="2496820" algn="l"/>
              </a:tabLst>
            </a:pPr>
            <a:r>
              <a:rPr sz="1500" b="1" spc="-5">
                <a:solidFill>
                  <a:srgbClr val="005A87"/>
                </a:solidFill>
                <a:latin typeface="Arial"/>
                <a:cs typeface="Arial"/>
              </a:rPr>
              <a:t>NFIP</a:t>
            </a:r>
            <a:r>
              <a:rPr sz="1500" b="1" spc="-55">
                <a:solidFill>
                  <a:srgbClr val="005A87"/>
                </a:solidFill>
                <a:latin typeface="Arial"/>
                <a:cs typeface="Arial"/>
              </a:rPr>
              <a:t> </a:t>
            </a:r>
            <a:r>
              <a:rPr sz="1500" b="1" spc="-5">
                <a:solidFill>
                  <a:srgbClr val="005A87"/>
                </a:solidFill>
                <a:latin typeface="Arial"/>
                <a:cs typeface="Arial"/>
              </a:rPr>
              <a:t>FLOOD</a:t>
            </a:r>
            <a:r>
              <a:rPr sz="1500" b="1" spc="-20">
                <a:solidFill>
                  <a:srgbClr val="005A87"/>
                </a:solidFill>
                <a:latin typeface="Arial"/>
                <a:cs typeface="Arial"/>
              </a:rPr>
              <a:t> </a:t>
            </a:r>
            <a:r>
              <a:rPr sz="1500" b="1" spc="-15">
                <a:solidFill>
                  <a:srgbClr val="005A87"/>
                </a:solidFill>
                <a:latin typeface="Arial"/>
                <a:cs typeface="Arial"/>
              </a:rPr>
              <a:t>CLAIM </a:t>
            </a:r>
            <a:r>
              <a:rPr sz="1500" b="1" spc="114">
                <a:solidFill>
                  <a:srgbClr val="005A87"/>
                </a:solidFill>
                <a:latin typeface="Arial"/>
                <a:cs typeface="Arial"/>
              </a:rPr>
              <a:t> </a:t>
            </a:r>
            <a:r>
              <a:rPr sz="1500" b="1" u="heavy">
                <a:solidFill>
                  <a:srgbClr val="005A87"/>
                </a:solidFill>
                <a:uFill>
                  <a:solidFill>
                    <a:srgbClr val="C00000"/>
                  </a:solidFill>
                </a:uFill>
                <a:latin typeface="Arial"/>
                <a:cs typeface="Arial"/>
              </a:rPr>
              <a:t> 	</a:t>
            </a:r>
            <a:endParaRPr sz="1500">
              <a:latin typeface="Arial"/>
              <a:cs typeface="Arial"/>
            </a:endParaRPr>
          </a:p>
          <a:p>
            <a:pPr marL="928369"/>
            <a:r>
              <a:rPr sz="1500" b="1" spc="-50">
                <a:solidFill>
                  <a:srgbClr val="005A87"/>
                </a:solidFill>
                <a:latin typeface="Arial"/>
                <a:cs typeface="Arial"/>
              </a:rPr>
              <a:t>PAYOUTS</a:t>
            </a:r>
            <a:endParaRPr sz="1500">
              <a:latin typeface="Arial"/>
              <a:cs typeface="Arial"/>
            </a:endParaRPr>
          </a:p>
        </p:txBody>
      </p:sp>
      <p:sp>
        <p:nvSpPr>
          <p:cNvPr id="11" name="object 16">
            <a:extLst>
              <a:ext uri="{FF2B5EF4-FFF2-40B4-BE49-F238E27FC236}">
                <a16:creationId xmlns:a16="http://schemas.microsoft.com/office/drawing/2014/main" id="{BB0975D2-6537-A622-2F0C-C9F3FFF05C9D}"/>
              </a:ext>
            </a:extLst>
          </p:cNvPr>
          <p:cNvSpPr txBox="1"/>
          <p:nvPr/>
        </p:nvSpPr>
        <p:spPr>
          <a:xfrm>
            <a:off x="8134480" y="858426"/>
            <a:ext cx="1652270" cy="482600"/>
          </a:xfrm>
          <a:prstGeom prst="rect">
            <a:avLst/>
          </a:prstGeom>
        </p:spPr>
        <p:txBody>
          <a:bodyPr vert="horz" wrap="square" lIns="0" tIns="12700" rIns="0" bIns="0" rtlCol="0">
            <a:spAutoFit/>
          </a:bodyPr>
          <a:lstStyle/>
          <a:p>
            <a:pPr marL="12700" marR="5080">
              <a:spcBef>
                <a:spcPts val="100"/>
              </a:spcBef>
            </a:pPr>
            <a:r>
              <a:rPr sz="1500" b="1" spc="-10">
                <a:solidFill>
                  <a:srgbClr val="005A87"/>
                </a:solidFill>
                <a:latin typeface="Arial"/>
                <a:cs typeface="Arial"/>
              </a:rPr>
              <a:t>CLAIMS</a:t>
            </a:r>
            <a:r>
              <a:rPr sz="1500" b="1" spc="-35">
                <a:solidFill>
                  <a:srgbClr val="005A87"/>
                </a:solidFill>
                <a:latin typeface="Arial"/>
                <a:cs typeface="Arial"/>
              </a:rPr>
              <a:t> </a:t>
            </a:r>
            <a:r>
              <a:rPr sz="1500" b="1" spc="-5">
                <a:solidFill>
                  <a:srgbClr val="005A87"/>
                </a:solidFill>
                <a:latin typeface="Arial"/>
                <a:cs typeface="Arial"/>
              </a:rPr>
              <a:t>OUTSIDE </a:t>
            </a:r>
            <a:r>
              <a:rPr sz="1500" b="1" spc="-405">
                <a:solidFill>
                  <a:srgbClr val="005A87"/>
                </a:solidFill>
                <a:latin typeface="Arial"/>
                <a:cs typeface="Arial"/>
              </a:rPr>
              <a:t> </a:t>
            </a:r>
            <a:r>
              <a:rPr sz="1500" b="1" spc="-10">
                <a:solidFill>
                  <a:srgbClr val="005A87"/>
                </a:solidFill>
                <a:latin typeface="Arial"/>
                <a:cs typeface="Arial"/>
              </a:rPr>
              <a:t>OF </a:t>
            </a:r>
            <a:r>
              <a:rPr lang="en-US" sz="1500" b="1" spc="-10">
                <a:solidFill>
                  <a:srgbClr val="005A87"/>
                </a:solidFill>
                <a:latin typeface="Arial"/>
                <a:cs typeface="Arial"/>
              </a:rPr>
              <a:t>THE </a:t>
            </a:r>
            <a:r>
              <a:rPr sz="1500" b="1" spc="-10">
                <a:solidFill>
                  <a:srgbClr val="005A87"/>
                </a:solidFill>
                <a:latin typeface="Arial"/>
                <a:cs typeface="Arial"/>
              </a:rPr>
              <a:t>SFHA</a:t>
            </a:r>
          </a:p>
        </p:txBody>
      </p:sp>
      <p:sp>
        <p:nvSpPr>
          <p:cNvPr id="7" name="object 12">
            <a:extLst>
              <a:ext uri="{FF2B5EF4-FFF2-40B4-BE49-F238E27FC236}">
                <a16:creationId xmlns:a16="http://schemas.microsoft.com/office/drawing/2014/main" id="{C6FDB81E-E27D-6141-FCEE-35825D2E80B0}"/>
              </a:ext>
            </a:extLst>
          </p:cNvPr>
          <p:cNvSpPr txBox="1"/>
          <p:nvPr/>
        </p:nvSpPr>
        <p:spPr>
          <a:xfrm>
            <a:off x="7122607" y="2148770"/>
            <a:ext cx="3119120" cy="482600"/>
          </a:xfrm>
          <a:prstGeom prst="rect">
            <a:avLst/>
          </a:prstGeom>
        </p:spPr>
        <p:txBody>
          <a:bodyPr vert="horz" wrap="square" lIns="0" tIns="12700" rIns="0" bIns="0" rtlCol="0">
            <a:spAutoFit/>
          </a:bodyPr>
          <a:lstStyle/>
          <a:p>
            <a:pPr marL="12700">
              <a:spcBef>
                <a:spcPts val="100"/>
              </a:spcBef>
              <a:tabLst>
                <a:tab pos="1916430" algn="l"/>
              </a:tabLst>
            </a:pPr>
            <a:r>
              <a:rPr sz="1500" b="1" u="heavy">
                <a:solidFill>
                  <a:srgbClr val="005A87"/>
                </a:solidFill>
                <a:uFill>
                  <a:solidFill>
                    <a:srgbClr val="C00000"/>
                  </a:solidFill>
                </a:uFill>
                <a:latin typeface="Arial"/>
                <a:cs typeface="Arial"/>
              </a:rPr>
              <a:t> 	</a:t>
            </a:r>
            <a:r>
              <a:rPr sz="1500" b="1" spc="-80">
                <a:solidFill>
                  <a:srgbClr val="005A87"/>
                </a:solidFill>
                <a:latin typeface="Arial"/>
                <a:cs typeface="Arial"/>
              </a:rPr>
              <a:t> </a:t>
            </a:r>
            <a:r>
              <a:rPr sz="1500" b="1">
                <a:solidFill>
                  <a:srgbClr val="005A87"/>
                </a:solidFill>
                <a:latin typeface="Arial"/>
                <a:cs typeface="Arial"/>
              </a:rPr>
              <a:t>N</a:t>
            </a:r>
            <a:r>
              <a:rPr sz="1500" b="1" spc="-10">
                <a:solidFill>
                  <a:srgbClr val="005A87"/>
                </a:solidFill>
                <a:latin typeface="Arial"/>
                <a:cs typeface="Arial"/>
              </a:rPr>
              <a:t>F</a:t>
            </a:r>
            <a:r>
              <a:rPr sz="1500" b="1">
                <a:solidFill>
                  <a:srgbClr val="005A87"/>
                </a:solidFill>
                <a:latin typeface="Arial"/>
                <a:cs typeface="Arial"/>
              </a:rPr>
              <a:t>IP</a:t>
            </a:r>
            <a:r>
              <a:rPr sz="1500" b="1" spc="-35">
                <a:solidFill>
                  <a:srgbClr val="005A87"/>
                </a:solidFill>
                <a:latin typeface="Arial"/>
                <a:cs typeface="Arial"/>
              </a:rPr>
              <a:t> </a:t>
            </a:r>
            <a:r>
              <a:rPr sz="1500" b="1" spc="-5">
                <a:solidFill>
                  <a:srgbClr val="005A87"/>
                </a:solidFill>
                <a:latin typeface="Arial"/>
                <a:cs typeface="Arial"/>
              </a:rPr>
              <a:t>FL</a:t>
            </a:r>
            <a:r>
              <a:rPr sz="1500" b="1">
                <a:solidFill>
                  <a:srgbClr val="005A87"/>
                </a:solidFill>
                <a:latin typeface="Arial"/>
                <a:cs typeface="Arial"/>
              </a:rPr>
              <a:t>O</a:t>
            </a:r>
            <a:r>
              <a:rPr sz="1500" b="1" spc="-10">
                <a:solidFill>
                  <a:srgbClr val="005A87"/>
                </a:solidFill>
                <a:latin typeface="Arial"/>
                <a:cs typeface="Arial"/>
              </a:rPr>
              <a:t>O</a:t>
            </a:r>
            <a:r>
              <a:rPr sz="1500" b="1" spc="-5">
                <a:solidFill>
                  <a:srgbClr val="005A87"/>
                </a:solidFill>
                <a:latin typeface="Arial"/>
                <a:cs typeface="Arial"/>
              </a:rPr>
              <a:t>D</a:t>
            </a:r>
            <a:endParaRPr sz="1500">
              <a:latin typeface="Arial"/>
              <a:cs typeface="Arial"/>
            </a:endParaRPr>
          </a:p>
          <a:p>
            <a:pPr marL="1958975"/>
            <a:r>
              <a:rPr sz="1500" b="1" spc="-5">
                <a:solidFill>
                  <a:srgbClr val="005A87"/>
                </a:solidFill>
                <a:latin typeface="Arial"/>
                <a:cs typeface="Arial"/>
              </a:rPr>
              <a:t>POLICIES</a:t>
            </a:r>
            <a:endParaRPr sz="1500">
              <a:latin typeface="Arial"/>
              <a:cs typeface="Arial"/>
            </a:endParaRPr>
          </a:p>
        </p:txBody>
      </p:sp>
      <p:sp>
        <p:nvSpPr>
          <p:cNvPr id="9" name="object 14">
            <a:extLst>
              <a:ext uri="{FF2B5EF4-FFF2-40B4-BE49-F238E27FC236}">
                <a16:creationId xmlns:a16="http://schemas.microsoft.com/office/drawing/2014/main" id="{DA444FEB-1206-E9FD-5C8A-7D8DEDC5D5BF}"/>
              </a:ext>
            </a:extLst>
          </p:cNvPr>
          <p:cNvSpPr txBox="1"/>
          <p:nvPr/>
        </p:nvSpPr>
        <p:spPr>
          <a:xfrm>
            <a:off x="9017071" y="3396359"/>
            <a:ext cx="1321435" cy="483234"/>
          </a:xfrm>
          <a:prstGeom prst="rect">
            <a:avLst/>
          </a:prstGeom>
        </p:spPr>
        <p:txBody>
          <a:bodyPr vert="horz" wrap="square" lIns="0" tIns="12700" rIns="0" bIns="0" rtlCol="0">
            <a:spAutoFit/>
          </a:bodyPr>
          <a:lstStyle/>
          <a:p>
            <a:pPr marL="12700">
              <a:spcBef>
                <a:spcPts val="100"/>
              </a:spcBef>
            </a:pPr>
            <a:r>
              <a:rPr sz="1500" b="1" spc="-5">
                <a:solidFill>
                  <a:srgbClr val="005A87"/>
                </a:solidFill>
                <a:latin typeface="Arial"/>
                <a:cs typeface="Arial"/>
              </a:rPr>
              <a:t>HIGH-RISK</a:t>
            </a:r>
            <a:endParaRPr sz="1500">
              <a:latin typeface="Arial"/>
              <a:cs typeface="Arial"/>
            </a:endParaRPr>
          </a:p>
          <a:p>
            <a:pPr marL="12700"/>
            <a:r>
              <a:rPr sz="1500" b="1" spc="-10">
                <a:solidFill>
                  <a:srgbClr val="005A87"/>
                </a:solidFill>
                <a:latin typeface="Arial"/>
                <a:cs typeface="Arial"/>
              </a:rPr>
              <a:t>STRUCTURES</a:t>
            </a:r>
            <a:endParaRPr sz="1500">
              <a:latin typeface="Arial"/>
              <a:cs typeface="Arial"/>
            </a:endParaRPr>
          </a:p>
        </p:txBody>
      </p:sp>
      <p:sp>
        <p:nvSpPr>
          <p:cNvPr id="8" name="object 13">
            <a:extLst>
              <a:ext uri="{FF2B5EF4-FFF2-40B4-BE49-F238E27FC236}">
                <a16:creationId xmlns:a16="http://schemas.microsoft.com/office/drawing/2014/main" id="{BCFB1870-8E11-ACAA-7700-58E858DBC45B}"/>
              </a:ext>
            </a:extLst>
          </p:cNvPr>
          <p:cNvSpPr txBox="1"/>
          <p:nvPr/>
        </p:nvSpPr>
        <p:spPr>
          <a:xfrm>
            <a:off x="6182491" y="5759508"/>
            <a:ext cx="1971039" cy="482600"/>
          </a:xfrm>
          <a:prstGeom prst="rect">
            <a:avLst/>
          </a:prstGeom>
        </p:spPr>
        <p:txBody>
          <a:bodyPr vert="horz" wrap="square" lIns="0" tIns="12700" rIns="0" bIns="0" rtlCol="0">
            <a:spAutoFit/>
          </a:bodyPr>
          <a:lstStyle/>
          <a:p>
            <a:pPr marL="12700">
              <a:spcBef>
                <a:spcPts val="100"/>
              </a:spcBef>
              <a:tabLst>
                <a:tab pos="803275" algn="l"/>
              </a:tabLst>
            </a:pPr>
            <a:r>
              <a:rPr sz="1500" b="1" u="heavy">
                <a:solidFill>
                  <a:srgbClr val="005A87"/>
                </a:solidFill>
                <a:uFill>
                  <a:solidFill>
                    <a:srgbClr val="C00000"/>
                  </a:solidFill>
                </a:uFill>
                <a:latin typeface="Arial"/>
                <a:cs typeface="Arial"/>
              </a:rPr>
              <a:t> 	</a:t>
            </a:r>
            <a:r>
              <a:rPr sz="1500" b="1" spc="-15">
                <a:solidFill>
                  <a:srgbClr val="005A87"/>
                </a:solidFill>
                <a:latin typeface="Arial"/>
                <a:cs typeface="Arial"/>
              </a:rPr>
              <a:t> </a:t>
            </a:r>
            <a:r>
              <a:rPr sz="1500" b="1" spc="-10">
                <a:solidFill>
                  <a:srgbClr val="005A87"/>
                </a:solidFill>
                <a:latin typeface="Arial"/>
                <a:cs typeface="Arial"/>
              </a:rPr>
              <a:t>REPETITIVE</a:t>
            </a:r>
            <a:endParaRPr sz="1500">
              <a:latin typeface="Arial"/>
              <a:cs typeface="Arial"/>
            </a:endParaRPr>
          </a:p>
          <a:p>
            <a:pPr marL="854710"/>
            <a:r>
              <a:rPr sz="1500" b="1" spc="-5">
                <a:solidFill>
                  <a:srgbClr val="005A87"/>
                </a:solidFill>
                <a:latin typeface="Arial"/>
                <a:cs typeface="Arial"/>
              </a:rPr>
              <a:t>LOSSES</a:t>
            </a:r>
            <a:endParaRPr sz="1500">
              <a:latin typeface="Arial"/>
              <a:cs typeface="Arial"/>
            </a:endParaRPr>
          </a:p>
        </p:txBody>
      </p:sp>
      <p:sp>
        <p:nvSpPr>
          <p:cNvPr id="6" name="object 11">
            <a:extLst>
              <a:ext uri="{FF2B5EF4-FFF2-40B4-BE49-F238E27FC236}">
                <a16:creationId xmlns:a16="http://schemas.microsoft.com/office/drawing/2014/main" id="{39F46637-DA46-6235-4743-0A4EBF95984D}"/>
              </a:ext>
            </a:extLst>
          </p:cNvPr>
          <p:cNvSpPr txBox="1">
            <a:spLocks/>
          </p:cNvSpPr>
          <p:nvPr/>
        </p:nvSpPr>
        <p:spPr>
          <a:xfrm>
            <a:off x="3629804" y="5750630"/>
            <a:ext cx="1619885" cy="482600"/>
          </a:xfrm>
          <a:prstGeom prst="rect">
            <a:avLst/>
          </a:prstGeom>
        </p:spPr>
        <p:txBody>
          <a:bodyPr vert="horz" wrap="square" lIns="0" tIns="12700" rIns="0" bIns="0" rtlCol="0">
            <a:spAutoFit/>
          </a:bodyPr>
          <a:lstStyle/>
          <a:p>
            <a:pPr marL="35560" marR="5080" lvl="0" indent="-22860" algn="l" defTabSz="457200" rtl="0" eaLnBrk="1" fontAlgn="auto" latinLnBrk="0" hangingPunct="1">
              <a:lnSpc>
                <a:spcPct val="100000"/>
              </a:lnSpc>
              <a:spcBef>
                <a:spcPts val="100"/>
              </a:spcBef>
              <a:spcAft>
                <a:spcPts val="0"/>
              </a:spcAft>
              <a:buClrTx/>
              <a:buSzTx/>
              <a:buFontTx/>
              <a:buNone/>
              <a:tabLst>
                <a:tab pos="1606550" algn="l"/>
              </a:tabLst>
              <a:defRPr/>
            </a:pPr>
            <a:r>
              <a:rPr kumimoji="0" lang="en-US" sz="1500" b="1" i="0" u="none" strike="noStrike" kern="1200" cap="none" spc="-25" normalizeH="0" baseline="0" noProof="0">
                <a:ln>
                  <a:noFill/>
                </a:ln>
                <a:solidFill>
                  <a:srgbClr val="005A87"/>
                </a:solidFill>
                <a:effectLst/>
                <a:uLnTx/>
                <a:uFillTx/>
                <a:latin typeface="Arial"/>
                <a:ea typeface="+mn-ea"/>
                <a:cs typeface="Arial"/>
              </a:rPr>
              <a:t>AVERAGE </a:t>
            </a:r>
            <a:r>
              <a:rPr kumimoji="0" lang="en-US" sz="1500" b="1" i="0" u="heavy" strike="noStrike" kern="1200" cap="none" spc="-25" normalizeH="0" baseline="0" noProof="0">
                <a:ln>
                  <a:noFill/>
                </a:ln>
                <a:solidFill>
                  <a:srgbClr val="005A87"/>
                </a:solidFill>
                <a:effectLst/>
                <a:uLnTx/>
                <a:uFill>
                  <a:solidFill>
                    <a:srgbClr val="C00000"/>
                  </a:solidFill>
                </a:uFill>
                <a:latin typeface="Arial"/>
                <a:ea typeface="+mn-ea"/>
                <a:cs typeface="Arial"/>
              </a:rPr>
              <a:t>	</a:t>
            </a:r>
            <a:r>
              <a:rPr kumimoji="0" lang="en-US" sz="1500" b="1" i="0" u="none" strike="noStrike" kern="1200" cap="none" spc="0" normalizeH="0" baseline="0" noProof="0">
                <a:ln>
                  <a:noFill/>
                </a:ln>
                <a:solidFill>
                  <a:srgbClr val="005A87"/>
                </a:solidFill>
                <a:effectLst/>
                <a:uLnTx/>
                <a:uFillTx/>
                <a:latin typeface="Arial"/>
                <a:ea typeface="+mn-ea"/>
                <a:cs typeface="Arial"/>
              </a:rPr>
              <a:t> </a:t>
            </a:r>
            <a:r>
              <a:rPr kumimoji="0" lang="en-US" sz="1500" b="1" i="0" u="none" strike="noStrike" kern="1200" cap="none" spc="-5" normalizeH="0" baseline="0" noProof="0">
                <a:ln>
                  <a:noFill/>
                </a:ln>
                <a:solidFill>
                  <a:srgbClr val="005A87"/>
                </a:solidFill>
                <a:effectLst/>
                <a:uLnTx/>
                <a:uFillTx/>
                <a:latin typeface="Arial"/>
                <a:ea typeface="+mn-ea"/>
                <a:cs typeface="Arial"/>
              </a:rPr>
              <a:t>PREMIUM</a:t>
            </a:r>
            <a:endParaRPr kumimoji="0" lang="en-US" sz="1500" b="0" i="0" u="none" strike="noStrike" kern="1200" cap="none" spc="0" normalizeH="0" baseline="0" noProof="0">
              <a:ln>
                <a:noFill/>
              </a:ln>
              <a:solidFill>
                <a:schemeClr val="tx1"/>
              </a:solidFill>
              <a:effectLst/>
              <a:uLnTx/>
              <a:uFillTx/>
              <a:latin typeface="Arial"/>
              <a:ea typeface="+mn-ea"/>
              <a:cs typeface="Arial"/>
            </a:endParaRPr>
          </a:p>
        </p:txBody>
      </p:sp>
      <p:sp>
        <p:nvSpPr>
          <p:cNvPr id="10" name="object 15">
            <a:extLst>
              <a:ext uri="{FF2B5EF4-FFF2-40B4-BE49-F238E27FC236}">
                <a16:creationId xmlns:a16="http://schemas.microsoft.com/office/drawing/2014/main" id="{430EEB2C-42A8-B72E-0504-F39C6DC97A55}"/>
              </a:ext>
            </a:extLst>
          </p:cNvPr>
          <p:cNvSpPr txBox="1"/>
          <p:nvPr/>
        </p:nvSpPr>
        <p:spPr>
          <a:xfrm>
            <a:off x="1256579" y="3290621"/>
            <a:ext cx="1109980" cy="482600"/>
          </a:xfrm>
          <a:prstGeom prst="rect">
            <a:avLst/>
          </a:prstGeom>
        </p:spPr>
        <p:txBody>
          <a:bodyPr vert="horz" wrap="square" lIns="0" tIns="12700" rIns="0" bIns="0" rtlCol="0">
            <a:spAutoFit/>
          </a:bodyPr>
          <a:lstStyle/>
          <a:p>
            <a:pPr marL="12700" marR="5080" indent="74295">
              <a:spcBef>
                <a:spcPts val="100"/>
              </a:spcBef>
            </a:pPr>
            <a:r>
              <a:rPr sz="1500" b="1" spc="-60">
                <a:solidFill>
                  <a:srgbClr val="005A87"/>
                </a:solidFill>
                <a:latin typeface="Arial"/>
                <a:cs typeface="Arial"/>
              </a:rPr>
              <a:t>A</a:t>
            </a:r>
            <a:r>
              <a:rPr sz="1500" b="1" spc="-5">
                <a:solidFill>
                  <a:srgbClr val="005A87"/>
                </a:solidFill>
                <a:latin typeface="Arial"/>
                <a:cs typeface="Arial"/>
              </a:rPr>
              <a:t>FF</a:t>
            </a:r>
            <a:r>
              <a:rPr sz="1500" b="1" spc="5">
                <a:solidFill>
                  <a:srgbClr val="005A87"/>
                </a:solidFill>
                <a:latin typeface="Arial"/>
                <a:cs typeface="Arial"/>
              </a:rPr>
              <a:t>E</a:t>
            </a:r>
            <a:r>
              <a:rPr sz="1500" b="1">
                <a:solidFill>
                  <a:srgbClr val="005A87"/>
                </a:solidFill>
                <a:latin typeface="Arial"/>
                <a:cs typeface="Arial"/>
              </a:rPr>
              <a:t>C</a:t>
            </a:r>
            <a:r>
              <a:rPr sz="1500" b="1" spc="-20">
                <a:solidFill>
                  <a:srgbClr val="005A87"/>
                </a:solidFill>
                <a:latin typeface="Arial"/>
                <a:cs typeface="Arial"/>
              </a:rPr>
              <a:t>T</a:t>
            </a:r>
            <a:r>
              <a:rPr sz="1500" b="1" spc="5">
                <a:solidFill>
                  <a:srgbClr val="005A87"/>
                </a:solidFill>
                <a:latin typeface="Arial"/>
                <a:cs typeface="Arial"/>
              </a:rPr>
              <a:t>E</a:t>
            </a:r>
            <a:r>
              <a:rPr sz="1500" b="1" spc="-5">
                <a:solidFill>
                  <a:srgbClr val="005A87"/>
                </a:solidFill>
                <a:latin typeface="Arial"/>
                <a:cs typeface="Arial"/>
              </a:rPr>
              <a:t>D  R</a:t>
            </a:r>
            <a:r>
              <a:rPr sz="1500" b="1" spc="-15">
                <a:solidFill>
                  <a:srgbClr val="005A87"/>
                </a:solidFill>
                <a:latin typeface="Arial"/>
                <a:cs typeface="Arial"/>
              </a:rPr>
              <a:t>E</a:t>
            </a:r>
            <a:r>
              <a:rPr sz="1500" b="1" spc="-5">
                <a:solidFill>
                  <a:srgbClr val="005A87"/>
                </a:solidFill>
                <a:latin typeface="Arial"/>
                <a:cs typeface="Arial"/>
              </a:rPr>
              <a:t>S</a:t>
            </a:r>
            <a:r>
              <a:rPr sz="1500" b="1">
                <a:solidFill>
                  <a:srgbClr val="005A87"/>
                </a:solidFill>
                <a:latin typeface="Arial"/>
                <a:cs typeface="Arial"/>
              </a:rPr>
              <a:t>ID</a:t>
            </a:r>
            <a:r>
              <a:rPr sz="1500" b="1" spc="-5">
                <a:solidFill>
                  <a:srgbClr val="005A87"/>
                </a:solidFill>
                <a:latin typeface="Arial"/>
                <a:cs typeface="Arial"/>
              </a:rPr>
              <a:t>E</a:t>
            </a:r>
            <a:r>
              <a:rPr sz="1500" b="1">
                <a:solidFill>
                  <a:srgbClr val="005A87"/>
                </a:solidFill>
                <a:latin typeface="Arial"/>
                <a:cs typeface="Arial"/>
              </a:rPr>
              <a:t>N</a:t>
            </a:r>
            <a:r>
              <a:rPr sz="1500" b="1" spc="-35">
                <a:solidFill>
                  <a:srgbClr val="005A87"/>
                </a:solidFill>
                <a:latin typeface="Arial"/>
                <a:cs typeface="Arial"/>
              </a:rPr>
              <a:t>T</a:t>
            </a:r>
            <a:r>
              <a:rPr sz="1500" b="1">
                <a:solidFill>
                  <a:srgbClr val="005A87"/>
                </a:solidFill>
                <a:latin typeface="Arial"/>
                <a:cs typeface="Arial"/>
              </a:rPr>
              <a:t>S</a:t>
            </a:r>
            <a:endParaRPr sz="1500">
              <a:latin typeface="Arial"/>
              <a:cs typeface="Arial"/>
            </a:endParaRPr>
          </a:p>
        </p:txBody>
      </p:sp>
      <p:grpSp>
        <p:nvGrpSpPr>
          <p:cNvPr id="12" name="object 17">
            <a:extLst>
              <a:ext uri="{FF2B5EF4-FFF2-40B4-BE49-F238E27FC236}">
                <a16:creationId xmlns:a16="http://schemas.microsoft.com/office/drawing/2014/main" id="{12D3461A-F4E4-0E36-15E2-8970C5066BA2}"/>
              </a:ext>
              <a:ext uri="{C183D7F6-B498-43B3-948B-1728B52AA6E4}">
                <adec:decorative xmlns:adec="http://schemas.microsoft.com/office/drawing/2017/decorative" val="1"/>
              </a:ext>
            </a:extLst>
          </p:cNvPr>
          <p:cNvGrpSpPr/>
          <p:nvPr/>
        </p:nvGrpSpPr>
        <p:grpSpPr>
          <a:xfrm>
            <a:off x="2527490" y="1320676"/>
            <a:ext cx="6441186" cy="4668676"/>
            <a:chOff x="1327210" y="1330912"/>
            <a:chExt cx="6441186" cy="5070014"/>
          </a:xfrm>
        </p:grpSpPr>
        <p:sp>
          <p:nvSpPr>
            <p:cNvPr id="13" name="object 18">
              <a:extLst>
                <a:ext uri="{FF2B5EF4-FFF2-40B4-BE49-F238E27FC236}">
                  <a16:creationId xmlns:a16="http://schemas.microsoft.com/office/drawing/2014/main" id="{57E6BDE6-94F3-8D1B-734F-C679924F99A1}"/>
                </a:ext>
              </a:extLst>
            </p:cNvPr>
            <p:cNvSpPr/>
            <p:nvPr/>
          </p:nvSpPr>
          <p:spPr>
            <a:xfrm>
              <a:off x="4931410" y="5228081"/>
              <a:ext cx="127000" cy="1172845"/>
            </a:xfrm>
            <a:custGeom>
              <a:avLst/>
              <a:gdLst/>
              <a:ahLst/>
              <a:cxnLst/>
              <a:rect l="l" t="t" r="r" b="b"/>
              <a:pathLst>
                <a:path w="127000" h="1172845">
                  <a:moveTo>
                    <a:pt x="76200" y="63500"/>
                  </a:moveTo>
                  <a:lnTo>
                    <a:pt x="50800" y="63500"/>
                  </a:lnTo>
                  <a:lnTo>
                    <a:pt x="50800" y="1172235"/>
                  </a:lnTo>
                  <a:lnTo>
                    <a:pt x="76200" y="1172235"/>
                  </a:lnTo>
                  <a:lnTo>
                    <a:pt x="76200" y="63500"/>
                  </a:lnTo>
                  <a:close/>
                </a:path>
                <a:path w="127000" h="1172845">
                  <a:moveTo>
                    <a:pt x="63500" y="0"/>
                  </a:moveTo>
                  <a:lnTo>
                    <a:pt x="0" y="76200"/>
                  </a:lnTo>
                  <a:lnTo>
                    <a:pt x="50800" y="76200"/>
                  </a:lnTo>
                  <a:lnTo>
                    <a:pt x="50800" y="63500"/>
                  </a:lnTo>
                  <a:lnTo>
                    <a:pt x="116416" y="63500"/>
                  </a:lnTo>
                  <a:lnTo>
                    <a:pt x="63500" y="0"/>
                  </a:lnTo>
                  <a:close/>
                </a:path>
                <a:path w="127000" h="1172845">
                  <a:moveTo>
                    <a:pt x="116416" y="63500"/>
                  </a:moveTo>
                  <a:lnTo>
                    <a:pt x="76200" y="63500"/>
                  </a:lnTo>
                  <a:lnTo>
                    <a:pt x="76200" y="76200"/>
                  </a:lnTo>
                  <a:lnTo>
                    <a:pt x="127000" y="76200"/>
                  </a:lnTo>
                  <a:lnTo>
                    <a:pt x="116416" y="63500"/>
                  </a:lnTo>
                  <a:close/>
                </a:path>
              </a:pathLst>
            </a:custGeom>
            <a:solidFill>
              <a:srgbClr val="C00000"/>
            </a:solidFill>
          </p:spPr>
          <p:txBody>
            <a:bodyPr wrap="square" lIns="0" tIns="0" rIns="0" bIns="0" rtlCol="0"/>
            <a:lstStyle/>
            <a:p>
              <a:endParaRPr/>
            </a:p>
          </p:txBody>
        </p:sp>
        <p:sp>
          <p:nvSpPr>
            <p:cNvPr id="14" name="object 19">
              <a:extLst>
                <a:ext uri="{FF2B5EF4-FFF2-40B4-BE49-F238E27FC236}">
                  <a16:creationId xmlns:a16="http://schemas.microsoft.com/office/drawing/2014/main" id="{990B4E76-2C17-1FFB-4CA2-C38C014D8FB3}"/>
                </a:ext>
              </a:extLst>
            </p:cNvPr>
            <p:cNvSpPr/>
            <p:nvPr/>
          </p:nvSpPr>
          <p:spPr>
            <a:xfrm>
              <a:off x="1327210" y="1330912"/>
              <a:ext cx="6441186" cy="5033010"/>
            </a:xfrm>
            <a:custGeom>
              <a:avLst/>
              <a:gdLst/>
              <a:ahLst/>
              <a:cxnLst/>
              <a:rect l="l" t="t" r="r" b="b"/>
              <a:pathLst>
                <a:path w="6416040" h="5033010">
                  <a:moveTo>
                    <a:pt x="1521079" y="2363724"/>
                  </a:moveTo>
                  <a:lnTo>
                    <a:pt x="1505839" y="2351024"/>
                  </a:lnTo>
                  <a:lnTo>
                    <a:pt x="1444879" y="2300224"/>
                  </a:lnTo>
                  <a:lnTo>
                    <a:pt x="1444879" y="2351024"/>
                  </a:lnTo>
                  <a:lnTo>
                    <a:pt x="0" y="2351024"/>
                  </a:lnTo>
                  <a:lnTo>
                    <a:pt x="0" y="2376424"/>
                  </a:lnTo>
                  <a:lnTo>
                    <a:pt x="1444879" y="2376424"/>
                  </a:lnTo>
                  <a:lnTo>
                    <a:pt x="1444879" y="2427224"/>
                  </a:lnTo>
                  <a:lnTo>
                    <a:pt x="1505839" y="2376424"/>
                  </a:lnTo>
                  <a:lnTo>
                    <a:pt x="1521079" y="2363724"/>
                  </a:lnTo>
                  <a:close/>
                </a:path>
                <a:path w="6416040" h="5033010">
                  <a:moveTo>
                    <a:pt x="2756408" y="3936492"/>
                  </a:moveTo>
                  <a:lnTo>
                    <a:pt x="2745816" y="3923792"/>
                  </a:lnTo>
                  <a:lnTo>
                    <a:pt x="2692908" y="3860292"/>
                  </a:lnTo>
                  <a:lnTo>
                    <a:pt x="2629408" y="3936492"/>
                  </a:lnTo>
                  <a:lnTo>
                    <a:pt x="2680208" y="3936492"/>
                  </a:lnTo>
                  <a:lnTo>
                    <a:pt x="2680208" y="5032527"/>
                  </a:lnTo>
                  <a:lnTo>
                    <a:pt x="2705608" y="5032527"/>
                  </a:lnTo>
                  <a:lnTo>
                    <a:pt x="2705608" y="3936492"/>
                  </a:lnTo>
                  <a:lnTo>
                    <a:pt x="2756408" y="3936492"/>
                  </a:lnTo>
                  <a:close/>
                </a:path>
                <a:path w="6416040" h="5033010">
                  <a:moveTo>
                    <a:pt x="2837180" y="1460373"/>
                  </a:moveTo>
                  <a:lnTo>
                    <a:pt x="2786380" y="1460373"/>
                  </a:lnTo>
                  <a:lnTo>
                    <a:pt x="2786380" y="0"/>
                  </a:lnTo>
                  <a:lnTo>
                    <a:pt x="2760980" y="0"/>
                  </a:lnTo>
                  <a:lnTo>
                    <a:pt x="2760980" y="1460373"/>
                  </a:lnTo>
                  <a:lnTo>
                    <a:pt x="2710180" y="1460373"/>
                  </a:lnTo>
                  <a:lnTo>
                    <a:pt x="2773680" y="1536573"/>
                  </a:lnTo>
                  <a:lnTo>
                    <a:pt x="2826588" y="1473073"/>
                  </a:lnTo>
                  <a:lnTo>
                    <a:pt x="2837180" y="1460373"/>
                  </a:lnTo>
                  <a:close/>
                </a:path>
                <a:path w="6416040" h="5033010">
                  <a:moveTo>
                    <a:pt x="4653788" y="1473962"/>
                  </a:moveTo>
                  <a:lnTo>
                    <a:pt x="4602988" y="1473962"/>
                  </a:lnTo>
                  <a:lnTo>
                    <a:pt x="4602988" y="1114044"/>
                  </a:lnTo>
                  <a:lnTo>
                    <a:pt x="4577588" y="1114044"/>
                  </a:lnTo>
                  <a:lnTo>
                    <a:pt x="4577588" y="1473962"/>
                  </a:lnTo>
                  <a:lnTo>
                    <a:pt x="4526788" y="1473962"/>
                  </a:lnTo>
                  <a:lnTo>
                    <a:pt x="4590288" y="1550162"/>
                  </a:lnTo>
                  <a:lnTo>
                    <a:pt x="4643196" y="1486662"/>
                  </a:lnTo>
                  <a:lnTo>
                    <a:pt x="4653788" y="1473962"/>
                  </a:lnTo>
                  <a:close/>
                </a:path>
                <a:path w="6416040" h="5033010">
                  <a:moveTo>
                    <a:pt x="6415659" y="2544572"/>
                  </a:moveTo>
                  <a:lnTo>
                    <a:pt x="6013704" y="2544572"/>
                  </a:lnTo>
                  <a:lnTo>
                    <a:pt x="6013704" y="2493772"/>
                  </a:lnTo>
                  <a:lnTo>
                    <a:pt x="5937504" y="2557272"/>
                  </a:lnTo>
                  <a:lnTo>
                    <a:pt x="6013704" y="2620772"/>
                  </a:lnTo>
                  <a:lnTo>
                    <a:pt x="6013704" y="2569972"/>
                  </a:lnTo>
                  <a:lnTo>
                    <a:pt x="6415659" y="2569972"/>
                  </a:lnTo>
                  <a:lnTo>
                    <a:pt x="6415659" y="2544572"/>
                  </a:lnTo>
                  <a:close/>
                </a:path>
              </a:pathLst>
            </a:custGeom>
            <a:solidFill>
              <a:srgbClr val="C00000"/>
            </a:solidFill>
          </p:spPr>
          <p:txBody>
            <a:bodyPr wrap="square" lIns="0" tIns="0" rIns="0" bIns="0" rtlCol="0"/>
            <a:lstStyle/>
            <a:p>
              <a:endParaRPr/>
            </a:p>
          </p:txBody>
        </p:sp>
        <p:sp>
          <p:nvSpPr>
            <p:cNvPr id="15" name="object 20">
              <a:extLst>
                <a:ext uri="{FF2B5EF4-FFF2-40B4-BE49-F238E27FC236}">
                  <a16:creationId xmlns:a16="http://schemas.microsoft.com/office/drawing/2014/main" id="{15A9CFEA-F44E-E725-CF88-EEFBA229CC13}"/>
                </a:ext>
              </a:extLst>
            </p:cNvPr>
            <p:cNvSpPr/>
            <p:nvPr/>
          </p:nvSpPr>
          <p:spPr>
            <a:xfrm>
              <a:off x="4994910" y="1367789"/>
              <a:ext cx="1854835" cy="0"/>
            </a:xfrm>
            <a:custGeom>
              <a:avLst/>
              <a:gdLst/>
              <a:ahLst/>
              <a:cxnLst/>
              <a:rect l="l" t="t" r="r" b="b"/>
              <a:pathLst>
                <a:path w="1854834">
                  <a:moveTo>
                    <a:pt x="0" y="0"/>
                  </a:moveTo>
                  <a:lnTo>
                    <a:pt x="1854708" y="0"/>
                  </a:lnTo>
                </a:path>
              </a:pathLst>
            </a:custGeom>
            <a:ln w="25400">
              <a:solidFill>
                <a:srgbClr val="C00000"/>
              </a:solidFill>
            </a:ln>
          </p:spPr>
          <p:txBody>
            <a:bodyPr wrap="square" lIns="0" tIns="0" rIns="0" bIns="0" rtlCol="0"/>
            <a:lstStyle/>
            <a:p>
              <a:endParaRPr/>
            </a:p>
          </p:txBody>
        </p:sp>
        <p:sp>
          <p:nvSpPr>
            <p:cNvPr id="16" name="object 21">
              <a:extLst>
                <a:ext uri="{FF2B5EF4-FFF2-40B4-BE49-F238E27FC236}">
                  <a16:creationId xmlns:a16="http://schemas.microsoft.com/office/drawing/2014/main" id="{952CD497-827E-8863-EF6B-76E548CE9471}"/>
                </a:ext>
              </a:extLst>
            </p:cNvPr>
            <p:cNvSpPr/>
            <p:nvPr/>
          </p:nvSpPr>
          <p:spPr>
            <a:xfrm>
              <a:off x="4931410" y="1367789"/>
              <a:ext cx="127000" cy="1536700"/>
            </a:xfrm>
            <a:custGeom>
              <a:avLst/>
              <a:gdLst/>
              <a:ahLst/>
              <a:cxnLst/>
              <a:rect l="l" t="t" r="r" b="b"/>
              <a:pathLst>
                <a:path w="127000" h="1536700">
                  <a:moveTo>
                    <a:pt x="50800" y="1460373"/>
                  </a:moveTo>
                  <a:lnTo>
                    <a:pt x="0" y="1460373"/>
                  </a:lnTo>
                  <a:lnTo>
                    <a:pt x="63500" y="1536573"/>
                  </a:lnTo>
                  <a:lnTo>
                    <a:pt x="116416" y="1473073"/>
                  </a:lnTo>
                  <a:lnTo>
                    <a:pt x="50800" y="1473073"/>
                  </a:lnTo>
                  <a:lnTo>
                    <a:pt x="50800" y="1460373"/>
                  </a:lnTo>
                  <a:close/>
                </a:path>
                <a:path w="127000" h="1536700">
                  <a:moveTo>
                    <a:pt x="76200" y="0"/>
                  </a:moveTo>
                  <a:lnTo>
                    <a:pt x="50800" y="0"/>
                  </a:lnTo>
                  <a:lnTo>
                    <a:pt x="50800" y="1473073"/>
                  </a:lnTo>
                  <a:lnTo>
                    <a:pt x="76200" y="1473073"/>
                  </a:lnTo>
                  <a:lnTo>
                    <a:pt x="76200" y="0"/>
                  </a:lnTo>
                  <a:close/>
                </a:path>
                <a:path w="127000" h="1536700">
                  <a:moveTo>
                    <a:pt x="127000" y="1460373"/>
                  </a:moveTo>
                  <a:lnTo>
                    <a:pt x="76200" y="1460373"/>
                  </a:lnTo>
                  <a:lnTo>
                    <a:pt x="76200" y="1473073"/>
                  </a:lnTo>
                  <a:lnTo>
                    <a:pt x="116416" y="1473073"/>
                  </a:lnTo>
                  <a:lnTo>
                    <a:pt x="127000" y="1460373"/>
                  </a:lnTo>
                  <a:close/>
                </a:path>
              </a:pathLst>
            </a:custGeom>
            <a:solidFill>
              <a:srgbClr val="C00000"/>
            </a:solidFill>
          </p:spPr>
          <p:txBody>
            <a:bodyPr wrap="square" lIns="0" tIns="0" rIns="0" bIns="0" rtlCol="0"/>
            <a:lstStyle/>
            <a:p>
              <a:endParaRPr/>
            </a:p>
          </p:txBody>
        </p:sp>
      </p:grpSp>
    </p:spTree>
    <p:extLst>
      <p:ext uri="{BB962C8B-B14F-4D97-AF65-F5344CB8AC3E}">
        <p14:creationId xmlns:p14="http://schemas.microsoft.com/office/powerpoint/2010/main" val="4068170692"/>
      </p:ext>
    </p:extLst>
  </p:cSld>
  <p:clrMapOvr>
    <a:masterClrMapping/>
  </p:clrMapOvr>
  <p:extLst>
    <p:ext uri="{6950BFC3-D8DA-4A85-94F7-54DA5524770B}">
      <p188:commentRel xmlns:p188="http://schemas.microsoft.com/office/powerpoint/2018/8/main" r:id="rId2"/>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532AD1CF-AD2D-D0B9-AEFA-27FF67FA4500}"/>
              </a:ext>
            </a:extLst>
          </p:cNvPr>
          <p:cNvSpPr>
            <a:spLocks noGrp="1"/>
          </p:cNvSpPr>
          <p:nvPr>
            <p:ph type="title" idx="4294967295"/>
          </p:nvPr>
        </p:nvSpPr>
        <p:spPr>
          <a:xfrm>
            <a:off x="304800" y="1"/>
            <a:ext cx="11530059" cy="73142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192875" rtl="0" eaLnBrk="1" fontAlgn="t" latinLnBrk="0" hangingPunct="1">
              <a:lnSpc>
                <a:spcPct val="100000"/>
              </a:lnSpc>
              <a:spcBef>
                <a:spcPct val="0"/>
              </a:spcBef>
              <a:spcAft>
                <a:spcPts val="600"/>
              </a:spcAft>
              <a:buClr>
                <a:schemeClr val="accent3">
                  <a:lumMod val="75000"/>
                </a:schemeClr>
              </a:buClr>
              <a:buSzTx/>
              <a:buFont typeface="Wingdings" charset="2"/>
              <a:buNone/>
              <a:tabLst/>
              <a:defRPr/>
            </a:pPr>
            <a:r>
              <a:rPr kumimoji="0" lang="en-US" sz="2664" b="0" i="0" u="none" strike="noStrike" kern="1200" cap="none" spc="0" normalizeH="0" baseline="0" noProof="0">
                <a:ln>
                  <a:noFill/>
                </a:ln>
                <a:solidFill>
                  <a:schemeClr val="bg1"/>
                </a:solidFill>
                <a:effectLst/>
                <a:uLnTx/>
                <a:uFillTx/>
                <a:latin typeface="Franklin Gothic Medium" panose="020B0603020102020204" pitchFamily="34" charset="0"/>
                <a:ea typeface="+mj-ea"/>
                <a:cs typeface="Arial" panose="020B0604020202020204" pitchFamily="34" charset="0"/>
              </a:rPr>
              <a:t>Flood Risk Dashboard</a:t>
            </a:r>
          </a:p>
        </p:txBody>
      </p:sp>
      <p:sp>
        <p:nvSpPr>
          <p:cNvPr id="18" name="Rectangle 17">
            <a:extLst>
              <a:ext uri="{FF2B5EF4-FFF2-40B4-BE49-F238E27FC236}">
                <a16:creationId xmlns:a16="http://schemas.microsoft.com/office/drawing/2014/main" id="{C2C5B4F8-DD9B-5C79-7C79-E612E4C763EC}"/>
              </a:ext>
              <a:ext uri="{C183D7F6-B498-43B3-948B-1728B52AA6E4}">
                <adec:decorative xmlns:adec="http://schemas.microsoft.com/office/drawing/2017/decorative" val="1"/>
              </a:ext>
            </a:extLst>
          </p:cNvPr>
          <p:cNvSpPr/>
          <p:nvPr/>
        </p:nvSpPr>
        <p:spPr>
          <a:xfrm>
            <a:off x="0" y="5852160"/>
            <a:ext cx="11074400" cy="990632"/>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4" name="Picture 3">
            <a:extLst>
              <a:ext uri="{FF2B5EF4-FFF2-40B4-BE49-F238E27FC236}">
                <a16:creationId xmlns:a16="http://schemas.microsoft.com/office/drawing/2014/main" id="{1C6E2E9D-E818-D531-BE57-E6FDF8AA9C84}"/>
              </a:ext>
            </a:extLst>
          </p:cNvPr>
          <p:cNvPicPr>
            <a:picLocks noChangeAspect="1"/>
          </p:cNvPicPr>
          <p:nvPr/>
        </p:nvPicPr>
        <p:blipFill>
          <a:blip r:embed="rId3"/>
          <a:srcRect t="874" b="874"/>
          <a:stretch/>
        </p:blipFill>
        <p:spPr>
          <a:xfrm>
            <a:off x="1523972" y="879847"/>
            <a:ext cx="9144055" cy="5814526"/>
          </a:xfrm>
          <a:prstGeom prst="rect">
            <a:avLst/>
          </a:prstGeom>
        </p:spPr>
      </p:pic>
    </p:spTree>
    <p:extLst>
      <p:ext uri="{BB962C8B-B14F-4D97-AF65-F5344CB8AC3E}">
        <p14:creationId xmlns:p14="http://schemas.microsoft.com/office/powerpoint/2010/main" val="2506513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DB06C9D-E3D2-6130-AC3F-BAD164275A54}"/>
              </a:ext>
            </a:extLst>
          </p:cNvPr>
          <p:cNvSpPr>
            <a:spLocks noGrp="1"/>
          </p:cNvSpPr>
          <p:nvPr>
            <p:ph type="title" idx="4294967295"/>
          </p:nvPr>
        </p:nvSpPr>
        <p:spPr>
          <a:xfrm>
            <a:off x="304800" y="1"/>
            <a:ext cx="11530059" cy="73142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192875" rtl="0" eaLnBrk="1" fontAlgn="t" latinLnBrk="0" hangingPunct="1">
              <a:lnSpc>
                <a:spcPct val="100000"/>
              </a:lnSpc>
              <a:spcBef>
                <a:spcPct val="0"/>
              </a:spcBef>
              <a:spcAft>
                <a:spcPts val="600"/>
              </a:spcAft>
              <a:buClr>
                <a:schemeClr val="accent3">
                  <a:lumMod val="75000"/>
                </a:schemeClr>
              </a:buClr>
              <a:buSzTx/>
              <a:buFont typeface="Wingdings" charset="2"/>
              <a:buNone/>
              <a:tabLst/>
              <a:defRPr/>
            </a:pPr>
            <a:r>
              <a:rPr kumimoji="0" lang="en-US" sz="2400" b="0" i="0" u="none" strike="noStrike" kern="1200" cap="none" spc="0" normalizeH="0" baseline="0" noProof="0">
                <a:ln>
                  <a:noFill/>
                </a:ln>
                <a:solidFill>
                  <a:schemeClr val="bg1"/>
                </a:solidFill>
                <a:effectLst/>
                <a:uLnTx/>
                <a:uFillTx/>
                <a:latin typeface="Franklin Gothic Medium" panose="020B0603020102020204" pitchFamily="34" charset="0"/>
                <a:ea typeface="+mj-ea"/>
                <a:cs typeface="Arial" panose="020B0604020202020204" pitchFamily="34" charset="0"/>
              </a:rPr>
              <a:t>Flood Risk Dashboard (page 2)</a:t>
            </a:r>
            <a:endParaRPr kumimoji="0" lang="en-US" sz="2664" b="0" i="0" u="none" strike="noStrike" kern="1200" cap="none" spc="0" normalizeH="0" baseline="0" noProof="0">
              <a:ln>
                <a:noFill/>
              </a:ln>
              <a:solidFill>
                <a:schemeClr val="bg1"/>
              </a:solidFill>
              <a:effectLst/>
              <a:uLnTx/>
              <a:uFillTx/>
              <a:latin typeface="Franklin Gothic Medium" panose="020B0603020102020204" pitchFamily="34" charset="0"/>
              <a:ea typeface="+mj-ea"/>
              <a:cs typeface="Arial" panose="020B0604020202020204" pitchFamily="34" charset="0"/>
            </a:endParaRPr>
          </a:p>
        </p:txBody>
      </p:sp>
      <p:sp>
        <p:nvSpPr>
          <p:cNvPr id="7" name="Rectangle 6">
            <a:extLst>
              <a:ext uri="{FF2B5EF4-FFF2-40B4-BE49-F238E27FC236}">
                <a16:creationId xmlns:a16="http://schemas.microsoft.com/office/drawing/2014/main" id="{251B16A3-CD71-311E-6B23-5D66CFC929AC}"/>
              </a:ext>
              <a:ext uri="{C183D7F6-B498-43B3-948B-1728B52AA6E4}">
                <adec:decorative xmlns:adec="http://schemas.microsoft.com/office/drawing/2017/decorative" val="1"/>
              </a:ext>
            </a:extLst>
          </p:cNvPr>
          <p:cNvSpPr/>
          <p:nvPr/>
        </p:nvSpPr>
        <p:spPr>
          <a:xfrm>
            <a:off x="0" y="5852160"/>
            <a:ext cx="11074400" cy="990632"/>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3" name="Picture 2">
            <a:extLst>
              <a:ext uri="{FF2B5EF4-FFF2-40B4-BE49-F238E27FC236}">
                <a16:creationId xmlns:a16="http://schemas.microsoft.com/office/drawing/2014/main" id="{4F74206C-D76A-FAE9-1FCD-AF8F4BB24880}"/>
              </a:ext>
            </a:extLst>
          </p:cNvPr>
          <p:cNvPicPr>
            <a:picLocks noChangeAspect="1"/>
          </p:cNvPicPr>
          <p:nvPr/>
        </p:nvPicPr>
        <p:blipFill>
          <a:blip r:embed="rId4"/>
          <a:srcRect/>
          <a:stretch/>
        </p:blipFill>
        <p:spPr>
          <a:xfrm>
            <a:off x="1663563" y="907915"/>
            <a:ext cx="8864874" cy="5737322"/>
          </a:xfrm>
          <a:prstGeom prst="rect">
            <a:avLst/>
          </a:prstGeom>
        </p:spPr>
      </p:pic>
    </p:spTree>
    <p:extLst>
      <p:ext uri="{BB962C8B-B14F-4D97-AF65-F5344CB8AC3E}">
        <p14:creationId xmlns:p14="http://schemas.microsoft.com/office/powerpoint/2010/main" val="463724174"/>
      </p:ext>
    </p:extLst>
  </p:cSld>
  <p:clrMapOvr>
    <a:masterClrMapping/>
  </p:clrMapOvr>
  <p:extLst>
    <p:ext uri="{6950BFC3-D8DA-4A85-94F7-54DA5524770B}">
      <p188:commentRel xmlns:p188="http://schemas.microsoft.com/office/powerpoint/2018/8/main" r:id="rId3"/>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07531E-83B7-A68A-316C-4BECFD5B7619}"/>
            </a:ext>
          </a:extLst>
        </p:cNvPr>
        <p:cNvGrpSpPr/>
        <p:nvPr/>
      </p:nvGrpSpPr>
      <p:grpSpPr>
        <a:xfrm>
          <a:off x="0" y="0"/>
          <a:ext cx="0" cy="0"/>
          <a:chOff x="0" y="0"/>
          <a:chExt cx="0" cy="0"/>
        </a:xfrm>
      </p:grpSpPr>
      <p:sp>
        <p:nvSpPr>
          <p:cNvPr id="12" name="Text Placeholder 11">
            <a:extLst>
              <a:ext uri="{FF2B5EF4-FFF2-40B4-BE49-F238E27FC236}">
                <a16:creationId xmlns:a16="http://schemas.microsoft.com/office/drawing/2014/main" id="{867AE675-AAC3-1BF8-EBFE-512ECBFEA300}"/>
              </a:ext>
            </a:extLst>
          </p:cNvPr>
          <p:cNvSpPr>
            <a:spLocks noGrp="1"/>
          </p:cNvSpPr>
          <p:nvPr>
            <p:ph type="title" idx="4294967295"/>
          </p:nvPr>
        </p:nvSpPr>
        <p:spPr>
          <a:xfrm>
            <a:off x="304800" y="1"/>
            <a:ext cx="11530059" cy="73142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192875" rtl="0" eaLnBrk="1" fontAlgn="t" latinLnBrk="0" hangingPunct="1">
              <a:lnSpc>
                <a:spcPct val="100000"/>
              </a:lnSpc>
              <a:spcBef>
                <a:spcPct val="0"/>
              </a:spcBef>
              <a:spcAft>
                <a:spcPts val="600"/>
              </a:spcAft>
              <a:buClr>
                <a:schemeClr val="accent3">
                  <a:lumMod val="75000"/>
                </a:schemeClr>
              </a:buClr>
              <a:buSzTx/>
              <a:buFont typeface="Wingdings" charset="2"/>
              <a:buNone/>
              <a:tabLst/>
              <a:defRPr/>
            </a:pPr>
            <a:r>
              <a:rPr kumimoji="0" lang="en-US" sz="2664" b="0" i="0" u="none" strike="noStrike" kern="1200" cap="none" spc="0" normalizeH="0" baseline="0" noProof="0">
                <a:ln>
                  <a:noFill/>
                </a:ln>
                <a:solidFill>
                  <a:schemeClr val="bg1"/>
                </a:solidFill>
                <a:effectLst/>
                <a:uLnTx/>
                <a:uFillTx/>
                <a:latin typeface="Franklin Gothic Medium" panose="020B0603020102020204" pitchFamily="34" charset="0"/>
                <a:ea typeface="+mj-ea"/>
                <a:cs typeface="Arial" panose="020B0604020202020204" pitchFamily="34" charset="0"/>
              </a:rPr>
              <a:t>Flood Risk Dashboard</a:t>
            </a:r>
          </a:p>
        </p:txBody>
      </p:sp>
      <p:sp>
        <p:nvSpPr>
          <p:cNvPr id="18" name="Rectangle 17">
            <a:extLst>
              <a:ext uri="{FF2B5EF4-FFF2-40B4-BE49-F238E27FC236}">
                <a16:creationId xmlns:a16="http://schemas.microsoft.com/office/drawing/2014/main" id="{A6313AD4-2176-C704-5E54-8221CBB5D733}"/>
              </a:ext>
              <a:ext uri="{C183D7F6-B498-43B3-948B-1728B52AA6E4}">
                <adec:decorative xmlns:adec="http://schemas.microsoft.com/office/drawing/2017/decorative" val="1"/>
              </a:ext>
            </a:extLst>
          </p:cNvPr>
          <p:cNvSpPr/>
          <p:nvPr/>
        </p:nvSpPr>
        <p:spPr>
          <a:xfrm>
            <a:off x="0" y="5852160"/>
            <a:ext cx="11074400" cy="990632"/>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ranklin Gothic Book" panose="020B0503020102020204"/>
              <a:ea typeface="+mn-ea"/>
              <a:cs typeface="+mn-cs"/>
            </a:endParaRPr>
          </a:p>
        </p:txBody>
      </p:sp>
      <p:pic>
        <p:nvPicPr>
          <p:cNvPr id="4" name="Picture 3">
            <a:extLst>
              <a:ext uri="{FF2B5EF4-FFF2-40B4-BE49-F238E27FC236}">
                <a16:creationId xmlns:a16="http://schemas.microsoft.com/office/drawing/2014/main" id="{9FA47BD7-58AD-FE94-50F5-C812D2882FB4}"/>
              </a:ext>
            </a:extLst>
          </p:cNvPr>
          <p:cNvPicPr>
            <a:picLocks noChangeAspect="1"/>
          </p:cNvPicPr>
          <p:nvPr/>
        </p:nvPicPr>
        <p:blipFill>
          <a:blip r:embed="rId3"/>
          <a:srcRect t="874" b="874"/>
          <a:stretch/>
        </p:blipFill>
        <p:spPr>
          <a:xfrm>
            <a:off x="1523972" y="879847"/>
            <a:ext cx="9144055" cy="5814526"/>
          </a:xfrm>
          <a:prstGeom prst="rect">
            <a:avLst/>
          </a:prstGeom>
        </p:spPr>
      </p:pic>
      <p:pic>
        <p:nvPicPr>
          <p:cNvPr id="2" name="Picture 1">
            <a:extLst>
              <a:ext uri="{FF2B5EF4-FFF2-40B4-BE49-F238E27FC236}">
                <a16:creationId xmlns:a16="http://schemas.microsoft.com/office/drawing/2014/main" id="{97CE0D09-22C6-6BF2-0DC3-038EC801C832}"/>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674707" y="2035490"/>
            <a:ext cx="797671" cy="640522"/>
          </a:xfrm>
          <a:prstGeom prst="rect">
            <a:avLst/>
          </a:prstGeom>
        </p:spPr>
      </p:pic>
    </p:spTree>
    <p:extLst>
      <p:ext uri="{BB962C8B-B14F-4D97-AF65-F5344CB8AC3E}">
        <p14:creationId xmlns:p14="http://schemas.microsoft.com/office/powerpoint/2010/main" val="24458047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499AA3-5027-70CE-2878-E09350164DDC}"/>
            </a:ext>
          </a:extLst>
        </p:cNvPr>
        <p:cNvGrpSpPr/>
        <p:nvPr/>
      </p:nvGrpSpPr>
      <p:grpSpPr>
        <a:xfrm>
          <a:off x="0" y="0"/>
          <a:ext cx="0" cy="0"/>
          <a:chOff x="0" y="0"/>
          <a:chExt cx="0" cy="0"/>
        </a:xfrm>
      </p:grpSpPr>
      <p:sp>
        <p:nvSpPr>
          <p:cNvPr id="12" name="Text Placeholder 11">
            <a:extLst>
              <a:ext uri="{FF2B5EF4-FFF2-40B4-BE49-F238E27FC236}">
                <a16:creationId xmlns:a16="http://schemas.microsoft.com/office/drawing/2014/main" id="{46EAF99A-0614-84EA-757A-D55D0442C71C}"/>
              </a:ext>
            </a:extLst>
          </p:cNvPr>
          <p:cNvSpPr>
            <a:spLocks noGrp="1"/>
          </p:cNvSpPr>
          <p:nvPr>
            <p:ph type="title" idx="4294967295"/>
          </p:nvPr>
        </p:nvSpPr>
        <p:spPr>
          <a:xfrm>
            <a:off x="304800" y="1"/>
            <a:ext cx="11530059" cy="73142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192875" rtl="0" eaLnBrk="1" fontAlgn="t" latinLnBrk="0" hangingPunct="1">
              <a:lnSpc>
                <a:spcPct val="100000"/>
              </a:lnSpc>
              <a:spcBef>
                <a:spcPct val="0"/>
              </a:spcBef>
              <a:spcAft>
                <a:spcPts val="600"/>
              </a:spcAft>
              <a:buClr>
                <a:schemeClr val="accent3">
                  <a:lumMod val="75000"/>
                </a:schemeClr>
              </a:buClr>
              <a:buSzTx/>
              <a:buFont typeface="Wingdings" charset="2"/>
              <a:buNone/>
              <a:tabLst/>
              <a:defRPr/>
            </a:pPr>
            <a:r>
              <a:rPr kumimoji="0" lang="en-US" sz="2664" b="0" i="0" u="none" strike="noStrike" kern="1200" cap="none" spc="0" normalizeH="0" baseline="0" noProof="0">
                <a:ln>
                  <a:noFill/>
                </a:ln>
                <a:solidFill>
                  <a:schemeClr val="bg1"/>
                </a:solidFill>
                <a:effectLst/>
                <a:uLnTx/>
                <a:uFillTx/>
                <a:latin typeface="Franklin Gothic Medium" panose="020B0603020102020204" pitchFamily="34" charset="0"/>
                <a:ea typeface="+mj-ea"/>
                <a:cs typeface="Arial" panose="020B0604020202020204" pitchFamily="34" charset="0"/>
              </a:rPr>
              <a:t>Flood Risk Dashboard</a:t>
            </a:r>
          </a:p>
        </p:txBody>
      </p:sp>
      <p:sp>
        <p:nvSpPr>
          <p:cNvPr id="18" name="Rectangle 17">
            <a:extLst>
              <a:ext uri="{FF2B5EF4-FFF2-40B4-BE49-F238E27FC236}">
                <a16:creationId xmlns:a16="http://schemas.microsoft.com/office/drawing/2014/main" id="{BA91B470-986D-06D5-CFD3-980922D4F44A}"/>
              </a:ext>
              <a:ext uri="{C183D7F6-B498-43B3-948B-1728B52AA6E4}">
                <adec:decorative xmlns:adec="http://schemas.microsoft.com/office/drawing/2017/decorative" val="1"/>
              </a:ext>
            </a:extLst>
          </p:cNvPr>
          <p:cNvSpPr/>
          <p:nvPr/>
        </p:nvSpPr>
        <p:spPr>
          <a:xfrm>
            <a:off x="0" y="5852160"/>
            <a:ext cx="11074400" cy="990632"/>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ranklin Gothic Book" panose="020B0503020102020204"/>
              <a:ea typeface="+mn-ea"/>
              <a:cs typeface="+mn-cs"/>
            </a:endParaRPr>
          </a:p>
        </p:txBody>
      </p:sp>
      <p:pic>
        <p:nvPicPr>
          <p:cNvPr id="4" name="Picture 3">
            <a:extLst>
              <a:ext uri="{FF2B5EF4-FFF2-40B4-BE49-F238E27FC236}">
                <a16:creationId xmlns:a16="http://schemas.microsoft.com/office/drawing/2014/main" id="{9CE3A44A-AF03-B2CF-6789-DF2537AAD1F8}"/>
              </a:ext>
            </a:extLst>
          </p:cNvPr>
          <p:cNvPicPr>
            <a:picLocks noChangeAspect="1"/>
          </p:cNvPicPr>
          <p:nvPr/>
        </p:nvPicPr>
        <p:blipFill>
          <a:blip r:embed="rId3"/>
          <a:srcRect t="874" b="874"/>
          <a:stretch/>
        </p:blipFill>
        <p:spPr>
          <a:xfrm>
            <a:off x="1523972" y="879847"/>
            <a:ext cx="9144055" cy="5814526"/>
          </a:xfrm>
          <a:prstGeom prst="rect">
            <a:avLst/>
          </a:prstGeom>
        </p:spPr>
      </p:pic>
    </p:spTree>
    <p:extLst>
      <p:ext uri="{BB962C8B-B14F-4D97-AF65-F5344CB8AC3E}">
        <p14:creationId xmlns:p14="http://schemas.microsoft.com/office/powerpoint/2010/main" val="41689822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61076F-6D4D-DBDC-BE95-8806010EFC81}"/>
            </a:ext>
          </a:extLst>
        </p:cNvPr>
        <p:cNvGrpSpPr/>
        <p:nvPr/>
      </p:nvGrpSpPr>
      <p:grpSpPr>
        <a:xfrm>
          <a:off x="0" y="0"/>
          <a:ext cx="0" cy="0"/>
          <a:chOff x="0" y="0"/>
          <a:chExt cx="0" cy="0"/>
        </a:xfrm>
      </p:grpSpPr>
      <p:sp>
        <p:nvSpPr>
          <p:cNvPr id="12" name="Text Placeholder 11">
            <a:extLst>
              <a:ext uri="{FF2B5EF4-FFF2-40B4-BE49-F238E27FC236}">
                <a16:creationId xmlns:a16="http://schemas.microsoft.com/office/drawing/2014/main" id="{CDCD20E3-6F65-F73C-4CDF-41F695294A55}"/>
              </a:ext>
            </a:extLst>
          </p:cNvPr>
          <p:cNvSpPr>
            <a:spLocks noGrp="1"/>
          </p:cNvSpPr>
          <p:nvPr>
            <p:ph type="title" idx="4294967295"/>
          </p:nvPr>
        </p:nvSpPr>
        <p:spPr>
          <a:xfrm>
            <a:off x="304800" y="1"/>
            <a:ext cx="11530059" cy="73142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192875" rtl="0" eaLnBrk="1" fontAlgn="t" latinLnBrk="0" hangingPunct="1">
              <a:lnSpc>
                <a:spcPct val="100000"/>
              </a:lnSpc>
              <a:spcBef>
                <a:spcPct val="0"/>
              </a:spcBef>
              <a:spcAft>
                <a:spcPts val="600"/>
              </a:spcAft>
              <a:buClr>
                <a:schemeClr val="accent3">
                  <a:lumMod val="75000"/>
                </a:schemeClr>
              </a:buClr>
              <a:buSzTx/>
              <a:buFont typeface="Wingdings" charset="2"/>
              <a:buNone/>
              <a:tabLst/>
              <a:defRPr/>
            </a:pPr>
            <a:r>
              <a:rPr kumimoji="0" lang="en-US" sz="2664" b="0" i="0" u="none" strike="noStrike" kern="1200" cap="none" spc="0" normalizeH="0" baseline="0" noProof="0">
                <a:ln>
                  <a:noFill/>
                </a:ln>
                <a:solidFill>
                  <a:schemeClr val="bg1"/>
                </a:solidFill>
                <a:effectLst/>
                <a:uLnTx/>
                <a:uFillTx/>
                <a:latin typeface="Franklin Gothic Medium" panose="020B0603020102020204" pitchFamily="34" charset="0"/>
                <a:ea typeface="+mj-ea"/>
                <a:cs typeface="Arial" panose="020B0604020202020204" pitchFamily="34" charset="0"/>
              </a:rPr>
              <a:t>Flood Risk Dashboard</a:t>
            </a:r>
          </a:p>
        </p:txBody>
      </p:sp>
      <p:sp>
        <p:nvSpPr>
          <p:cNvPr id="18" name="Rectangle 17">
            <a:extLst>
              <a:ext uri="{FF2B5EF4-FFF2-40B4-BE49-F238E27FC236}">
                <a16:creationId xmlns:a16="http://schemas.microsoft.com/office/drawing/2014/main" id="{726CC4F8-6290-D0EF-1807-B900BE1DE134}"/>
              </a:ext>
              <a:ext uri="{C183D7F6-B498-43B3-948B-1728B52AA6E4}">
                <adec:decorative xmlns:adec="http://schemas.microsoft.com/office/drawing/2017/decorative" val="1"/>
              </a:ext>
            </a:extLst>
          </p:cNvPr>
          <p:cNvSpPr/>
          <p:nvPr/>
        </p:nvSpPr>
        <p:spPr>
          <a:xfrm>
            <a:off x="0" y="5852160"/>
            <a:ext cx="11074400" cy="990632"/>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ranklin Gothic Book" panose="020B0503020102020204"/>
              <a:ea typeface="+mn-ea"/>
              <a:cs typeface="+mn-cs"/>
            </a:endParaRPr>
          </a:p>
        </p:txBody>
      </p:sp>
      <p:pic>
        <p:nvPicPr>
          <p:cNvPr id="4" name="Picture 3">
            <a:extLst>
              <a:ext uri="{FF2B5EF4-FFF2-40B4-BE49-F238E27FC236}">
                <a16:creationId xmlns:a16="http://schemas.microsoft.com/office/drawing/2014/main" id="{F7005825-82D6-A064-CB4D-F213E04D5681}"/>
              </a:ext>
            </a:extLst>
          </p:cNvPr>
          <p:cNvPicPr>
            <a:picLocks noChangeAspect="1"/>
          </p:cNvPicPr>
          <p:nvPr/>
        </p:nvPicPr>
        <p:blipFill>
          <a:blip r:embed="rId4"/>
          <a:srcRect t="874" b="874"/>
          <a:stretch/>
        </p:blipFill>
        <p:spPr>
          <a:xfrm>
            <a:off x="1523972" y="879847"/>
            <a:ext cx="9144055" cy="5814526"/>
          </a:xfrm>
          <a:prstGeom prst="rect">
            <a:avLst/>
          </a:prstGeom>
        </p:spPr>
      </p:pic>
      <p:pic>
        <p:nvPicPr>
          <p:cNvPr id="2" name="Picture 1">
            <a:extLst>
              <a:ext uri="{FF2B5EF4-FFF2-40B4-BE49-F238E27FC236}">
                <a16:creationId xmlns:a16="http://schemas.microsoft.com/office/drawing/2014/main" id="{E0D3CE16-3FCD-3A04-CC84-4613150EE0D5}"/>
              </a:ext>
              <a:ext uri="{C183D7F6-B498-43B3-948B-1728B52AA6E4}">
                <adec:decorative xmlns:adec="http://schemas.microsoft.com/office/drawing/2017/decorative" val="1"/>
              </a:ext>
            </a:extLst>
          </p:cNvPr>
          <p:cNvPicPr>
            <a:picLocks noChangeAspect="1"/>
          </p:cNvPicPr>
          <p:nvPr/>
        </p:nvPicPr>
        <p:blipFill>
          <a:blip r:embed="rId5"/>
          <a:srcRect/>
          <a:stretch/>
        </p:blipFill>
        <p:spPr>
          <a:xfrm>
            <a:off x="9674707" y="2035490"/>
            <a:ext cx="797671" cy="640521"/>
          </a:xfrm>
          <a:prstGeom prst="rect">
            <a:avLst/>
          </a:prstGeom>
        </p:spPr>
      </p:pic>
    </p:spTree>
    <p:extLst>
      <p:ext uri="{BB962C8B-B14F-4D97-AF65-F5344CB8AC3E}">
        <p14:creationId xmlns:p14="http://schemas.microsoft.com/office/powerpoint/2010/main" val="841310640"/>
      </p:ext>
    </p:extLst>
  </p:cSld>
  <p:clrMapOvr>
    <a:masterClrMapping/>
  </p:clrMapOvr>
  <p:extLst>
    <p:ext uri="{6950BFC3-D8DA-4A85-94F7-54DA5524770B}">
      <p188:commentRel xmlns:p188="http://schemas.microsoft.com/office/powerpoint/2018/8/main" r:id="rId3"/>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18A3E81-96DB-088C-E8B4-41F374C2757E}"/>
              </a:ext>
            </a:extLst>
          </p:cNvPr>
          <p:cNvSpPr>
            <a:spLocks noGrp="1"/>
          </p:cNvSpPr>
          <p:nvPr>
            <p:ph type="title"/>
          </p:nvPr>
        </p:nvSpPr>
        <p:spPr/>
        <p:txBody>
          <a:bodyPr>
            <a:normAutofit fontScale="90000"/>
          </a:bodyPr>
          <a:lstStyle/>
          <a:p>
            <a:r>
              <a:rPr lang="en-US"/>
              <a:t>How Did the Floodplain Maps Change?</a:t>
            </a:r>
          </a:p>
        </p:txBody>
      </p:sp>
      <p:sp>
        <p:nvSpPr>
          <p:cNvPr id="2" name="Content Placeholder 1">
            <a:extLst>
              <a:ext uri="{FF2B5EF4-FFF2-40B4-BE49-F238E27FC236}">
                <a16:creationId xmlns:a16="http://schemas.microsoft.com/office/drawing/2014/main" id="{FD72F0F8-CAE7-58E9-C8CF-2A7A6F82492E}"/>
              </a:ext>
            </a:extLst>
          </p:cNvPr>
          <p:cNvSpPr>
            <a:spLocks noGrp="1"/>
          </p:cNvSpPr>
          <p:nvPr>
            <p:ph sz="half" idx="2"/>
          </p:nvPr>
        </p:nvSpPr>
        <p:spPr/>
        <p:txBody>
          <a:bodyPr/>
          <a:lstStyle/>
          <a:p>
            <a:r>
              <a:rPr lang="en-US"/>
              <a:t>FEMA Region 3 </a:t>
            </a:r>
            <a:br>
              <a:rPr lang="en-US"/>
            </a:br>
            <a:r>
              <a:rPr lang="en-US"/>
              <a:t>Changes Since Last FIRM (CSLF) Viewer: </a:t>
            </a:r>
            <a:br>
              <a:rPr lang="en-US"/>
            </a:br>
            <a:r>
              <a:rPr lang="en-US">
                <a:hlinkClick r:id="rId3"/>
              </a:rPr>
              <a:t>https://arcg.is/1HmKLT1</a:t>
            </a:r>
            <a:endParaRPr lang="en-US"/>
          </a:p>
          <a:p>
            <a:r>
              <a:rPr lang="en-US"/>
              <a:t>Change in Floodplain Extents:</a:t>
            </a:r>
          </a:p>
          <a:p>
            <a:pPr lvl="1"/>
            <a:r>
              <a:rPr lang="en-US" sz="2000">
                <a:solidFill>
                  <a:srgbClr val="7030A0"/>
                </a:solidFill>
              </a:rPr>
              <a:t>Purple</a:t>
            </a:r>
            <a:r>
              <a:rPr lang="en-US" sz="2000"/>
              <a:t> – Decrease</a:t>
            </a:r>
          </a:p>
          <a:p>
            <a:pPr lvl="1"/>
            <a:r>
              <a:rPr lang="en-US" sz="2000">
                <a:solidFill>
                  <a:schemeClr val="accent1"/>
                </a:solidFill>
              </a:rPr>
              <a:t>Blue</a:t>
            </a:r>
            <a:r>
              <a:rPr lang="en-US" sz="2000"/>
              <a:t> – Still Floodplain</a:t>
            </a:r>
          </a:p>
          <a:p>
            <a:pPr lvl="1"/>
            <a:r>
              <a:rPr lang="en-US" sz="2000">
                <a:solidFill>
                  <a:srgbClr val="CCCC00"/>
                </a:solidFill>
              </a:rPr>
              <a:t>Yellow</a:t>
            </a:r>
            <a:r>
              <a:rPr lang="en-US" sz="2000"/>
              <a:t> – Increase</a:t>
            </a:r>
          </a:p>
          <a:p>
            <a:pPr marL="0" indent="0">
              <a:buNone/>
            </a:pPr>
            <a:br>
              <a:rPr lang="en-US"/>
            </a:br>
            <a:r>
              <a:rPr lang="en-US"/>
              <a:t>*Map view has scale-dependent layers</a:t>
            </a:r>
          </a:p>
          <a:p>
            <a:endParaRPr lang="en-US"/>
          </a:p>
        </p:txBody>
      </p:sp>
      <p:pic>
        <p:nvPicPr>
          <p:cNvPr id="10" name="Picture 9" descr="A screenshot of a map&#10;&#10;AI-generated content may be incorrect.">
            <a:extLst>
              <a:ext uri="{FF2B5EF4-FFF2-40B4-BE49-F238E27FC236}">
                <a16:creationId xmlns:a16="http://schemas.microsoft.com/office/drawing/2014/main" id="{9075C026-3990-A274-38B1-46E298FA0A3D}"/>
              </a:ext>
            </a:extLst>
          </p:cNvPr>
          <p:cNvPicPr>
            <a:picLocks noChangeAspect="1"/>
          </p:cNvPicPr>
          <p:nvPr/>
        </p:nvPicPr>
        <p:blipFill>
          <a:blip r:embed="rId4"/>
          <a:stretch>
            <a:fillRect/>
          </a:stretch>
        </p:blipFill>
        <p:spPr>
          <a:xfrm>
            <a:off x="6153194" y="1343630"/>
            <a:ext cx="5984429" cy="3799869"/>
          </a:xfrm>
          <a:prstGeom prst="rect">
            <a:avLst/>
          </a:prstGeom>
        </p:spPr>
      </p:pic>
    </p:spTree>
    <p:extLst>
      <p:ext uri="{BB962C8B-B14F-4D97-AF65-F5344CB8AC3E}">
        <p14:creationId xmlns:p14="http://schemas.microsoft.com/office/powerpoint/2010/main" val="20688214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0D05479A-FAF7-5182-73C0-F5EBE436A576}"/>
              </a:ext>
            </a:extLst>
          </p:cNvPr>
          <p:cNvSpPr>
            <a:spLocks noGrp="1"/>
          </p:cNvSpPr>
          <p:nvPr>
            <p:ph type="title"/>
          </p:nvPr>
        </p:nvSpPr>
        <p:spPr/>
        <p:txBody>
          <a:bodyPr>
            <a:normAutofit/>
          </a:bodyPr>
          <a:lstStyle/>
          <a:p>
            <a:r>
              <a:rPr lang="en-US"/>
              <a:t>Introductions</a:t>
            </a:r>
          </a:p>
        </p:txBody>
      </p:sp>
      <p:sp>
        <p:nvSpPr>
          <p:cNvPr id="3" name="Rectangle 2">
            <a:extLst>
              <a:ext uri="{FF2B5EF4-FFF2-40B4-BE49-F238E27FC236}">
                <a16:creationId xmlns:a16="http://schemas.microsoft.com/office/drawing/2014/main" id="{11C8C91D-061C-E195-9FDB-48B83686F887}"/>
              </a:ext>
            </a:extLst>
          </p:cNvPr>
          <p:cNvSpPr/>
          <p:nvPr/>
        </p:nvSpPr>
        <p:spPr>
          <a:xfrm>
            <a:off x="1087911" y="1554480"/>
            <a:ext cx="5231295" cy="3749040"/>
          </a:xfrm>
          <a:prstGeom prst="rect">
            <a:avLst/>
          </a:prstGeom>
          <a:solidFill>
            <a:schemeClr val="tx2"/>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lang="en-US" sz="3200">
                <a:solidFill>
                  <a:schemeClr val="bg1"/>
                </a:solidFill>
                <a:latin typeface="Franklin Gothic Medium Cond"/>
              </a:rPr>
              <a:t>Please Introduce Yourself</a:t>
            </a:r>
          </a:p>
          <a:p>
            <a:endParaRPr lang="en-US" sz="1050">
              <a:solidFill>
                <a:schemeClr val="bg1"/>
              </a:solidFill>
              <a:latin typeface="Franklin Gothic Medium Cond"/>
            </a:endParaRPr>
          </a:p>
          <a:p>
            <a:pPr marL="800100" lvl="1" indent="-342900">
              <a:buFont typeface="Arial" panose="020B0604020202020204" pitchFamily="34" charset="0"/>
              <a:buChar char="•"/>
            </a:pPr>
            <a:r>
              <a:rPr lang="en-US" sz="2400">
                <a:solidFill>
                  <a:schemeClr val="bg1"/>
                </a:solidFill>
                <a:latin typeface="Franklin Gothic Medium Cond"/>
              </a:rPr>
              <a:t>Name.</a:t>
            </a:r>
          </a:p>
          <a:p>
            <a:pPr marL="800100" lvl="1" indent="-342900">
              <a:buFont typeface="Arial" panose="020B0604020202020204" pitchFamily="34" charset="0"/>
              <a:buChar char="•"/>
            </a:pPr>
            <a:r>
              <a:rPr lang="en-US" sz="2400">
                <a:solidFill>
                  <a:schemeClr val="bg1"/>
                </a:solidFill>
                <a:latin typeface="Franklin Gothic Medium Cond"/>
              </a:rPr>
              <a:t>Position.</a:t>
            </a:r>
          </a:p>
          <a:p>
            <a:pPr marL="800100" lvl="1" indent="-342900">
              <a:buFont typeface="Arial" panose="020B0604020202020204" pitchFamily="34" charset="0"/>
              <a:buChar char="•"/>
            </a:pPr>
            <a:r>
              <a:rPr lang="en-US" sz="2400">
                <a:solidFill>
                  <a:schemeClr val="bg1"/>
                </a:solidFill>
                <a:latin typeface="Franklin Gothic Medium Cond"/>
              </a:rPr>
              <a:t>Organization.</a:t>
            </a:r>
          </a:p>
        </p:txBody>
      </p:sp>
      <p:pic>
        <p:nvPicPr>
          <p:cNvPr id="5" name="Picture 4" descr="Photo shows Sunset on the Shenandoah River in Virginia ">
            <a:extLst>
              <a:ext uri="{FF2B5EF4-FFF2-40B4-BE49-F238E27FC236}">
                <a16:creationId xmlns:a16="http://schemas.microsoft.com/office/drawing/2014/main" id="{841BD0F7-6CE9-E707-1615-057583E5638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319206" y="1554480"/>
            <a:ext cx="4688053" cy="374904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268135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1A4BC-FBD8-95BC-64F9-C0746F11B110}"/>
              </a:ext>
            </a:extLst>
          </p:cNvPr>
          <p:cNvSpPr>
            <a:spLocks noGrp="1"/>
          </p:cNvSpPr>
          <p:nvPr>
            <p:ph type="title"/>
          </p:nvPr>
        </p:nvSpPr>
        <p:spPr/>
        <p:txBody>
          <a:bodyPr/>
          <a:lstStyle/>
          <a:p>
            <a:r>
              <a:rPr lang="en-US"/>
              <a:t>West Virginia Flood Risk Tool</a:t>
            </a:r>
          </a:p>
        </p:txBody>
      </p:sp>
      <p:sp>
        <p:nvSpPr>
          <p:cNvPr id="8" name="TextBox 7">
            <a:extLst>
              <a:ext uri="{FF2B5EF4-FFF2-40B4-BE49-F238E27FC236}">
                <a16:creationId xmlns:a16="http://schemas.microsoft.com/office/drawing/2014/main" id="{48E237F6-64ED-C9E4-EC11-7C22D302E908}"/>
              </a:ext>
            </a:extLst>
          </p:cNvPr>
          <p:cNvSpPr txBox="1"/>
          <p:nvPr/>
        </p:nvSpPr>
        <p:spPr>
          <a:xfrm>
            <a:off x="4529494" y="5803319"/>
            <a:ext cx="3133012" cy="369332"/>
          </a:xfrm>
          <a:prstGeom prst="rect">
            <a:avLst/>
          </a:prstGeom>
          <a:noFill/>
        </p:spPr>
        <p:txBody>
          <a:bodyPr wrap="square">
            <a:spAutoFit/>
          </a:bodyPr>
          <a:lstStyle/>
          <a:p>
            <a:pPr algn="l" rtl="0">
              <a:defRPr/>
            </a:pPr>
            <a:r>
              <a:rPr lang="en-US">
                <a:latin typeface="Arial"/>
                <a:hlinkClick r:id="rId2"/>
              </a:rPr>
              <a:t>WV Flood Tool (mapwv.gov)</a:t>
            </a:r>
            <a:endParaRPr lang="en-US">
              <a:latin typeface="Arial"/>
            </a:endParaRPr>
          </a:p>
        </p:txBody>
      </p:sp>
      <p:pic>
        <p:nvPicPr>
          <p:cNvPr id="4" name="Picture 3">
            <a:extLst>
              <a:ext uri="{FF2B5EF4-FFF2-40B4-BE49-F238E27FC236}">
                <a16:creationId xmlns:a16="http://schemas.microsoft.com/office/drawing/2014/main" id="{EB1B011D-EE30-A0AE-ED62-3ACB292F8CA7}"/>
              </a:ext>
            </a:extLst>
          </p:cNvPr>
          <p:cNvPicPr>
            <a:picLocks noChangeAspect="1"/>
          </p:cNvPicPr>
          <p:nvPr/>
        </p:nvPicPr>
        <p:blipFill>
          <a:blip r:embed="rId3"/>
          <a:stretch>
            <a:fillRect/>
          </a:stretch>
        </p:blipFill>
        <p:spPr>
          <a:xfrm>
            <a:off x="0" y="1070085"/>
            <a:ext cx="12192000" cy="4717829"/>
          </a:xfrm>
          <a:prstGeom prst="rect">
            <a:avLst/>
          </a:prstGeom>
        </p:spPr>
      </p:pic>
    </p:spTree>
    <p:extLst>
      <p:ext uri="{BB962C8B-B14F-4D97-AF65-F5344CB8AC3E}">
        <p14:creationId xmlns:p14="http://schemas.microsoft.com/office/powerpoint/2010/main" val="1769357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CEB80-8C52-73D7-837B-AE08D5725618}"/>
              </a:ext>
            </a:extLst>
          </p:cNvPr>
          <p:cNvSpPr>
            <a:spLocks noGrp="1"/>
          </p:cNvSpPr>
          <p:nvPr>
            <p:ph type="title"/>
          </p:nvPr>
        </p:nvSpPr>
        <p:spPr/>
        <p:txBody>
          <a:bodyPr>
            <a:normAutofit fontScale="90000"/>
          </a:bodyPr>
          <a:lstStyle/>
          <a:p>
            <a:r>
              <a:rPr lang="en-US"/>
              <a:t>Using Flood Risk Data to Identify and Reduce Risk</a:t>
            </a:r>
          </a:p>
        </p:txBody>
      </p:sp>
    </p:spTree>
    <p:extLst>
      <p:ext uri="{BB962C8B-B14F-4D97-AF65-F5344CB8AC3E}">
        <p14:creationId xmlns:p14="http://schemas.microsoft.com/office/powerpoint/2010/main" val="17895532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a:spLocks noGrp="1"/>
          </p:cNvSpPr>
          <p:nvPr>
            <p:ph type="title"/>
          </p:nvPr>
        </p:nvSpPr>
        <p:spPr>
          <a:xfrm>
            <a:off x="545685" y="-129178"/>
            <a:ext cx="10715627" cy="861646"/>
          </a:xfrm>
          <a:prstGeom prst="rect">
            <a:avLst/>
          </a:prstGeom>
        </p:spPr>
        <p:txBody>
          <a:bodyPr vert="horz" wrap="square" lIns="0" tIns="426593" rIns="0" bIns="0" rtlCol="0" anchor="ctr">
            <a:spAutoFit/>
          </a:bodyPr>
          <a:lstStyle/>
          <a:p>
            <a:pPr marL="326390">
              <a:spcBef>
                <a:spcPts val="95"/>
              </a:spcBef>
            </a:pPr>
            <a:r>
              <a:t>FEMA</a:t>
            </a:r>
            <a:r>
              <a:rPr spc="-75"/>
              <a:t> </a:t>
            </a:r>
            <a:r>
              <a:t>Flood</a:t>
            </a:r>
            <a:r>
              <a:rPr spc="-80"/>
              <a:t> </a:t>
            </a:r>
            <a:r>
              <a:t>Risk</a:t>
            </a:r>
            <a:r>
              <a:rPr spc="-80"/>
              <a:t> </a:t>
            </a:r>
            <a:r>
              <a:t>GIS</a:t>
            </a:r>
            <a:r>
              <a:rPr spc="-65"/>
              <a:t> </a:t>
            </a:r>
            <a:r>
              <a:rPr spc="-10"/>
              <a:t>Datasets</a:t>
            </a:r>
          </a:p>
        </p:txBody>
      </p:sp>
      <p:pic>
        <p:nvPicPr>
          <p:cNvPr id="9" name="object 9">
            <a:extLst>
              <a:ext uri="{C183D7F6-B498-43B3-948B-1728B52AA6E4}">
                <adec:decorative xmlns:adec="http://schemas.microsoft.com/office/drawing/2017/decorative" val="1"/>
              </a:ext>
            </a:extLst>
          </p:cNvPr>
          <p:cNvPicPr preferRelativeResize="0">
            <a:picLocks noChangeAspect="1"/>
          </p:cNvPicPr>
          <p:nvPr/>
        </p:nvPicPr>
        <p:blipFill>
          <a:blip r:embed="rId2" cstate="email">
            <a:extLst>
              <a:ext uri="{BEBA8EAE-BF5A-486C-A8C5-ECC9F3942E4B}">
                <a14:imgProps xmlns:a14="http://schemas.microsoft.com/office/drawing/2010/main">
                  <a14:imgLayer r:embed="rId3">
                    <a14:imgEffect>
                      <a14:sharpenSoften amount="30000"/>
                    </a14:imgEffect>
                  </a14:imgLayer>
                </a14:imgProps>
              </a:ext>
              <a:ext uri="{28A0092B-C50C-407E-A947-70E740481C1C}">
                <a14:useLocalDpi xmlns:a14="http://schemas.microsoft.com/office/drawing/2010/main"/>
              </a:ext>
            </a:extLst>
          </a:blip>
          <a:stretch>
            <a:fillRect/>
          </a:stretch>
        </p:blipFill>
        <p:spPr>
          <a:xfrm>
            <a:off x="2080468" y="3508513"/>
            <a:ext cx="3873736" cy="2560320"/>
          </a:xfrm>
          <a:prstGeom prst="rect">
            <a:avLst/>
          </a:prstGeom>
        </p:spPr>
      </p:pic>
      <p:pic>
        <p:nvPicPr>
          <p:cNvPr id="10" name="object 10">
            <a:extLst>
              <a:ext uri="{C183D7F6-B498-43B3-948B-1728B52AA6E4}">
                <adec:decorative xmlns:adec="http://schemas.microsoft.com/office/drawing/2017/decorative" val="1"/>
              </a:ext>
            </a:extLst>
          </p:cNvPr>
          <p:cNvPicPr preferRelativeResize="0">
            <a:picLocks noChangeAspect="1"/>
          </p:cNvPicPr>
          <p:nvPr/>
        </p:nvPicPr>
        <p:blipFill>
          <a:blip r:embed="rId4" cstate="email">
            <a:extLst>
              <a:ext uri="{BEBA8EAE-BF5A-486C-A8C5-ECC9F3942E4B}">
                <a14:imgProps xmlns:a14="http://schemas.microsoft.com/office/drawing/2010/main">
                  <a14:imgLayer r:embed="rId5">
                    <a14:imgEffect>
                      <a14:sharpenSoften amount="40000"/>
                    </a14:imgEffect>
                  </a14:imgLayer>
                </a14:imgProps>
              </a:ext>
              <a:ext uri="{28A0092B-C50C-407E-A947-70E740481C1C}">
                <a14:useLocalDpi xmlns:a14="http://schemas.microsoft.com/office/drawing/2010/main"/>
              </a:ext>
            </a:extLst>
          </a:blip>
          <a:stretch>
            <a:fillRect/>
          </a:stretch>
        </p:blipFill>
        <p:spPr>
          <a:xfrm>
            <a:off x="6038846" y="878619"/>
            <a:ext cx="3862258" cy="2560320"/>
          </a:xfrm>
          <a:prstGeom prst="rect">
            <a:avLst/>
          </a:prstGeom>
        </p:spPr>
      </p:pic>
      <p:pic>
        <p:nvPicPr>
          <p:cNvPr id="11" name="object 11" descr="Four maps show the flood risk information provided by FEMA Flood Risk Products "/>
          <p:cNvPicPr preferRelativeResize="0">
            <a:picLocks noChangeAspect="1"/>
          </p:cNvPicPr>
          <p:nvPr/>
        </p:nvPicPr>
        <p:blipFill>
          <a:blip r:embed="rId6" cstate="email">
            <a:extLst>
              <a:ext uri="{BEBA8EAE-BF5A-486C-A8C5-ECC9F3942E4B}">
                <a14:imgProps xmlns:a14="http://schemas.microsoft.com/office/drawing/2010/main">
                  <a14:imgLayer r:embed="rId7">
                    <a14:imgEffect>
                      <a14:sharpenSoften amount="36000"/>
                    </a14:imgEffect>
                  </a14:imgLayer>
                </a14:imgProps>
              </a:ext>
              <a:ext uri="{28A0092B-C50C-407E-A947-70E740481C1C}">
                <a14:useLocalDpi xmlns:a14="http://schemas.microsoft.com/office/drawing/2010/main"/>
              </a:ext>
            </a:extLst>
          </a:blip>
          <a:stretch>
            <a:fillRect/>
          </a:stretch>
        </p:blipFill>
        <p:spPr>
          <a:xfrm>
            <a:off x="2080468" y="878619"/>
            <a:ext cx="3864551" cy="2560320"/>
          </a:xfrm>
          <a:prstGeom prst="rect">
            <a:avLst/>
          </a:prstGeom>
        </p:spPr>
      </p:pic>
      <p:pic>
        <p:nvPicPr>
          <p:cNvPr id="12" name="object 12">
            <a:extLst>
              <a:ext uri="{C183D7F6-B498-43B3-948B-1728B52AA6E4}">
                <adec:decorative xmlns:adec="http://schemas.microsoft.com/office/drawing/2017/decorative" val="1"/>
              </a:ext>
            </a:extLst>
          </p:cNvPr>
          <p:cNvPicPr preferRelativeResize="0">
            <a:picLocks noChangeAspect="1"/>
          </p:cNvPicPr>
          <p:nvPr/>
        </p:nvPicPr>
        <p:blipFill>
          <a:blip r:embed="rId8" cstate="email">
            <a:extLst>
              <a:ext uri="{BEBA8EAE-BF5A-486C-A8C5-ECC9F3942E4B}">
                <a14:imgProps xmlns:a14="http://schemas.microsoft.com/office/drawing/2010/main">
                  <a14:imgLayer r:embed="rId9">
                    <a14:imgEffect>
                      <a14:sharpenSoften amount="30000"/>
                    </a14:imgEffect>
                  </a14:imgLayer>
                </a14:imgProps>
              </a:ext>
              <a:ext uri="{28A0092B-C50C-407E-A947-70E740481C1C}">
                <a14:useLocalDpi xmlns:a14="http://schemas.microsoft.com/office/drawing/2010/main"/>
              </a:ext>
            </a:extLst>
          </a:blip>
          <a:stretch>
            <a:fillRect/>
          </a:stretch>
        </p:blipFill>
        <p:spPr>
          <a:xfrm>
            <a:off x="6038846" y="3508513"/>
            <a:ext cx="3862258" cy="2560320"/>
          </a:xfrm>
          <a:prstGeom prst="rect">
            <a:avLst/>
          </a:prstGeom>
        </p:spPr>
      </p:pic>
      <p:sp>
        <p:nvSpPr>
          <p:cNvPr id="13" name="object 13"/>
          <p:cNvSpPr txBox="1"/>
          <p:nvPr/>
        </p:nvSpPr>
        <p:spPr>
          <a:xfrm>
            <a:off x="274361" y="1507064"/>
            <a:ext cx="1510665" cy="936795"/>
          </a:xfrm>
          <a:prstGeom prst="rect">
            <a:avLst/>
          </a:prstGeom>
        </p:spPr>
        <p:txBody>
          <a:bodyPr vert="horz" wrap="square" lIns="0" tIns="13335" rIns="0" bIns="0" rtlCol="0">
            <a:spAutoFit/>
          </a:bodyPr>
          <a:lstStyle/>
          <a:p>
            <a:pPr marR="6350" algn="r">
              <a:spcBef>
                <a:spcPts val="105"/>
              </a:spcBef>
            </a:pPr>
            <a:r>
              <a:rPr sz="2000" b="1">
                <a:solidFill>
                  <a:srgbClr val="363636"/>
                </a:solidFill>
                <a:cs typeface="Arial" panose="020B0604020202020204" pitchFamily="34" charset="0"/>
              </a:rPr>
              <a:t>Flood</a:t>
            </a:r>
            <a:r>
              <a:rPr sz="2000" b="1" spc="-10">
                <a:solidFill>
                  <a:srgbClr val="363636"/>
                </a:solidFill>
                <a:cs typeface="Arial" panose="020B0604020202020204" pitchFamily="34" charset="0"/>
              </a:rPr>
              <a:t> Depth</a:t>
            </a:r>
          </a:p>
          <a:p>
            <a:pPr marR="5080" algn="r"/>
            <a:r>
              <a:rPr lang="en-US" sz="2000" b="1" spc="-10">
                <a:solidFill>
                  <a:srgbClr val="363636"/>
                </a:solidFill>
                <a:cs typeface="Arial" panose="020B0604020202020204" pitchFamily="34" charset="0"/>
              </a:rPr>
              <a:t>and</a:t>
            </a:r>
            <a:r>
              <a:rPr sz="2000" b="1" spc="-10">
                <a:solidFill>
                  <a:srgbClr val="363636"/>
                </a:solidFill>
                <a:cs typeface="Arial" panose="020B0604020202020204" pitchFamily="34" charset="0"/>
              </a:rPr>
              <a:t> Analysis</a:t>
            </a:r>
          </a:p>
          <a:p>
            <a:pPr marR="5080" algn="r"/>
            <a:r>
              <a:rPr sz="2000" b="1" spc="-10">
                <a:solidFill>
                  <a:srgbClr val="363636"/>
                </a:solidFill>
                <a:cs typeface="Arial" panose="020B0604020202020204" pitchFamily="34" charset="0"/>
              </a:rPr>
              <a:t>Grids</a:t>
            </a:r>
          </a:p>
        </p:txBody>
      </p:sp>
      <p:sp>
        <p:nvSpPr>
          <p:cNvPr id="15" name="object 15"/>
          <p:cNvSpPr txBox="1"/>
          <p:nvPr/>
        </p:nvSpPr>
        <p:spPr>
          <a:xfrm>
            <a:off x="10133122" y="1505244"/>
            <a:ext cx="1240155" cy="940435"/>
          </a:xfrm>
          <a:prstGeom prst="rect">
            <a:avLst/>
          </a:prstGeom>
        </p:spPr>
        <p:txBody>
          <a:bodyPr vert="horz" wrap="square" lIns="0" tIns="13335" rIns="0" bIns="0" rtlCol="0">
            <a:spAutoFit/>
          </a:bodyPr>
          <a:lstStyle/>
          <a:p>
            <a:pPr marL="12700" marR="5080">
              <a:spcBef>
                <a:spcPts val="105"/>
              </a:spcBef>
            </a:pPr>
            <a:r>
              <a:rPr sz="2000" b="1" spc="-10">
                <a:solidFill>
                  <a:srgbClr val="363636"/>
                </a:solidFill>
                <a:cs typeface="Arial"/>
              </a:rPr>
              <a:t>Changes Since </a:t>
            </a:r>
            <a:r>
              <a:rPr sz="2000" b="1">
                <a:solidFill>
                  <a:srgbClr val="363636"/>
                </a:solidFill>
                <a:cs typeface="Arial"/>
              </a:rPr>
              <a:t>Last</a:t>
            </a:r>
            <a:r>
              <a:rPr sz="2000" b="1" spc="-15">
                <a:solidFill>
                  <a:srgbClr val="363636"/>
                </a:solidFill>
                <a:cs typeface="Arial"/>
              </a:rPr>
              <a:t> </a:t>
            </a:r>
            <a:r>
              <a:rPr sz="2000" b="1" spc="-20">
                <a:solidFill>
                  <a:srgbClr val="363636"/>
                </a:solidFill>
                <a:cs typeface="Arial"/>
              </a:rPr>
              <a:t>FIRM</a:t>
            </a:r>
            <a:endParaRPr sz="2000">
              <a:cs typeface="Arial"/>
            </a:endParaRPr>
          </a:p>
        </p:txBody>
      </p:sp>
      <p:sp>
        <p:nvSpPr>
          <p:cNvPr id="14" name="object 14"/>
          <p:cNvSpPr txBox="1"/>
          <p:nvPr/>
        </p:nvSpPr>
        <p:spPr>
          <a:xfrm>
            <a:off x="-163043" y="4046330"/>
            <a:ext cx="1948069" cy="936795"/>
          </a:xfrm>
          <a:prstGeom prst="rect">
            <a:avLst/>
          </a:prstGeom>
        </p:spPr>
        <p:txBody>
          <a:bodyPr vert="horz" wrap="square" lIns="0" tIns="13335" rIns="0" bIns="0" rtlCol="0">
            <a:spAutoFit/>
          </a:bodyPr>
          <a:lstStyle/>
          <a:p>
            <a:pPr marL="12700" marR="5080" indent="427990" algn="r">
              <a:spcBef>
                <a:spcPts val="105"/>
              </a:spcBef>
            </a:pPr>
            <a:r>
              <a:rPr sz="2000" b="1" spc="-25">
                <a:solidFill>
                  <a:srgbClr val="363636"/>
                </a:solidFill>
                <a:cs typeface="Arial"/>
              </a:rPr>
              <a:t>Water</a:t>
            </a:r>
            <a:r>
              <a:rPr lang="en-US" sz="2000" b="1" spc="-25">
                <a:solidFill>
                  <a:srgbClr val="363636"/>
                </a:solidFill>
                <a:cs typeface="Arial"/>
              </a:rPr>
              <a:t> </a:t>
            </a:r>
            <a:r>
              <a:rPr sz="2000" b="1" spc="-10">
                <a:solidFill>
                  <a:srgbClr val="363636"/>
                </a:solidFill>
                <a:cs typeface="Arial"/>
              </a:rPr>
              <a:t>Surface Elevation</a:t>
            </a:r>
            <a:endParaRPr sz="2000">
              <a:cs typeface="Arial"/>
            </a:endParaRPr>
          </a:p>
          <a:p>
            <a:pPr marR="5080" algn="r">
              <a:spcBef>
                <a:spcPts val="5"/>
              </a:spcBef>
            </a:pPr>
            <a:r>
              <a:rPr sz="2000" b="1" spc="-10">
                <a:solidFill>
                  <a:srgbClr val="363636"/>
                </a:solidFill>
                <a:cs typeface="Arial"/>
              </a:rPr>
              <a:t>Grids</a:t>
            </a:r>
            <a:endParaRPr sz="2000">
              <a:cs typeface="Arial"/>
            </a:endParaRPr>
          </a:p>
        </p:txBody>
      </p:sp>
      <p:sp>
        <p:nvSpPr>
          <p:cNvPr id="16" name="object 16"/>
          <p:cNvSpPr txBox="1"/>
          <p:nvPr/>
        </p:nvSpPr>
        <p:spPr>
          <a:xfrm>
            <a:off x="10133122" y="4196592"/>
            <a:ext cx="1525270" cy="636270"/>
          </a:xfrm>
          <a:prstGeom prst="rect">
            <a:avLst/>
          </a:prstGeom>
        </p:spPr>
        <p:txBody>
          <a:bodyPr vert="horz" wrap="square" lIns="0" tIns="13335" rIns="0" bIns="0" rtlCol="0">
            <a:spAutoFit/>
          </a:bodyPr>
          <a:lstStyle/>
          <a:p>
            <a:pPr marL="12700">
              <a:spcBef>
                <a:spcPts val="105"/>
              </a:spcBef>
            </a:pPr>
            <a:r>
              <a:rPr sz="2000" b="1">
                <a:solidFill>
                  <a:srgbClr val="363636"/>
                </a:solidFill>
                <a:cs typeface="Arial"/>
              </a:rPr>
              <a:t>Flood</a:t>
            </a:r>
            <a:r>
              <a:rPr sz="2000" b="1" spc="-10">
                <a:solidFill>
                  <a:srgbClr val="363636"/>
                </a:solidFill>
                <a:cs typeface="Arial"/>
              </a:rPr>
              <a:t> </a:t>
            </a:r>
            <a:r>
              <a:rPr sz="2000" b="1" spc="-20">
                <a:solidFill>
                  <a:srgbClr val="363636"/>
                </a:solidFill>
                <a:cs typeface="Arial"/>
              </a:rPr>
              <a:t>Risk</a:t>
            </a:r>
            <a:endParaRPr sz="2000">
              <a:cs typeface="Arial"/>
            </a:endParaRPr>
          </a:p>
          <a:p>
            <a:pPr marL="12700"/>
            <a:r>
              <a:rPr sz="2000" b="1" spc="-10">
                <a:solidFill>
                  <a:srgbClr val="363636"/>
                </a:solidFill>
                <a:cs typeface="Arial"/>
              </a:rPr>
              <a:t>Assessment</a:t>
            </a:r>
            <a:endParaRPr sz="2000">
              <a:cs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BF792FEC-9862-E819-FF0E-75396A36AB27}"/>
              </a:ext>
            </a:extLst>
          </p:cNvPr>
          <p:cNvSpPr>
            <a:spLocks noGrp="1"/>
          </p:cNvSpPr>
          <p:nvPr>
            <p:ph type="title"/>
          </p:nvPr>
        </p:nvSpPr>
        <p:spPr/>
        <p:txBody>
          <a:bodyPr/>
          <a:lstStyle/>
          <a:p>
            <a:r>
              <a:rPr lang="en-US"/>
              <a:t>Where to Find Flood Risk Data</a:t>
            </a:r>
          </a:p>
        </p:txBody>
      </p:sp>
      <p:sp>
        <p:nvSpPr>
          <p:cNvPr id="7" name="object 7"/>
          <p:cNvSpPr txBox="1"/>
          <p:nvPr/>
        </p:nvSpPr>
        <p:spPr>
          <a:xfrm>
            <a:off x="898604" y="613791"/>
            <a:ext cx="6513868" cy="5061642"/>
          </a:xfrm>
          <a:prstGeom prst="rect">
            <a:avLst/>
          </a:prstGeom>
        </p:spPr>
        <p:txBody>
          <a:bodyPr vert="horz" wrap="square" lIns="0" tIns="90170" rIns="0" bIns="0" rtlCol="0" anchor="t">
            <a:spAutoFit/>
          </a:bodyPr>
          <a:lstStyle/>
          <a:p>
            <a:pPr marL="243840" indent="-231775">
              <a:spcBef>
                <a:spcPts val="710"/>
              </a:spcBef>
              <a:buClr>
                <a:srgbClr val="3D3E3D"/>
              </a:buClr>
              <a:buSzPct val="90000"/>
              <a:buFont typeface="Wingdings"/>
              <a:buChar char=""/>
              <a:tabLst>
                <a:tab pos="243840" algn="l"/>
                <a:tab pos="244475" algn="l"/>
              </a:tabLst>
              <a:defRPr/>
            </a:pPr>
            <a:endParaRPr lang="en-US" sz="2000" b="1" spc="-20">
              <a:solidFill>
                <a:srgbClr val="404040"/>
              </a:solidFill>
              <a:latin typeface="Arial"/>
              <a:cs typeface="Arial"/>
            </a:endParaRPr>
          </a:p>
          <a:p>
            <a:pPr marL="243840" indent="-231775">
              <a:spcBef>
                <a:spcPts val="835"/>
              </a:spcBef>
              <a:buClr>
                <a:srgbClr val="3D3E3D"/>
              </a:buClr>
              <a:buSzPct val="90000"/>
              <a:buFont typeface="Wingdings"/>
              <a:buChar char=""/>
              <a:tabLst>
                <a:tab pos="243840" algn="l"/>
                <a:tab pos="244475" algn="l"/>
              </a:tabLst>
              <a:defRPr/>
            </a:pPr>
            <a:r>
              <a:rPr sz="2000" b="1">
                <a:solidFill>
                  <a:srgbClr val="404040"/>
                </a:solidFill>
                <a:cs typeface="Arial"/>
              </a:rPr>
              <a:t>FEMA’s</a:t>
            </a:r>
            <a:r>
              <a:rPr sz="2000" b="1" spc="-45">
                <a:solidFill>
                  <a:srgbClr val="404040"/>
                </a:solidFill>
                <a:cs typeface="Arial"/>
              </a:rPr>
              <a:t> </a:t>
            </a:r>
            <a:r>
              <a:rPr sz="2000" b="1">
                <a:solidFill>
                  <a:srgbClr val="404040"/>
                </a:solidFill>
                <a:cs typeface="Arial"/>
              </a:rPr>
              <a:t>Flood</a:t>
            </a:r>
            <a:r>
              <a:rPr sz="2000" b="1" spc="-20">
                <a:solidFill>
                  <a:srgbClr val="404040"/>
                </a:solidFill>
                <a:cs typeface="Arial"/>
              </a:rPr>
              <a:t> </a:t>
            </a:r>
            <a:r>
              <a:rPr sz="2000" b="1">
                <a:solidFill>
                  <a:srgbClr val="404040"/>
                </a:solidFill>
                <a:cs typeface="Arial"/>
              </a:rPr>
              <a:t>Map</a:t>
            </a:r>
            <a:r>
              <a:rPr sz="2000" b="1" spc="-35">
                <a:solidFill>
                  <a:srgbClr val="404040"/>
                </a:solidFill>
                <a:cs typeface="Arial"/>
              </a:rPr>
              <a:t> </a:t>
            </a:r>
            <a:r>
              <a:rPr sz="2000" b="1">
                <a:solidFill>
                  <a:srgbClr val="404040"/>
                </a:solidFill>
                <a:cs typeface="Arial"/>
              </a:rPr>
              <a:t>Service</a:t>
            </a:r>
            <a:r>
              <a:rPr sz="2000" b="1" spc="-15">
                <a:solidFill>
                  <a:srgbClr val="404040"/>
                </a:solidFill>
                <a:cs typeface="Arial"/>
              </a:rPr>
              <a:t> </a:t>
            </a:r>
            <a:r>
              <a:rPr sz="2000" b="1">
                <a:solidFill>
                  <a:srgbClr val="404040"/>
                </a:solidFill>
                <a:cs typeface="Arial"/>
              </a:rPr>
              <a:t>Center</a:t>
            </a:r>
            <a:r>
              <a:rPr sz="2000" b="1" spc="-40">
                <a:solidFill>
                  <a:srgbClr val="404040"/>
                </a:solidFill>
                <a:cs typeface="Arial"/>
              </a:rPr>
              <a:t> </a:t>
            </a:r>
            <a:r>
              <a:rPr sz="2000" b="1" spc="-10">
                <a:solidFill>
                  <a:srgbClr val="404040"/>
                </a:solidFill>
                <a:cs typeface="Arial"/>
              </a:rPr>
              <a:t>(MSC)</a:t>
            </a:r>
            <a:endParaRPr sz="2000">
              <a:cs typeface="Arial"/>
            </a:endParaRPr>
          </a:p>
          <a:p>
            <a:pPr marL="581025" lvl="1" indent="-223520">
              <a:spcBef>
                <a:spcPts val="545"/>
              </a:spcBef>
              <a:buClr>
                <a:srgbClr val="5B5C5E"/>
              </a:buClr>
              <a:buSzPct val="88888"/>
              <a:buFontTx/>
              <a:buChar char="•"/>
              <a:tabLst>
                <a:tab pos="581025" algn="l"/>
                <a:tab pos="581660" algn="l"/>
              </a:tabLst>
              <a:defRPr/>
            </a:pPr>
            <a:r>
              <a:rPr lang="en-US">
                <a:solidFill>
                  <a:srgbClr val="404040"/>
                </a:solidFill>
                <a:cs typeface="Arial"/>
              </a:rPr>
              <a:t>Here,</a:t>
            </a:r>
            <a:r>
              <a:rPr>
                <a:solidFill>
                  <a:srgbClr val="404040"/>
                </a:solidFill>
                <a:cs typeface="Arial"/>
              </a:rPr>
              <a:t> you can</a:t>
            </a:r>
            <a:r>
              <a:rPr spc="-25">
                <a:solidFill>
                  <a:srgbClr val="404040"/>
                </a:solidFill>
                <a:cs typeface="Arial"/>
              </a:rPr>
              <a:t> </a:t>
            </a:r>
            <a:r>
              <a:rPr>
                <a:solidFill>
                  <a:srgbClr val="404040"/>
                </a:solidFill>
                <a:cs typeface="Arial"/>
              </a:rPr>
              <a:t>view</a:t>
            </a:r>
            <a:r>
              <a:rPr lang="en-US">
                <a:solidFill>
                  <a:srgbClr val="404040"/>
                </a:solidFill>
                <a:cs typeface="Arial"/>
              </a:rPr>
              <a:t> effective maps online. You can also download</a:t>
            </a:r>
            <a:r>
              <a:rPr spc="-10">
                <a:solidFill>
                  <a:srgbClr val="404040"/>
                </a:solidFill>
                <a:cs typeface="Arial"/>
              </a:rPr>
              <a:t> </a:t>
            </a:r>
            <a:r>
              <a:rPr lang="en-US">
                <a:solidFill>
                  <a:srgbClr val="404040"/>
                </a:solidFill>
                <a:cs typeface="Arial"/>
              </a:rPr>
              <a:t>current effective flood hazard data and additional hazard and risk data.</a:t>
            </a:r>
            <a:endParaRPr>
              <a:cs typeface="Arial"/>
            </a:endParaRPr>
          </a:p>
          <a:p>
            <a:pPr marL="581025" lvl="1" indent="-223520">
              <a:spcBef>
                <a:spcPts val="545"/>
              </a:spcBef>
              <a:buClr>
                <a:srgbClr val="5B5C5E"/>
              </a:buClr>
              <a:buSzPct val="88888"/>
              <a:buFontTx/>
              <a:buChar char="•"/>
              <a:tabLst>
                <a:tab pos="243840" algn="l"/>
                <a:tab pos="244475" algn="l"/>
              </a:tabLst>
              <a:defRPr/>
            </a:pPr>
            <a:r>
              <a:rPr lang="en-US" spc="-20">
                <a:hlinkClick r:id="rId2"/>
              </a:rPr>
              <a:t>https://msc.fema.gov/portal/home</a:t>
            </a:r>
            <a:endParaRPr lang="en-US" spc="-20">
              <a:solidFill>
                <a:srgbClr val="404040"/>
              </a:solidFill>
              <a:cs typeface="Arial"/>
            </a:endParaRPr>
          </a:p>
          <a:p>
            <a:pPr marL="357505" lvl="1">
              <a:spcBef>
                <a:spcPts val="545"/>
              </a:spcBef>
              <a:buClr>
                <a:srgbClr val="5B5C5E"/>
              </a:buClr>
              <a:buSzPct val="88888"/>
              <a:tabLst>
                <a:tab pos="243840" algn="l"/>
                <a:tab pos="244475" algn="l"/>
              </a:tabLst>
              <a:defRPr/>
            </a:pPr>
            <a:endParaRPr lang="en-US" spc="-20">
              <a:solidFill>
                <a:srgbClr val="000000"/>
              </a:solidFill>
            </a:endParaRPr>
          </a:p>
          <a:p>
            <a:pPr marL="243840" indent="-231775">
              <a:spcBef>
                <a:spcPts val="835"/>
              </a:spcBef>
              <a:buClr>
                <a:srgbClr val="3D3E3D"/>
              </a:buClr>
              <a:buSzPct val="90000"/>
              <a:buFont typeface="Wingdings"/>
              <a:buChar char=""/>
              <a:tabLst>
                <a:tab pos="243840" algn="l"/>
                <a:tab pos="244475" algn="l"/>
              </a:tabLst>
              <a:defRPr/>
            </a:pPr>
            <a:r>
              <a:rPr sz="2000" b="1">
                <a:solidFill>
                  <a:srgbClr val="404040"/>
                </a:solidFill>
                <a:cs typeface="Arial"/>
              </a:rPr>
              <a:t>National</a:t>
            </a:r>
            <a:r>
              <a:rPr sz="2000" b="1" spc="-50">
                <a:solidFill>
                  <a:srgbClr val="404040"/>
                </a:solidFill>
                <a:cs typeface="Arial"/>
              </a:rPr>
              <a:t> </a:t>
            </a:r>
            <a:r>
              <a:rPr sz="2000" b="1">
                <a:solidFill>
                  <a:srgbClr val="404040"/>
                </a:solidFill>
                <a:cs typeface="Arial"/>
              </a:rPr>
              <a:t>Flood</a:t>
            </a:r>
            <a:r>
              <a:rPr sz="2000" b="1" spc="-15">
                <a:solidFill>
                  <a:srgbClr val="404040"/>
                </a:solidFill>
                <a:cs typeface="Arial"/>
              </a:rPr>
              <a:t> </a:t>
            </a:r>
            <a:r>
              <a:rPr sz="2000" b="1">
                <a:solidFill>
                  <a:srgbClr val="404040"/>
                </a:solidFill>
                <a:cs typeface="Arial"/>
              </a:rPr>
              <a:t>Hazard</a:t>
            </a:r>
            <a:r>
              <a:rPr sz="2000" b="1" spc="-45">
                <a:solidFill>
                  <a:srgbClr val="404040"/>
                </a:solidFill>
                <a:cs typeface="Arial"/>
              </a:rPr>
              <a:t> </a:t>
            </a:r>
            <a:r>
              <a:rPr sz="2000" b="1">
                <a:solidFill>
                  <a:srgbClr val="404040"/>
                </a:solidFill>
                <a:cs typeface="Arial"/>
              </a:rPr>
              <a:t>Layer</a:t>
            </a:r>
            <a:r>
              <a:rPr sz="2000" b="1" spc="10">
                <a:solidFill>
                  <a:srgbClr val="404040"/>
                </a:solidFill>
                <a:cs typeface="Arial"/>
              </a:rPr>
              <a:t> </a:t>
            </a:r>
            <a:r>
              <a:rPr sz="2000" b="1" spc="-10">
                <a:solidFill>
                  <a:srgbClr val="404040"/>
                </a:solidFill>
                <a:cs typeface="Arial"/>
              </a:rPr>
              <a:t>(NFHL)</a:t>
            </a:r>
            <a:endParaRPr sz="2000">
              <a:cs typeface="Arial"/>
            </a:endParaRPr>
          </a:p>
          <a:p>
            <a:pPr marL="581025" lvl="1" indent="-223520">
              <a:spcBef>
                <a:spcPts val="545"/>
              </a:spcBef>
              <a:buClr>
                <a:srgbClr val="5B5C5E"/>
              </a:buClr>
              <a:buSzPct val="88888"/>
              <a:buFontTx/>
              <a:buChar char="•"/>
              <a:tabLst>
                <a:tab pos="581025" algn="l"/>
                <a:tab pos="581660" algn="l"/>
              </a:tabLst>
              <a:defRPr/>
            </a:pPr>
            <a:r>
              <a:rPr lang="en-US">
                <a:solidFill>
                  <a:srgbClr val="404040"/>
                </a:solidFill>
                <a:cs typeface="Arial"/>
              </a:rPr>
              <a:t>This geospatial data viewer contains current effective flood hazard data.</a:t>
            </a:r>
          </a:p>
          <a:p>
            <a:pPr marL="581025" lvl="1" indent="-223520">
              <a:spcBef>
                <a:spcPts val="545"/>
              </a:spcBef>
              <a:buClr>
                <a:srgbClr val="5B5C5E"/>
              </a:buClr>
              <a:buSzPct val="88888"/>
              <a:buFontTx/>
              <a:buChar char="•"/>
              <a:tabLst>
                <a:tab pos="581025" algn="l"/>
                <a:tab pos="581660" algn="l"/>
              </a:tabLst>
              <a:defRPr/>
            </a:pPr>
            <a:r>
              <a:rPr lang="en-US" spc="-20">
                <a:hlinkClick r:id="rId3"/>
              </a:rPr>
              <a:t>https://www.fema.gov/flood-maps/national-flood-hazard-layer</a:t>
            </a:r>
            <a:endParaRPr lang="en-US"/>
          </a:p>
          <a:p>
            <a:pPr marL="581025">
              <a:defRPr/>
            </a:pPr>
            <a:endParaRPr lang="en-US" spc="-20"/>
          </a:p>
          <a:p>
            <a:pPr marL="243840" indent="-231775">
              <a:spcBef>
                <a:spcPts val="835"/>
              </a:spcBef>
              <a:buClr>
                <a:srgbClr val="3D3E3D"/>
              </a:buClr>
              <a:buSzPct val="90000"/>
              <a:buFont typeface="Wingdings"/>
              <a:buChar char=""/>
              <a:tabLst>
                <a:tab pos="243840" algn="l"/>
                <a:tab pos="244475" algn="l"/>
              </a:tabLst>
              <a:defRPr/>
            </a:pPr>
            <a:r>
              <a:rPr lang="en-US" sz="2000" b="1">
                <a:solidFill>
                  <a:srgbClr val="404040"/>
                </a:solidFill>
                <a:cs typeface="Arial"/>
              </a:rPr>
              <a:t>State Flood Tool</a:t>
            </a:r>
          </a:p>
          <a:p>
            <a:pPr marL="643255" lvl="1" indent="-285750">
              <a:spcBef>
                <a:spcPts val="545"/>
              </a:spcBef>
              <a:buFont typeface="Arial" panose="020B0604020202020204" pitchFamily="34" charset="0"/>
              <a:buChar char="•"/>
              <a:defRPr/>
            </a:pPr>
            <a:r>
              <a:rPr lang="en-US">
                <a:solidFill>
                  <a:srgbClr val="404040"/>
                </a:solidFill>
                <a:cs typeface="Arial"/>
              </a:rPr>
              <a:t>This geospatial data viewer contains current effective flood hazard data and additional hazard and risk data.</a:t>
            </a:r>
          </a:p>
        </p:txBody>
      </p:sp>
      <p:pic>
        <p:nvPicPr>
          <p:cNvPr id="13" name="Picture 12">
            <a:extLst>
              <a:ext uri="{FF2B5EF4-FFF2-40B4-BE49-F238E27FC236}">
                <a16:creationId xmlns:a16="http://schemas.microsoft.com/office/drawing/2014/main" id="{2C991A25-4F56-8002-D51C-3B333B4E4C3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700707" y="1511729"/>
            <a:ext cx="3834541" cy="3834541"/>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922826F-F03D-BC27-D7AD-50C6E0FA4C3C}"/>
              </a:ext>
            </a:extLst>
          </p:cNvPr>
          <p:cNvSpPr>
            <a:spLocks noGrp="1"/>
          </p:cNvSpPr>
          <p:nvPr>
            <p:ph type="title"/>
          </p:nvPr>
        </p:nvSpPr>
        <p:spPr/>
        <p:txBody>
          <a:bodyPr>
            <a:normAutofit/>
          </a:bodyPr>
          <a:lstStyle/>
          <a:p>
            <a:r>
              <a:rPr lang="en-US"/>
              <a:t>Where Can I Find My Flood Maps?</a:t>
            </a:r>
          </a:p>
        </p:txBody>
      </p:sp>
      <p:sp>
        <p:nvSpPr>
          <p:cNvPr id="2" name="Content Placeholder 1">
            <a:extLst>
              <a:ext uri="{FF2B5EF4-FFF2-40B4-BE49-F238E27FC236}">
                <a16:creationId xmlns:a16="http://schemas.microsoft.com/office/drawing/2014/main" id="{2EBF6F92-EE1A-1AEB-F4DE-E4E3CD583AF8}"/>
              </a:ext>
            </a:extLst>
          </p:cNvPr>
          <p:cNvSpPr>
            <a:spLocks noGrp="1"/>
          </p:cNvSpPr>
          <p:nvPr>
            <p:ph idx="1"/>
          </p:nvPr>
        </p:nvSpPr>
        <p:spPr>
          <a:xfrm>
            <a:off x="738189" y="1123531"/>
            <a:ext cx="10715627" cy="914400"/>
          </a:xfrm>
        </p:spPr>
        <p:txBody>
          <a:bodyPr/>
          <a:lstStyle/>
          <a:p>
            <a:pPr marL="0" indent="0" algn="ctr">
              <a:buNone/>
            </a:pPr>
            <a:r>
              <a:rPr lang="en-US"/>
              <a:t>The FEMA Map Service Center (MSC) is the official public source for flood hazard information: </a:t>
            </a:r>
            <a:r>
              <a:rPr lang="en-US" sz="2400">
                <a:solidFill>
                  <a:srgbClr val="333333"/>
                </a:solidFill>
                <a:cs typeface="Arial"/>
                <a:hlinkClick r:id="rId2"/>
              </a:rPr>
              <a:t>https://msc.fema.gov/portal/home</a:t>
            </a:r>
            <a:r>
              <a:rPr lang="en-US" sz="2400">
                <a:solidFill>
                  <a:srgbClr val="333333"/>
                </a:solidFill>
                <a:cs typeface="Arial"/>
              </a:rPr>
              <a:t>.</a:t>
            </a:r>
            <a:endParaRPr lang="en-US"/>
          </a:p>
        </p:txBody>
      </p:sp>
      <p:grpSp>
        <p:nvGrpSpPr>
          <p:cNvPr id="4" name="Group 3" descr="Graphic shows landing page for FEMA Map Service Center (MSC) ">
            <a:extLst>
              <a:ext uri="{FF2B5EF4-FFF2-40B4-BE49-F238E27FC236}">
                <a16:creationId xmlns:a16="http://schemas.microsoft.com/office/drawing/2014/main" id="{4C61A932-DFD5-12B5-8AD0-B24CF9EF95FE}"/>
              </a:ext>
            </a:extLst>
          </p:cNvPr>
          <p:cNvGrpSpPr/>
          <p:nvPr/>
        </p:nvGrpSpPr>
        <p:grpSpPr>
          <a:xfrm>
            <a:off x="2069734" y="2487869"/>
            <a:ext cx="8052532" cy="3160694"/>
            <a:chOff x="3164945" y="2686651"/>
            <a:chExt cx="6278340" cy="2464307"/>
          </a:xfrm>
        </p:grpSpPr>
        <p:grpSp>
          <p:nvGrpSpPr>
            <p:cNvPr id="8" name="object 4" descr="Screenshot of the FEMA Map Service Center">
              <a:extLst>
                <a:ext uri="{FF2B5EF4-FFF2-40B4-BE49-F238E27FC236}">
                  <a16:creationId xmlns:a16="http://schemas.microsoft.com/office/drawing/2014/main" id="{00412E51-B61A-996B-81EF-B7B94EF91DB0}"/>
                </a:ext>
              </a:extLst>
            </p:cNvPr>
            <p:cNvGrpSpPr/>
            <p:nvPr/>
          </p:nvGrpSpPr>
          <p:grpSpPr>
            <a:xfrm>
              <a:off x="3164945" y="2686651"/>
              <a:ext cx="6278340" cy="2464307"/>
              <a:chOff x="457200" y="2691384"/>
              <a:chExt cx="6063996" cy="2464307"/>
            </a:xfrm>
          </p:grpSpPr>
          <p:pic>
            <p:nvPicPr>
              <p:cNvPr id="9" name="object 7">
                <a:extLst>
                  <a:ext uri="{FF2B5EF4-FFF2-40B4-BE49-F238E27FC236}">
                    <a16:creationId xmlns:a16="http://schemas.microsoft.com/office/drawing/2014/main" id="{D6024E01-7E8F-B075-89A3-0A04959C92DD}"/>
                  </a:ext>
                </a:extLst>
              </p:cNvPr>
              <p:cNvPicPr/>
              <p:nvPr/>
            </p:nvPicPr>
            <p:blipFill>
              <a:blip r:embed="rId3" cstate="print"/>
              <a:stretch>
                <a:fillRect/>
              </a:stretch>
            </p:blipFill>
            <p:spPr>
              <a:xfrm>
                <a:off x="457200" y="2691384"/>
                <a:ext cx="6063996" cy="2464307"/>
              </a:xfrm>
              <a:prstGeom prst="rect">
                <a:avLst/>
              </a:prstGeom>
              <a:ln>
                <a:solidFill>
                  <a:schemeClr val="bg1">
                    <a:lumMod val="65000"/>
                  </a:schemeClr>
                </a:solidFill>
              </a:ln>
              <a:effectLst>
                <a:outerShdw blurRad="50800" dist="38100" dir="5400000" algn="t" rotWithShape="0">
                  <a:prstClr val="black">
                    <a:alpha val="40000"/>
                  </a:prstClr>
                </a:outerShdw>
              </a:effectLst>
            </p:spPr>
          </p:pic>
          <p:sp>
            <p:nvSpPr>
              <p:cNvPr id="10" name="object 8">
                <a:extLst>
                  <a:ext uri="{FF2B5EF4-FFF2-40B4-BE49-F238E27FC236}">
                    <a16:creationId xmlns:a16="http://schemas.microsoft.com/office/drawing/2014/main" id="{5A29B13D-4F83-C63F-F923-6BA31AE4A5A4}"/>
                  </a:ext>
                  <a:ext uri="{C183D7F6-B498-43B3-948B-1728B52AA6E4}">
                    <adec:decorative xmlns:adec="http://schemas.microsoft.com/office/drawing/2017/decorative" val="1"/>
                  </a:ext>
                </a:extLst>
              </p:cNvPr>
              <p:cNvSpPr/>
              <p:nvPr/>
            </p:nvSpPr>
            <p:spPr>
              <a:xfrm>
                <a:off x="3650854" y="2872958"/>
                <a:ext cx="2360930" cy="683260"/>
              </a:xfrm>
              <a:custGeom>
                <a:avLst/>
                <a:gdLst/>
                <a:ahLst/>
                <a:cxnLst/>
                <a:rect l="l" t="t" r="r" b="b"/>
                <a:pathLst>
                  <a:path w="2360929" h="683260">
                    <a:moveTo>
                      <a:pt x="2246884" y="0"/>
                    </a:moveTo>
                    <a:lnTo>
                      <a:pt x="113791" y="0"/>
                    </a:lnTo>
                    <a:lnTo>
                      <a:pt x="69490" y="8939"/>
                    </a:lnTo>
                    <a:lnTo>
                      <a:pt x="33321" y="33321"/>
                    </a:lnTo>
                    <a:lnTo>
                      <a:pt x="8939" y="69490"/>
                    </a:lnTo>
                    <a:lnTo>
                      <a:pt x="0" y="113792"/>
                    </a:lnTo>
                    <a:lnTo>
                      <a:pt x="0" y="568960"/>
                    </a:lnTo>
                    <a:lnTo>
                      <a:pt x="8939" y="613250"/>
                    </a:lnTo>
                    <a:lnTo>
                      <a:pt x="33321" y="649420"/>
                    </a:lnTo>
                    <a:lnTo>
                      <a:pt x="69490" y="673808"/>
                    </a:lnTo>
                    <a:lnTo>
                      <a:pt x="113791" y="682752"/>
                    </a:lnTo>
                    <a:lnTo>
                      <a:pt x="2246884" y="682752"/>
                    </a:lnTo>
                    <a:lnTo>
                      <a:pt x="2291185" y="673808"/>
                    </a:lnTo>
                    <a:lnTo>
                      <a:pt x="2327354" y="649420"/>
                    </a:lnTo>
                    <a:lnTo>
                      <a:pt x="2351736" y="613250"/>
                    </a:lnTo>
                    <a:lnTo>
                      <a:pt x="2360675" y="568960"/>
                    </a:lnTo>
                    <a:lnTo>
                      <a:pt x="2360675" y="113792"/>
                    </a:lnTo>
                    <a:lnTo>
                      <a:pt x="2351736" y="69490"/>
                    </a:lnTo>
                    <a:lnTo>
                      <a:pt x="2327354" y="33321"/>
                    </a:lnTo>
                    <a:lnTo>
                      <a:pt x="2291185" y="8939"/>
                    </a:lnTo>
                    <a:lnTo>
                      <a:pt x="2246884" y="0"/>
                    </a:lnTo>
                    <a:close/>
                  </a:path>
                </a:pathLst>
              </a:custGeom>
              <a:solidFill>
                <a:srgbClr val="F87D95"/>
              </a:solidFill>
              <a:ln w="28575">
                <a:solidFill>
                  <a:srgbClr val="C00000"/>
                </a:solidFill>
              </a:ln>
            </p:spPr>
            <p:txBody>
              <a:bodyPr wrap="square" lIns="0" tIns="0" rIns="0" bIns="0" rtlCol="0"/>
              <a:lstStyle/>
              <a:p>
                <a:endParaRPr/>
              </a:p>
            </p:txBody>
          </p:sp>
        </p:grpSp>
        <p:sp>
          <p:nvSpPr>
            <p:cNvPr id="11" name="object 12">
              <a:extLst>
                <a:ext uri="{FF2B5EF4-FFF2-40B4-BE49-F238E27FC236}">
                  <a16:creationId xmlns:a16="http://schemas.microsoft.com/office/drawing/2014/main" id="{5D9A854E-C567-E1E4-6810-333504DBCCF0}"/>
                </a:ext>
              </a:extLst>
            </p:cNvPr>
            <p:cNvSpPr txBox="1"/>
            <p:nvPr/>
          </p:nvSpPr>
          <p:spPr>
            <a:xfrm>
              <a:off x="6623885" y="3006866"/>
              <a:ext cx="2095500" cy="441936"/>
            </a:xfrm>
            <a:prstGeom prst="rect">
              <a:avLst/>
            </a:prstGeom>
          </p:spPr>
          <p:txBody>
            <a:bodyPr vert="horz" wrap="square" lIns="0" tIns="12700" rIns="0" bIns="0" rtlCol="0" anchor="ctr">
              <a:spAutoFit/>
            </a:bodyPr>
            <a:lstStyle/>
            <a:p>
              <a:pPr algn="ctr">
                <a:spcBef>
                  <a:spcPts val="100"/>
                </a:spcBef>
              </a:pPr>
              <a:r>
                <a:rPr spc="-5">
                  <a:solidFill>
                    <a:srgbClr val="050000"/>
                  </a:solidFill>
                  <a:latin typeface="Arial"/>
                  <a:cs typeface="Arial"/>
                </a:rPr>
                <a:t>Enter</a:t>
              </a:r>
              <a:r>
                <a:rPr spc="-20">
                  <a:solidFill>
                    <a:srgbClr val="050000"/>
                  </a:solidFill>
                  <a:latin typeface="Arial"/>
                  <a:cs typeface="Arial"/>
                </a:rPr>
                <a:t> </a:t>
              </a:r>
              <a:r>
                <a:rPr spc="-5">
                  <a:solidFill>
                    <a:srgbClr val="050000"/>
                  </a:solidFill>
                  <a:latin typeface="Arial"/>
                  <a:cs typeface="Arial"/>
                </a:rPr>
                <a:t>an</a:t>
              </a:r>
              <a:r>
                <a:rPr spc="-30">
                  <a:solidFill>
                    <a:srgbClr val="050000"/>
                  </a:solidFill>
                  <a:latin typeface="Arial"/>
                  <a:cs typeface="Arial"/>
                </a:rPr>
                <a:t> </a:t>
              </a:r>
              <a:r>
                <a:rPr spc="-5">
                  <a:solidFill>
                    <a:srgbClr val="050000"/>
                  </a:solidFill>
                  <a:latin typeface="Arial"/>
                  <a:cs typeface="Arial"/>
                </a:rPr>
                <a:t>address </a:t>
              </a:r>
              <a:r>
                <a:rPr lang="en-US" spc="-5">
                  <a:solidFill>
                    <a:srgbClr val="050000"/>
                  </a:solidFill>
                  <a:latin typeface="Arial"/>
                  <a:cs typeface="Arial"/>
                </a:rPr>
                <a:t> </a:t>
              </a:r>
              <a:r>
                <a:rPr>
                  <a:solidFill>
                    <a:srgbClr val="050000"/>
                  </a:solidFill>
                  <a:latin typeface="Arial"/>
                  <a:cs typeface="Arial"/>
                </a:rPr>
                <a:t>for</a:t>
              </a:r>
              <a:r>
                <a:rPr lang="en-US">
                  <a:latin typeface="Arial"/>
                  <a:cs typeface="Arial"/>
                </a:rPr>
                <a:t> </a:t>
              </a:r>
              <a:r>
                <a:rPr spc="-5">
                  <a:solidFill>
                    <a:srgbClr val="050000"/>
                  </a:solidFill>
                  <a:latin typeface="Arial"/>
                  <a:cs typeface="Arial"/>
                </a:rPr>
                <a:t>location</a:t>
              </a:r>
              <a:r>
                <a:rPr spc="-30">
                  <a:solidFill>
                    <a:srgbClr val="050000"/>
                  </a:solidFill>
                  <a:latin typeface="Arial"/>
                  <a:cs typeface="Arial"/>
                </a:rPr>
                <a:t> </a:t>
              </a:r>
              <a:r>
                <a:rPr spc="-5">
                  <a:solidFill>
                    <a:srgbClr val="050000"/>
                  </a:solidFill>
                  <a:latin typeface="Arial"/>
                  <a:cs typeface="Arial"/>
                </a:rPr>
                <a:t>search</a:t>
              </a:r>
              <a:endParaRPr>
                <a:latin typeface="Arial"/>
                <a:cs typeface="Arial"/>
              </a:endParaRPr>
            </a:p>
          </p:txBody>
        </p:sp>
        <p:cxnSp>
          <p:nvCxnSpPr>
            <p:cNvPr id="12" name="Connector: Elbow 11">
              <a:extLst>
                <a:ext uri="{FF2B5EF4-FFF2-40B4-BE49-F238E27FC236}">
                  <a16:creationId xmlns:a16="http://schemas.microsoft.com/office/drawing/2014/main" id="{90FDB1DA-3C81-9684-67B8-10A42CC87D1E}"/>
                </a:ext>
                <a:ext uri="{C183D7F6-B498-43B3-948B-1728B52AA6E4}">
                  <adec:decorative xmlns:adec="http://schemas.microsoft.com/office/drawing/2017/decorative" val="1"/>
                </a:ext>
              </a:extLst>
            </p:cNvPr>
            <p:cNvCxnSpPr>
              <a:cxnSpLocks/>
            </p:cNvCxnSpPr>
            <p:nvPr/>
          </p:nvCxnSpPr>
          <p:spPr>
            <a:xfrm rot="10800000" flipV="1">
              <a:off x="5404685" y="3220049"/>
              <a:ext cx="1066800" cy="624264"/>
            </a:xfrm>
            <a:prstGeom prst="bentConnector3">
              <a:avLst>
                <a:gd name="adj1" fmla="val 99796"/>
              </a:avLst>
            </a:prstGeom>
            <a:ln w="15875">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639449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CF803AA-493C-97C2-0CB8-743D6C146032}"/>
              </a:ext>
            </a:extLst>
          </p:cNvPr>
          <p:cNvSpPr>
            <a:spLocks noGrp="1"/>
          </p:cNvSpPr>
          <p:nvPr>
            <p:ph type="title"/>
          </p:nvPr>
        </p:nvSpPr>
        <p:spPr/>
        <p:txBody>
          <a:bodyPr>
            <a:normAutofit/>
          </a:bodyPr>
          <a:lstStyle/>
          <a:p>
            <a:r>
              <a:rPr lang="en-US"/>
              <a:t>National Flood Hazard Layer</a:t>
            </a:r>
          </a:p>
        </p:txBody>
      </p:sp>
      <p:sp>
        <p:nvSpPr>
          <p:cNvPr id="2" name="Content Placeholder 1">
            <a:extLst>
              <a:ext uri="{FF2B5EF4-FFF2-40B4-BE49-F238E27FC236}">
                <a16:creationId xmlns:a16="http://schemas.microsoft.com/office/drawing/2014/main" id="{444EC213-C8E6-2B59-C835-DB5211B752D9}"/>
              </a:ext>
            </a:extLst>
          </p:cNvPr>
          <p:cNvSpPr>
            <a:spLocks noGrp="1"/>
          </p:cNvSpPr>
          <p:nvPr>
            <p:ph idx="1"/>
          </p:nvPr>
        </p:nvSpPr>
        <p:spPr/>
        <p:txBody>
          <a:bodyPr/>
          <a:lstStyle/>
          <a:p>
            <a:pPr marL="0" indent="0" algn="ctr">
              <a:buNone/>
            </a:pPr>
            <a:r>
              <a:rPr lang="en-US"/>
              <a:t>The NFHL shows the effective FEMA flood map data, including Letters of Map Revision (LOMRs).Visit </a:t>
            </a:r>
            <a:r>
              <a:rPr lang="en-US">
                <a:solidFill>
                  <a:srgbClr val="333333"/>
                </a:solidFill>
                <a:cs typeface="Arial"/>
                <a:hlinkClick r:id="rId3"/>
              </a:rPr>
              <a:t>https://www.fema.gov/national-flood-hazard-layer-nfhl</a:t>
            </a:r>
            <a:r>
              <a:rPr lang="en-US">
                <a:solidFill>
                  <a:srgbClr val="333333"/>
                </a:solidFill>
                <a:cs typeface="Arial"/>
              </a:rPr>
              <a:t> for</a:t>
            </a:r>
            <a:r>
              <a:rPr lang="en-US" spc="35">
                <a:solidFill>
                  <a:srgbClr val="333333"/>
                </a:solidFill>
                <a:cs typeface="Arial"/>
              </a:rPr>
              <a:t> </a:t>
            </a:r>
            <a:r>
              <a:rPr lang="en-US">
                <a:solidFill>
                  <a:srgbClr val="333333"/>
                </a:solidFill>
                <a:cs typeface="Arial"/>
              </a:rPr>
              <a:t>multiple </a:t>
            </a:r>
            <a:r>
              <a:rPr lang="en-US" spc="-540">
                <a:solidFill>
                  <a:srgbClr val="333333"/>
                </a:solidFill>
                <a:cs typeface="Arial"/>
              </a:rPr>
              <a:t> </a:t>
            </a:r>
            <a:r>
              <a:rPr lang="en-US">
                <a:solidFill>
                  <a:srgbClr val="333333"/>
                </a:solidFill>
                <a:cs typeface="Arial"/>
              </a:rPr>
              <a:t>options</a:t>
            </a:r>
            <a:r>
              <a:rPr lang="en-US" spc="-30">
                <a:solidFill>
                  <a:srgbClr val="333333"/>
                </a:solidFill>
                <a:cs typeface="Arial"/>
              </a:rPr>
              <a:t> </a:t>
            </a:r>
            <a:r>
              <a:rPr lang="en-US">
                <a:solidFill>
                  <a:srgbClr val="333333"/>
                </a:solidFill>
                <a:cs typeface="Arial"/>
              </a:rPr>
              <a:t>to</a:t>
            </a:r>
            <a:r>
              <a:rPr lang="en-US" spc="-5">
                <a:solidFill>
                  <a:srgbClr val="333333"/>
                </a:solidFill>
                <a:cs typeface="Arial"/>
              </a:rPr>
              <a:t> </a:t>
            </a:r>
            <a:r>
              <a:rPr lang="en-US" spc="-5">
                <a:cs typeface="Arial"/>
              </a:rPr>
              <a:t>view and</a:t>
            </a:r>
            <a:r>
              <a:rPr lang="en-US" spc="5">
                <a:cs typeface="Arial"/>
              </a:rPr>
              <a:t> </a:t>
            </a:r>
            <a:r>
              <a:rPr lang="en-US" spc="-10">
                <a:cs typeface="Arial"/>
              </a:rPr>
              <a:t>download</a:t>
            </a:r>
            <a:r>
              <a:rPr lang="en-US" spc="45">
                <a:cs typeface="Arial"/>
              </a:rPr>
              <a:t> </a:t>
            </a:r>
            <a:r>
              <a:rPr lang="en-US" spc="-5">
                <a:cs typeface="Arial"/>
              </a:rPr>
              <a:t>NFHL</a:t>
            </a:r>
            <a:r>
              <a:rPr lang="en-US" spc="-65">
                <a:cs typeface="Arial"/>
              </a:rPr>
              <a:t> </a:t>
            </a:r>
            <a:r>
              <a:rPr lang="en-US" spc="-5">
                <a:cs typeface="Arial"/>
              </a:rPr>
              <a:t>data.</a:t>
            </a:r>
            <a:endParaRPr lang="en-US">
              <a:cs typeface="Arial"/>
            </a:endParaRPr>
          </a:p>
          <a:p>
            <a:endParaRPr lang="en-US"/>
          </a:p>
        </p:txBody>
      </p:sp>
      <p:pic>
        <p:nvPicPr>
          <p:cNvPr id="5" name="Picture 4">
            <a:extLst>
              <a:ext uri="{FF2B5EF4-FFF2-40B4-BE49-F238E27FC236}">
                <a16:creationId xmlns:a16="http://schemas.microsoft.com/office/drawing/2014/main" id="{75B9AD5A-879F-2959-1043-9535D8812EDB}"/>
              </a:ext>
            </a:extLst>
          </p:cNvPr>
          <p:cNvPicPr>
            <a:picLocks noChangeAspect="1"/>
          </p:cNvPicPr>
          <p:nvPr/>
        </p:nvPicPr>
        <p:blipFill>
          <a:blip r:embed="rId4"/>
          <a:stretch>
            <a:fillRect/>
          </a:stretch>
        </p:blipFill>
        <p:spPr>
          <a:xfrm>
            <a:off x="1880134" y="2165149"/>
            <a:ext cx="8431731" cy="3792728"/>
          </a:xfrm>
          <a:prstGeom prst="rect">
            <a:avLst/>
          </a:prstGeom>
        </p:spPr>
      </p:pic>
    </p:spTree>
    <p:extLst>
      <p:ext uri="{BB962C8B-B14F-4D97-AF65-F5344CB8AC3E}">
        <p14:creationId xmlns:p14="http://schemas.microsoft.com/office/powerpoint/2010/main" val="1265479672"/>
      </p:ext>
    </p:extLst>
  </p:cSld>
  <p:clrMapOvr>
    <a:masterClrMapping/>
  </p:clrMapOvr>
  <p:extLst>
    <p:ext uri="{6950BFC3-D8DA-4A85-94F7-54DA5524770B}">
      <p188:commentRel xmlns:p188="http://schemas.microsoft.com/office/powerpoint/2018/8/main" r:id="rId2"/>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C9D6A7-9B84-6F96-4CD6-51CB42AB02CB}"/>
              </a:ext>
            </a:extLst>
          </p:cNvPr>
          <p:cNvSpPr>
            <a:spLocks noGrp="1"/>
          </p:cNvSpPr>
          <p:nvPr>
            <p:ph type="title"/>
          </p:nvPr>
        </p:nvSpPr>
        <p:spPr/>
        <p:txBody>
          <a:bodyPr>
            <a:normAutofit/>
          </a:bodyPr>
          <a:lstStyle/>
          <a:p>
            <a:r>
              <a:rPr lang="en-US"/>
              <a:t>Additional Hazard and Risk Data</a:t>
            </a:r>
          </a:p>
        </p:txBody>
      </p:sp>
      <p:sp>
        <p:nvSpPr>
          <p:cNvPr id="2" name="Content Placeholder 1">
            <a:extLst>
              <a:ext uri="{FF2B5EF4-FFF2-40B4-BE49-F238E27FC236}">
                <a16:creationId xmlns:a16="http://schemas.microsoft.com/office/drawing/2014/main" id="{48BD7D5A-DF8A-8ACE-1F6D-ED98D02FED79}"/>
              </a:ext>
            </a:extLst>
          </p:cNvPr>
          <p:cNvSpPr>
            <a:spLocks noGrp="1"/>
          </p:cNvSpPr>
          <p:nvPr>
            <p:ph idx="1"/>
          </p:nvPr>
        </p:nvSpPr>
        <p:spPr/>
        <p:txBody>
          <a:bodyPr/>
          <a:lstStyle/>
          <a:p>
            <a:pPr marL="0" indent="0" algn="ctr">
              <a:buNone/>
            </a:pPr>
            <a:r>
              <a:rPr kumimoji="0" lang="en-US" b="0" i="0" u="none" strike="noStrike" kern="0" cap="none" spc="0" normalizeH="0" baseline="0" noProof="0">
                <a:ln>
                  <a:noFill/>
                </a:ln>
                <a:solidFill>
                  <a:srgbClr val="333333"/>
                </a:solidFill>
                <a:effectLst/>
                <a:uLnTx/>
                <a:uFillTx/>
                <a:cs typeface="Arial"/>
              </a:rPr>
              <a:t>If additional hazard and risk data are available for your community, the MSC Search Results will allow you to expand the Flood Risk Products folder.</a:t>
            </a:r>
          </a:p>
          <a:p>
            <a:endParaRPr lang="en-US"/>
          </a:p>
        </p:txBody>
      </p:sp>
      <p:pic>
        <p:nvPicPr>
          <p:cNvPr id="9" name="Picture 8" descr="A screenshot of a computer&#10;&#10;AI-generated content may be incorrect.">
            <a:extLst>
              <a:ext uri="{FF2B5EF4-FFF2-40B4-BE49-F238E27FC236}">
                <a16:creationId xmlns:a16="http://schemas.microsoft.com/office/drawing/2014/main" id="{E03EF439-078C-23EE-992A-04DAB4EA59F7}"/>
              </a:ext>
            </a:extLst>
          </p:cNvPr>
          <p:cNvPicPr>
            <a:picLocks noChangeAspect="1"/>
          </p:cNvPicPr>
          <p:nvPr/>
        </p:nvPicPr>
        <p:blipFill>
          <a:blip r:embed="rId2"/>
          <a:stretch>
            <a:fillRect/>
          </a:stretch>
        </p:blipFill>
        <p:spPr>
          <a:xfrm>
            <a:off x="2967175" y="1808331"/>
            <a:ext cx="3592527" cy="1713359"/>
          </a:xfrm>
          <a:prstGeom prst="rect">
            <a:avLst/>
          </a:prstGeom>
        </p:spPr>
      </p:pic>
      <p:pic>
        <p:nvPicPr>
          <p:cNvPr id="13" name="Picture 12" descr="A screenshot of a computer&#10;&#10;AI-generated content may be incorrect.">
            <a:extLst>
              <a:ext uri="{FF2B5EF4-FFF2-40B4-BE49-F238E27FC236}">
                <a16:creationId xmlns:a16="http://schemas.microsoft.com/office/drawing/2014/main" id="{8F6A57B4-6EF1-BF8C-2968-8435E0C4EFC4}"/>
              </a:ext>
            </a:extLst>
          </p:cNvPr>
          <p:cNvPicPr>
            <a:picLocks noChangeAspect="1"/>
          </p:cNvPicPr>
          <p:nvPr/>
        </p:nvPicPr>
        <p:blipFill>
          <a:blip r:embed="rId3"/>
          <a:stretch>
            <a:fillRect/>
          </a:stretch>
        </p:blipFill>
        <p:spPr>
          <a:xfrm>
            <a:off x="3504965" y="3521690"/>
            <a:ext cx="4220560" cy="3153430"/>
          </a:xfrm>
          <a:prstGeom prst="rect">
            <a:avLst/>
          </a:prstGeom>
        </p:spPr>
      </p:pic>
    </p:spTree>
    <p:extLst>
      <p:ext uri="{BB962C8B-B14F-4D97-AF65-F5344CB8AC3E}">
        <p14:creationId xmlns:p14="http://schemas.microsoft.com/office/powerpoint/2010/main" val="19796693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ADC2B-E861-AB4F-1310-3B0202008F68}"/>
              </a:ext>
            </a:extLst>
          </p:cNvPr>
          <p:cNvSpPr>
            <a:spLocks noGrp="1"/>
          </p:cNvSpPr>
          <p:nvPr>
            <p:ph type="title"/>
          </p:nvPr>
        </p:nvSpPr>
        <p:spPr>
          <a:xfrm>
            <a:off x="738189" y="182880"/>
            <a:ext cx="10715627" cy="731520"/>
          </a:xfrm>
        </p:spPr>
        <p:txBody>
          <a:bodyPr>
            <a:normAutofit/>
          </a:bodyPr>
          <a:lstStyle/>
          <a:p>
            <a:r>
              <a:rPr lang="en-US"/>
              <a:t>Water Surface Elevation Grids</a:t>
            </a:r>
          </a:p>
        </p:txBody>
      </p:sp>
      <p:sp>
        <p:nvSpPr>
          <p:cNvPr id="3" name="TextBox 2">
            <a:extLst>
              <a:ext uri="{FF2B5EF4-FFF2-40B4-BE49-F238E27FC236}">
                <a16:creationId xmlns:a16="http://schemas.microsoft.com/office/drawing/2014/main" id="{93065AC8-AC91-C412-0146-319E3ED0742A}"/>
              </a:ext>
            </a:extLst>
          </p:cNvPr>
          <p:cNvSpPr txBox="1"/>
          <p:nvPr/>
        </p:nvSpPr>
        <p:spPr>
          <a:xfrm>
            <a:off x="738189" y="914400"/>
            <a:ext cx="1071562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prstClr val="black"/>
                </a:solidFill>
                <a:effectLst/>
                <a:uLnTx/>
                <a:uFillTx/>
                <a:ea typeface="ＭＳ Ｐゴシック" panose="020B0600070205080204" pitchFamily="34" charset="-128"/>
                <a:cs typeface="+mn-cs"/>
              </a:rPr>
              <a:t>Represents the continuous water surface elevations (as determined at modeled cross sections and interpolated between cross sections) for each of the modeled flood frequencies.</a:t>
            </a:r>
          </a:p>
        </p:txBody>
      </p:sp>
      <p:pic>
        <p:nvPicPr>
          <p:cNvPr id="4" name="Picture 3" descr="Screenshot from GIS program shows what the Flood Depth Grid dataset looks like ">
            <a:extLst>
              <a:ext uri="{FF2B5EF4-FFF2-40B4-BE49-F238E27FC236}">
                <a16:creationId xmlns:a16="http://schemas.microsoft.com/office/drawing/2014/main" id="{FF9BABFC-6393-1B37-EFFB-A35A8833CDE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35950" y="1737360"/>
            <a:ext cx="8123573" cy="4297680"/>
          </a:xfrm>
          <a:prstGeom prst="rect">
            <a:avLst/>
          </a:prstGeom>
        </p:spPr>
      </p:pic>
    </p:spTree>
    <p:extLst>
      <p:ext uri="{BB962C8B-B14F-4D97-AF65-F5344CB8AC3E}">
        <p14:creationId xmlns:p14="http://schemas.microsoft.com/office/powerpoint/2010/main" val="23657447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DEB36-29A4-4D0B-5264-9A31008FB7B7}"/>
              </a:ext>
            </a:extLst>
          </p:cNvPr>
          <p:cNvSpPr>
            <a:spLocks noGrp="1"/>
          </p:cNvSpPr>
          <p:nvPr>
            <p:ph type="title"/>
          </p:nvPr>
        </p:nvSpPr>
        <p:spPr/>
        <p:txBody>
          <a:bodyPr>
            <a:normAutofit/>
          </a:bodyPr>
          <a:lstStyle/>
          <a:p>
            <a:r>
              <a:rPr lang="en-US"/>
              <a:t>Depth Grids</a:t>
            </a:r>
          </a:p>
        </p:txBody>
      </p:sp>
      <p:sp>
        <p:nvSpPr>
          <p:cNvPr id="3" name="TextBox 2">
            <a:extLst>
              <a:ext uri="{FF2B5EF4-FFF2-40B4-BE49-F238E27FC236}">
                <a16:creationId xmlns:a16="http://schemas.microsoft.com/office/drawing/2014/main" id="{CCD2C38B-1C5A-21E3-A8AA-AE1D3A44A80C}"/>
              </a:ext>
            </a:extLst>
          </p:cNvPr>
          <p:cNvSpPr txBox="1"/>
          <p:nvPr/>
        </p:nvSpPr>
        <p:spPr>
          <a:xfrm>
            <a:off x="1870365" y="914400"/>
            <a:ext cx="8184805"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prstClr val="black"/>
                </a:solidFill>
                <a:effectLst/>
                <a:uLnTx/>
                <a:uFillTx/>
                <a:ea typeface="ＭＳ Ｐゴシック" panose="020B0600070205080204" pitchFamily="34" charset="-128"/>
                <a:cs typeface="+mn-cs"/>
              </a:rPr>
              <a:t>Represents the difference between the ground surface elevation and the water surface elevations in feet for each of the modeled flood frequencies.</a:t>
            </a:r>
          </a:p>
        </p:txBody>
      </p:sp>
      <p:pic>
        <p:nvPicPr>
          <p:cNvPr id="4" name="Picture 3" descr="Screenshot from GIS program shows what the Flood Depth Grid dataset looks like ">
            <a:extLst>
              <a:ext uri="{FF2B5EF4-FFF2-40B4-BE49-F238E27FC236}">
                <a16:creationId xmlns:a16="http://schemas.microsoft.com/office/drawing/2014/main" id="{A198C6B3-5597-8D61-0E87-9794FE60513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870365" y="1737361"/>
            <a:ext cx="8184805" cy="4297680"/>
          </a:xfrm>
          <a:prstGeom prst="rect">
            <a:avLst/>
          </a:prstGeom>
        </p:spPr>
      </p:pic>
    </p:spTree>
    <p:extLst>
      <p:ext uri="{BB962C8B-B14F-4D97-AF65-F5344CB8AC3E}">
        <p14:creationId xmlns:p14="http://schemas.microsoft.com/office/powerpoint/2010/main" val="23118593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9A0E6D-9E3E-1129-8722-3FC3F7AA906C}"/>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49BEF75A-D5CD-88FE-1ECF-5DFCA681FDA0}"/>
              </a:ext>
            </a:extLst>
          </p:cNvPr>
          <p:cNvPicPr>
            <a:picLocks noChangeAspect="1"/>
          </p:cNvPicPr>
          <p:nvPr/>
        </p:nvPicPr>
        <p:blipFill>
          <a:blip r:embed="rId2"/>
          <a:stretch>
            <a:fillRect/>
          </a:stretch>
        </p:blipFill>
        <p:spPr>
          <a:xfrm>
            <a:off x="0" y="1158397"/>
            <a:ext cx="12192000" cy="4829588"/>
          </a:xfrm>
          <a:prstGeom prst="rect">
            <a:avLst/>
          </a:prstGeom>
        </p:spPr>
      </p:pic>
      <p:sp>
        <p:nvSpPr>
          <p:cNvPr id="2" name="Title 1">
            <a:extLst>
              <a:ext uri="{FF2B5EF4-FFF2-40B4-BE49-F238E27FC236}">
                <a16:creationId xmlns:a16="http://schemas.microsoft.com/office/drawing/2014/main" id="{A58D6E7A-D65E-D645-3D8A-FD975648080A}"/>
              </a:ext>
            </a:extLst>
          </p:cNvPr>
          <p:cNvSpPr>
            <a:spLocks noGrp="1"/>
          </p:cNvSpPr>
          <p:nvPr>
            <p:ph type="title"/>
          </p:nvPr>
        </p:nvSpPr>
        <p:spPr/>
        <p:txBody>
          <a:bodyPr/>
          <a:lstStyle/>
          <a:p>
            <a:r>
              <a:rPr lang="en-US"/>
              <a:t>West Virginia Flood Tool</a:t>
            </a:r>
          </a:p>
        </p:txBody>
      </p:sp>
      <p:sp>
        <p:nvSpPr>
          <p:cNvPr id="8" name="TextBox 7">
            <a:extLst>
              <a:ext uri="{FF2B5EF4-FFF2-40B4-BE49-F238E27FC236}">
                <a16:creationId xmlns:a16="http://schemas.microsoft.com/office/drawing/2014/main" id="{CD20682F-D8E7-3FEF-07C8-2E228AF40101}"/>
              </a:ext>
            </a:extLst>
          </p:cNvPr>
          <p:cNvSpPr txBox="1"/>
          <p:nvPr/>
        </p:nvSpPr>
        <p:spPr>
          <a:xfrm>
            <a:off x="4529492" y="6047316"/>
            <a:ext cx="3133012" cy="369332"/>
          </a:xfrm>
          <a:prstGeom prst="rect">
            <a:avLst/>
          </a:prstGeom>
          <a:noFill/>
        </p:spPr>
        <p:txBody>
          <a:bodyPr wrap="square">
            <a:spAutoFit/>
          </a:bodyPr>
          <a:lstStyle/>
          <a:p>
            <a:pPr algn="l" rtl="0">
              <a:defRPr/>
            </a:pPr>
            <a:r>
              <a:rPr lang="en-US">
                <a:latin typeface="Arial"/>
                <a:hlinkClick r:id="rId3"/>
              </a:rPr>
              <a:t>WV Flood Tool (mapwv.gov)</a:t>
            </a:r>
            <a:endParaRPr lang="en-US">
              <a:latin typeface="Arial"/>
            </a:endParaRPr>
          </a:p>
        </p:txBody>
      </p:sp>
      <p:sp>
        <p:nvSpPr>
          <p:cNvPr id="3" name="Rectangle 2">
            <a:extLst>
              <a:ext uri="{FF2B5EF4-FFF2-40B4-BE49-F238E27FC236}">
                <a16:creationId xmlns:a16="http://schemas.microsoft.com/office/drawing/2014/main" id="{4C825532-6759-1D91-E1EF-AEE0429366F5}"/>
              </a:ext>
            </a:extLst>
          </p:cNvPr>
          <p:cNvSpPr/>
          <p:nvPr/>
        </p:nvSpPr>
        <p:spPr>
          <a:xfrm>
            <a:off x="10003957" y="5035944"/>
            <a:ext cx="1449859" cy="593124"/>
          </a:xfrm>
          <a:prstGeom prst="rect">
            <a:avLst/>
          </a:prstGeom>
          <a:noFill/>
          <a:ln w="57150">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4" name="Graphic 3" descr="Back with solid fill">
            <a:extLst>
              <a:ext uri="{FF2B5EF4-FFF2-40B4-BE49-F238E27FC236}">
                <a16:creationId xmlns:a16="http://schemas.microsoft.com/office/drawing/2014/main" id="{E9A4E9DC-0A00-4F82-6D50-7121D231E21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8381205">
            <a:off x="4001273" y="4741465"/>
            <a:ext cx="1056437" cy="879617"/>
          </a:xfrm>
          <a:prstGeom prst="rect">
            <a:avLst/>
          </a:prstGeom>
          <a:effectLst>
            <a:outerShdw blurRad="50800" dist="38100" dir="16200000" rotWithShape="0">
              <a:prstClr val="black">
                <a:alpha val="40000"/>
              </a:prstClr>
            </a:outerShdw>
          </a:effectLst>
        </p:spPr>
      </p:pic>
    </p:spTree>
    <p:extLst>
      <p:ext uri="{BB962C8B-B14F-4D97-AF65-F5344CB8AC3E}">
        <p14:creationId xmlns:p14="http://schemas.microsoft.com/office/powerpoint/2010/main" val="20004022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7166C-6B9E-C4DB-B363-A48EBA8C4F88}"/>
              </a:ext>
            </a:extLst>
          </p:cNvPr>
          <p:cNvSpPr>
            <a:spLocks noGrp="1"/>
          </p:cNvSpPr>
          <p:nvPr>
            <p:ph type="title"/>
          </p:nvPr>
        </p:nvSpPr>
        <p:spPr/>
        <p:txBody>
          <a:bodyPr>
            <a:normAutofit/>
          </a:bodyPr>
          <a:lstStyle/>
          <a:p>
            <a:r>
              <a:rPr lang="en-US"/>
              <a:t>Where We Are – Draft Maps</a:t>
            </a:r>
          </a:p>
        </p:txBody>
      </p:sp>
    </p:spTree>
    <p:extLst>
      <p:ext uri="{BB962C8B-B14F-4D97-AF65-F5344CB8AC3E}">
        <p14:creationId xmlns:p14="http://schemas.microsoft.com/office/powerpoint/2010/main" val="19169819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D5E03-A7FB-F250-D4E6-654E2013E62E}"/>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CC5285F1-6202-0F15-1645-6BCD28D0B1B9}"/>
              </a:ext>
            </a:extLst>
          </p:cNvPr>
          <p:cNvSpPr/>
          <p:nvPr/>
        </p:nvSpPr>
        <p:spPr>
          <a:xfrm>
            <a:off x="304800" y="5371070"/>
            <a:ext cx="11631827" cy="1304050"/>
          </a:xfrm>
          <a:prstGeom prst="rect">
            <a:avLst/>
          </a:prstGeom>
          <a:solidFill>
            <a:srgbClr val="FFFFFF"/>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5" name="object 7">
            <a:extLst>
              <a:ext uri="{FF2B5EF4-FFF2-40B4-BE49-F238E27FC236}">
                <a16:creationId xmlns:a16="http://schemas.microsoft.com/office/drawing/2014/main" id="{10D76EB9-1489-A7D9-2186-91C919E71A46}"/>
              </a:ext>
            </a:extLst>
          </p:cNvPr>
          <p:cNvSpPr txBox="1"/>
          <p:nvPr/>
        </p:nvSpPr>
        <p:spPr>
          <a:xfrm>
            <a:off x="898603" y="613791"/>
            <a:ext cx="10617893" cy="1832553"/>
          </a:xfrm>
          <a:prstGeom prst="rect">
            <a:avLst/>
          </a:prstGeom>
        </p:spPr>
        <p:txBody>
          <a:bodyPr vert="horz" wrap="square" lIns="0" tIns="90170" rIns="0" bIns="0" rtlCol="0" anchor="t">
            <a:spAutoFit/>
          </a:bodyPr>
          <a:lstStyle/>
          <a:p>
            <a:pPr marL="243840" indent="-231775">
              <a:spcBef>
                <a:spcPts val="710"/>
              </a:spcBef>
              <a:buClr>
                <a:srgbClr val="3D3E3D"/>
              </a:buClr>
              <a:buSzPct val="90000"/>
              <a:buFont typeface="Wingdings"/>
              <a:buChar char=""/>
              <a:tabLst>
                <a:tab pos="243840" algn="l"/>
                <a:tab pos="244475" algn="l"/>
              </a:tabLst>
              <a:defRPr/>
            </a:pPr>
            <a:endParaRPr lang="en-US" sz="2000" b="1" spc="-20">
              <a:solidFill>
                <a:srgbClr val="404040"/>
              </a:solidFill>
              <a:latin typeface="Arial"/>
              <a:cs typeface="Arial"/>
            </a:endParaRPr>
          </a:p>
          <a:p>
            <a:pPr marL="12065">
              <a:spcBef>
                <a:spcPts val="835"/>
              </a:spcBef>
              <a:buClr>
                <a:srgbClr val="3D3E3D"/>
              </a:buClr>
              <a:buSzPct val="90000"/>
              <a:tabLst>
                <a:tab pos="243840" algn="l"/>
                <a:tab pos="244475" algn="l"/>
              </a:tabLst>
              <a:defRPr/>
            </a:pPr>
            <a:r>
              <a:rPr lang="en-US" sz="2000" b="1">
                <a:solidFill>
                  <a:srgbClr val="404040"/>
                </a:solidFill>
                <a:cs typeface="Arial"/>
              </a:rPr>
              <a:t>New Building-Level Risk Tools enable further exploration of impacted buildings:</a:t>
            </a:r>
          </a:p>
          <a:p>
            <a:pPr marL="357505" lvl="1">
              <a:spcBef>
                <a:spcPts val="545"/>
              </a:spcBef>
              <a:buClr>
                <a:srgbClr val="5B5C5E"/>
              </a:buClr>
              <a:buSzPct val="88888"/>
              <a:tabLst>
                <a:tab pos="243840" algn="l"/>
                <a:tab pos="244475" algn="l"/>
              </a:tabLst>
              <a:defRPr/>
            </a:pPr>
            <a:r>
              <a:rPr lang="en-US" spc="-20">
                <a:hlinkClick r:id="rId3"/>
              </a:rPr>
              <a:t>Berkeley Mapped-In Structures</a:t>
            </a:r>
            <a:endParaRPr lang="en-US" spc="-20"/>
          </a:p>
          <a:p>
            <a:pPr marL="357505" lvl="1">
              <a:spcBef>
                <a:spcPts val="545"/>
              </a:spcBef>
              <a:buClr>
                <a:srgbClr val="5B5C5E"/>
              </a:buClr>
              <a:buSzPct val="88888"/>
              <a:tabLst>
                <a:tab pos="243840" algn="l"/>
                <a:tab pos="244475" algn="l"/>
              </a:tabLst>
              <a:defRPr/>
            </a:pPr>
            <a:r>
              <a:rPr lang="en-US" spc="-20">
                <a:solidFill>
                  <a:srgbClr val="404040"/>
                </a:solidFill>
                <a:cs typeface="Arial"/>
                <a:hlinkClick r:id="rId4"/>
              </a:rPr>
              <a:t>Berkeley Mapped-Out Structures</a:t>
            </a:r>
            <a:endParaRPr lang="en-US" spc="-20">
              <a:solidFill>
                <a:srgbClr val="404040"/>
              </a:solidFill>
              <a:cs typeface="Arial"/>
            </a:endParaRPr>
          </a:p>
          <a:p>
            <a:pPr marL="357505" lvl="1">
              <a:spcBef>
                <a:spcPts val="545"/>
              </a:spcBef>
              <a:buClr>
                <a:srgbClr val="5B5C5E"/>
              </a:buClr>
              <a:buSzPct val="88888"/>
              <a:tabLst>
                <a:tab pos="243840" algn="l"/>
                <a:tab pos="244475" algn="l"/>
              </a:tabLst>
              <a:defRPr/>
            </a:pPr>
            <a:r>
              <a:rPr lang="en-US" spc="-20">
                <a:solidFill>
                  <a:srgbClr val="404040"/>
                </a:solidFill>
                <a:cs typeface="Arial"/>
                <a:hlinkClick r:id="rId5"/>
              </a:rPr>
              <a:t>Berkeley Risk Index (incl. Top 20% Risk Indicators Report)</a:t>
            </a:r>
            <a:endParaRPr lang="en-US" spc="-20">
              <a:solidFill>
                <a:srgbClr val="404040"/>
              </a:solidFill>
              <a:cs typeface="Arial"/>
            </a:endParaRPr>
          </a:p>
        </p:txBody>
      </p:sp>
      <p:sp>
        <p:nvSpPr>
          <p:cNvPr id="2" name="Title 1">
            <a:extLst>
              <a:ext uri="{FF2B5EF4-FFF2-40B4-BE49-F238E27FC236}">
                <a16:creationId xmlns:a16="http://schemas.microsoft.com/office/drawing/2014/main" id="{1F32FF96-3DE7-4294-FE35-DA567AD3417F}"/>
              </a:ext>
            </a:extLst>
          </p:cNvPr>
          <p:cNvSpPr>
            <a:spLocks noGrp="1"/>
          </p:cNvSpPr>
          <p:nvPr>
            <p:ph type="title"/>
          </p:nvPr>
        </p:nvSpPr>
        <p:spPr/>
        <p:txBody>
          <a:bodyPr/>
          <a:lstStyle/>
          <a:p>
            <a:r>
              <a:rPr lang="en-US"/>
              <a:t>West Virginia Risk Explorer</a:t>
            </a:r>
          </a:p>
        </p:txBody>
      </p:sp>
      <p:pic>
        <p:nvPicPr>
          <p:cNvPr id="4" name="Picture 3" descr="A screenshot of a computer&#10;&#10;AI-generated content may be incorrect.">
            <a:extLst>
              <a:ext uri="{FF2B5EF4-FFF2-40B4-BE49-F238E27FC236}">
                <a16:creationId xmlns:a16="http://schemas.microsoft.com/office/drawing/2014/main" id="{B79CC14C-933D-ACA4-EBCD-A33ED52C826E}"/>
              </a:ext>
            </a:extLst>
          </p:cNvPr>
          <p:cNvPicPr>
            <a:picLocks noChangeAspect="1"/>
          </p:cNvPicPr>
          <p:nvPr/>
        </p:nvPicPr>
        <p:blipFill>
          <a:blip r:embed="rId6"/>
          <a:stretch>
            <a:fillRect/>
          </a:stretch>
        </p:blipFill>
        <p:spPr>
          <a:xfrm>
            <a:off x="12290" y="3197991"/>
            <a:ext cx="2966455" cy="3285001"/>
          </a:xfrm>
          <a:prstGeom prst="rect">
            <a:avLst/>
          </a:prstGeom>
        </p:spPr>
      </p:pic>
      <p:pic>
        <p:nvPicPr>
          <p:cNvPr id="7" name="Picture 6" descr="A screenshot of a computer&#10;&#10;AI-generated content may be incorrect.">
            <a:extLst>
              <a:ext uri="{FF2B5EF4-FFF2-40B4-BE49-F238E27FC236}">
                <a16:creationId xmlns:a16="http://schemas.microsoft.com/office/drawing/2014/main" id="{6BD3E45A-140E-47F0-CA3D-A5E5CB8CDD4A}"/>
              </a:ext>
            </a:extLst>
          </p:cNvPr>
          <p:cNvPicPr>
            <a:picLocks noChangeAspect="1"/>
          </p:cNvPicPr>
          <p:nvPr/>
        </p:nvPicPr>
        <p:blipFill>
          <a:blip r:embed="rId7"/>
          <a:srcRect l="1087" r="1116"/>
          <a:stretch/>
        </p:blipFill>
        <p:spPr>
          <a:xfrm>
            <a:off x="3325426" y="3197991"/>
            <a:ext cx="8756983" cy="3285002"/>
          </a:xfrm>
          <a:prstGeom prst="rect">
            <a:avLst/>
          </a:prstGeom>
        </p:spPr>
      </p:pic>
      <p:sp>
        <p:nvSpPr>
          <p:cNvPr id="14" name="Arrow: Right 13">
            <a:extLst>
              <a:ext uri="{FF2B5EF4-FFF2-40B4-BE49-F238E27FC236}">
                <a16:creationId xmlns:a16="http://schemas.microsoft.com/office/drawing/2014/main" id="{619045BF-72F4-F306-FDA8-51C819CF620B}"/>
              </a:ext>
            </a:extLst>
          </p:cNvPr>
          <p:cNvSpPr/>
          <p:nvPr/>
        </p:nvSpPr>
        <p:spPr>
          <a:xfrm>
            <a:off x="2932951" y="4884888"/>
            <a:ext cx="420127" cy="280086"/>
          </a:xfrm>
          <a:prstGeom prst="rightArrow">
            <a:avLst/>
          </a:prstGeom>
          <a:solidFill>
            <a:schemeClr val="tx2"/>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476576245"/>
      </p:ext>
    </p:extLst>
  </p:cSld>
  <p:clrMapOvr>
    <a:masterClrMapping/>
  </p:clrMapOvr>
  <p:extLst>
    <p:ext uri="{6950BFC3-D8DA-4A85-94F7-54DA5524770B}">
      <p188:commentRel xmlns:p188="http://schemas.microsoft.com/office/powerpoint/2018/8/main" r:id="rId2"/>
    </p:ext>
  </p:extLs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C9892F-B08E-B7FB-816B-34C2B090F145}"/>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E65B87C3-D6FE-19B8-9FD6-C7C5D7C19D57}"/>
              </a:ext>
            </a:extLst>
          </p:cNvPr>
          <p:cNvSpPr/>
          <p:nvPr/>
        </p:nvSpPr>
        <p:spPr>
          <a:xfrm>
            <a:off x="304800" y="5371070"/>
            <a:ext cx="11631827" cy="1304050"/>
          </a:xfrm>
          <a:prstGeom prst="rect">
            <a:avLst/>
          </a:prstGeom>
          <a:solidFill>
            <a:srgbClr val="FFFFFF"/>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5" name="object 7">
            <a:extLst>
              <a:ext uri="{FF2B5EF4-FFF2-40B4-BE49-F238E27FC236}">
                <a16:creationId xmlns:a16="http://schemas.microsoft.com/office/drawing/2014/main" id="{3D4E6305-2F28-429F-6379-827788E9F168}"/>
              </a:ext>
            </a:extLst>
          </p:cNvPr>
          <p:cNvSpPr txBox="1"/>
          <p:nvPr/>
        </p:nvSpPr>
        <p:spPr>
          <a:xfrm>
            <a:off x="898603" y="613791"/>
            <a:ext cx="10617893" cy="1832553"/>
          </a:xfrm>
          <a:prstGeom prst="rect">
            <a:avLst/>
          </a:prstGeom>
        </p:spPr>
        <p:txBody>
          <a:bodyPr vert="horz" wrap="square" lIns="0" tIns="90170" rIns="0" bIns="0" rtlCol="0" anchor="t">
            <a:spAutoFit/>
          </a:bodyPr>
          <a:lstStyle/>
          <a:p>
            <a:pPr marL="243840" indent="-231775">
              <a:spcBef>
                <a:spcPts val="710"/>
              </a:spcBef>
              <a:buClr>
                <a:srgbClr val="3D3E3D"/>
              </a:buClr>
              <a:buSzPct val="90000"/>
              <a:buFont typeface="Wingdings"/>
              <a:buChar char=""/>
              <a:tabLst>
                <a:tab pos="243840" algn="l"/>
                <a:tab pos="244475" algn="l"/>
              </a:tabLst>
              <a:defRPr/>
            </a:pPr>
            <a:endParaRPr lang="en-US" sz="2000" b="1" spc="-20">
              <a:solidFill>
                <a:srgbClr val="404040"/>
              </a:solidFill>
              <a:latin typeface="Arial"/>
              <a:cs typeface="Arial"/>
            </a:endParaRPr>
          </a:p>
          <a:p>
            <a:pPr marL="12065">
              <a:spcBef>
                <a:spcPts val="835"/>
              </a:spcBef>
              <a:buClr>
                <a:srgbClr val="3D3E3D"/>
              </a:buClr>
              <a:buSzPct val="90000"/>
              <a:tabLst>
                <a:tab pos="243840" algn="l"/>
                <a:tab pos="244475" algn="l"/>
              </a:tabLst>
              <a:defRPr/>
            </a:pPr>
            <a:r>
              <a:rPr lang="en-US" sz="2000" b="1">
                <a:solidFill>
                  <a:srgbClr val="404040"/>
                </a:solidFill>
                <a:cs typeface="Arial"/>
              </a:rPr>
              <a:t>New Building-Level Risk Tools enable further exploration of impacted buildings:</a:t>
            </a:r>
          </a:p>
          <a:p>
            <a:pPr marL="357505" lvl="1">
              <a:spcBef>
                <a:spcPts val="545"/>
              </a:spcBef>
              <a:buClr>
                <a:srgbClr val="5B5C5E"/>
              </a:buClr>
              <a:buSzPct val="88888"/>
              <a:tabLst>
                <a:tab pos="243840" algn="l"/>
                <a:tab pos="244475" algn="l"/>
              </a:tabLst>
              <a:defRPr/>
            </a:pPr>
            <a:r>
              <a:rPr lang="en-US" spc="-20">
                <a:hlinkClick r:id="rId3"/>
              </a:rPr>
              <a:t>Berkeley Mapped-In Structures</a:t>
            </a:r>
            <a:endParaRPr lang="en-US" spc="-20"/>
          </a:p>
          <a:p>
            <a:pPr marL="357505" lvl="1">
              <a:spcBef>
                <a:spcPts val="545"/>
              </a:spcBef>
              <a:buClr>
                <a:srgbClr val="5B5C5E"/>
              </a:buClr>
              <a:buSzPct val="88888"/>
              <a:tabLst>
                <a:tab pos="243840" algn="l"/>
                <a:tab pos="244475" algn="l"/>
              </a:tabLst>
              <a:defRPr/>
            </a:pPr>
            <a:r>
              <a:rPr lang="en-US" spc="-20">
                <a:solidFill>
                  <a:srgbClr val="404040"/>
                </a:solidFill>
                <a:cs typeface="Arial"/>
                <a:hlinkClick r:id="rId4"/>
              </a:rPr>
              <a:t>Berkeley Mapped-Out Structures</a:t>
            </a:r>
            <a:endParaRPr lang="en-US" spc="-20">
              <a:solidFill>
                <a:srgbClr val="404040"/>
              </a:solidFill>
              <a:cs typeface="Arial"/>
            </a:endParaRPr>
          </a:p>
          <a:p>
            <a:pPr marL="357505" lvl="1">
              <a:spcBef>
                <a:spcPts val="545"/>
              </a:spcBef>
              <a:buClr>
                <a:srgbClr val="5B5C5E"/>
              </a:buClr>
              <a:buSzPct val="88888"/>
              <a:tabLst>
                <a:tab pos="243840" algn="l"/>
                <a:tab pos="244475" algn="l"/>
              </a:tabLst>
              <a:defRPr/>
            </a:pPr>
            <a:r>
              <a:rPr lang="en-US" spc="-20">
                <a:solidFill>
                  <a:srgbClr val="404040"/>
                </a:solidFill>
                <a:cs typeface="Arial"/>
                <a:hlinkClick r:id="rId5"/>
              </a:rPr>
              <a:t>Berkeley Risk Index (incl. Top 20% Risk Indicators Report)</a:t>
            </a:r>
            <a:endParaRPr lang="en-US" spc="-20">
              <a:solidFill>
                <a:srgbClr val="404040"/>
              </a:solidFill>
              <a:cs typeface="Arial"/>
            </a:endParaRPr>
          </a:p>
        </p:txBody>
      </p:sp>
      <p:sp>
        <p:nvSpPr>
          <p:cNvPr id="2" name="Title 1">
            <a:extLst>
              <a:ext uri="{FF2B5EF4-FFF2-40B4-BE49-F238E27FC236}">
                <a16:creationId xmlns:a16="http://schemas.microsoft.com/office/drawing/2014/main" id="{A7D2B7FD-A5E7-73D7-14E4-EF2DFDD02474}"/>
              </a:ext>
            </a:extLst>
          </p:cNvPr>
          <p:cNvSpPr>
            <a:spLocks noGrp="1"/>
          </p:cNvSpPr>
          <p:nvPr>
            <p:ph type="title"/>
          </p:nvPr>
        </p:nvSpPr>
        <p:spPr/>
        <p:txBody>
          <a:bodyPr/>
          <a:lstStyle/>
          <a:p>
            <a:r>
              <a:rPr lang="en-US"/>
              <a:t>West Virginia Risk Explorer</a:t>
            </a:r>
          </a:p>
        </p:txBody>
      </p:sp>
      <p:pic>
        <p:nvPicPr>
          <p:cNvPr id="9" name="Picture 8">
            <a:extLst>
              <a:ext uri="{FF2B5EF4-FFF2-40B4-BE49-F238E27FC236}">
                <a16:creationId xmlns:a16="http://schemas.microsoft.com/office/drawing/2014/main" id="{F4035405-CC15-5E16-8D8E-E5262370DE38}"/>
              </a:ext>
            </a:extLst>
          </p:cNvPr>
          <p:cNvPicPr>
            <a:picLocks noChangeAspect="1"/>
          </p:cNvPicPr>
          <p:nvPr/>
        </p:nvPicPr>
        <p:blipFill>
          <a:blip r:embed="rId6">
            <a:alphaModFix amt="20000"/>
          </a:blip>
          <a:srcRect r="67554"/>
          <a:stretch/>
        </p:blipFill>
        <p:spPr>
          <a:xfrm>
            <a:off x="247135" y="2663293"/>
            <a:ext cx="2767913" cy="3935143"/>
          </a:xfrm>
          <a:prstGeom prst="rect">
            <a:avLst/>
          </a:prstGeom>
        </p:spPr>
      </p:pic>
      <p:pic>
        <p:nvPicPr>
          <p:cNvPr id="12" name="Picture 11">
            <a:extLst>
              <a:ext uri="{FF2B5EF4-FFF2-40B4-BE49-F238E27FC236}">
                <a16:creationId xmlns:a16="http://schemas.microsoft.com/office/drawing/2014/main" id="{A0BCFA6C-5425-011F-6038-911B1F960199}"/>
              </a:ext>
            </a:extLst>
          </p:cNvPr>
          <p:cNvPicPr>
            <a:picLocks noChangeAspect="1"/>
          </p:cNvPicPr>
          <p:nvPr/>
        </p:nvPicPr>
        <p:blipFill>
          <a:blip r:embed="rId7">
            <a:alphaModFix amt="20000"/>
          </a:blip>
          <a:srcRect l="2172"/>
          <a:stretch/>
        </p:blipFill>
        <p:spPr>
          <a:xfrm>
            <a:off x="3501081" y="2663293"/>
            <a:ext cx="8386119" cy="3935142"/>
          </a:xfrm>
          <a:prstGeom prst="rect">
            <a:avLst/>
          </a:prstGeom>
        </p:spPr>
      </p:pic>
      <p:pic>
        <p:nvPicPr>
          <p:cNvPr id="4" name="Picture 3">
            <a:extLst>
              <a:ext uri="{FF2B5EF4-FFF2-40B4-BE49-F238E27FC236}">
                <a16:creationId xmlns:a16="http://schemas.microsoft.com/office/drawing/2014/main" id="{C0ECDDB9-74B3-6D25-DC31-9A2C00385AD0}"/>
              </a:ext>
            </a:extLst>
          </p:cNvPr>
          <p:cNvPicPr>
            <a:picLocks noChangeAspect="1"/>
          </p:cNvPicPr>
          <p:nvPr/>
        </p:nvPicPr>
        <p:blipFill>
          <a:blip r:embed="rId8"/>
          <a:stretch>
            <a:fillRect/>
          </a:stretch>
        </p:blipFill>
        <p:spPr>
          <a:xfrm>
            <a:off x="2931081" y="2586608"/>
            <a:ext cx="4906215" cy="4088512"/>
          </a:xfrm>
          <a:prstGeom prst="rect">
            <a:avLst/>
          </a:prstGeom>
          <a:ln>
            <a:solidFill>
              <a:schemeClr val="bg1">
                <a:lumMod val="50000"/>
              </a:schemeClr>
            </a:solid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595648023"/>
      </p:ext>
    </p:extLst>
  </p:cSld>
  <p:clrMapOvr>
    <a:masterClrMapping/>
  </p:clrMapOvr>
  <p:extLst>
    <p:ext uri="{6950BFC3-D8DA-4A85-94F7-54DA5524770B}">
      <p188:commentRel xmlns:p188="http://schemas.microsoft.com/office/powerpoint/2018/8/main" r:id="rId2"/>
    </p:ext>
  </p:extLs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12700" rIns="0" bIns="0" rtlCol="0" anchor="ctr">
            <a:spAutoFit/>
          </a:bodyPr>
          <a:lstStyle/>
          <a:p>
            <a:pPr marL="12700">
              <a:spcBef>
                <a:spcPts val="100"/>
              </a:spcBef>
            </a:pPr>
            <a:r>
              <a:rPr spc="-5"/>
              <a:t>Flood</a:t>
            </a:r>
            <a:r>
              <a:rPr spc="-15"/>
              <a:t> </a:t>
            </a:r>
            <a:r>
              <a:rPr spc="-5"/>
              <a:t>Hazard</a:t>
            </a:r>
            <a:r>
              <a:rPr spc="-30"/>
              <a:t> </a:t>
            </a:r>
            <a:r>
              <a:t>Mitigation</a:t>
            </a:r>
            <a:r>
              <a:rPr spc="-25"/>
              <a:t> </a:t>
            </a:r>
            <a:r>
              <a:t>Planning</a:t>
            </a:r>
          </a:p>
        </p:txBody>
      </p:sp>
      <p:pic>
        <p:nvPicPr>
          <p:cNvPr id="3" name="Picture 2" descr="Planning wheel illustrates the five-year hazard mitigation planning cycle ">
            <a:extLst>
              <a:ext uri="{FF2B5EF4-FFF2-40B4-BE49-F238E27FC236}">
                <a16:creationId xmlns:a16="http://schemas.microsoft.com/office/drawing/2014/main" id="{5F756D77-D41C-6D03-8C59-97EC765B704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350340" y="966166"/>
            <a:ext cx="4926227" cy="4925668"/>
          </a:xfrm>
          <a:prstGeom prst="rect">
            <a:avLst/>
          </a:prstGeom>
        </p:spPr>
      </p:pic>
      <p:sp>
        <p:nvSpPr>
          <p:cNvPr id="53" name="object 25">
            <a:extLst>
              <a:ext uri="{FF2B5EF4-FFF2-40B4-BE49-F238E27FC236}">
                <a16:creationId xmlns:a16="http://schemas.microsoft.com/office/drawing/2014/main" id="{88A2A20A-0CA4-41C1-A552-D6CBD154DD16}"/>
              </a:ext>
            </a:extLst>
          </p:cNvPr>
          <p:cNvSpPr txBox="1"/>
          <p:nvPr/>
        </p:nvSpPr>
        <p:spPr>
          <a:xfrm>
            <a:off x="1330568" y="1364421"/>
            <a:ext cx="2179711" cy="997709"/>
          </a:xfrm>
          <a:prstGeom prst="rect">
            <a:avLst/>
          </a:prstGeom>
        </p:spPr>
        <p:txBody>
          <a:bodyPr vert="horz" wrap="square" lIns="0" tIns="12700" rIns="0" bIns="0" rtlCol="0">
            <a:spAutoFit/>
          </a:bodyPr>
          <a:lstStyle/>
          <a:p>
            <a:pPr marL="12700" marR="5080">
              <a:spcBef>
                <a:spcPts val="100"/>
              </a:spcBef>
            </a:pPr>
            <a:r>
              <a:rPr lang="en-US" sz="1600" b="1" spc="-5">
                <a:solidFill>
                  <a:srgbClr val="FF0000"/>
                </a:solidFill>
                <a:latin typeface="Arial"/>
                <a:cs typeface="Arial"/>
              </a:rPr>
              <a:t>It’s time to update the risk assessment in your hazard mitigation plan</a:t>
            </a:r>
            <a:endParaRPr sz="1600">
              <a:latin typeface="Arial"/>
              <a:cs typeface="Arial"/>
            </a:endParaRPr>
          </a:p>
        </p:txBody>
      </p:sp>
      <p:sp>
        <p:nvSpPr>
          <p:cNvPr id="54" name="object 27">
            <a:extLst>
              <a:ext uri="{FF2B5EF4-FFF2-40B4-BE49-F238E27FC236}">
                <a16:creationId xmlns:a16="http://schemas.microsoft.com/office/drawing/2014/main" id="{E704E5C9-2976-4797-BB73-65D89D21EEC5}"/>
              </a:ext>
              <a:ext uri="{C183D7F6-B498-43B3-948B-1728B52AA6E4}">
                <adec:decorative xmlns:adec="http://schemas.microsoft.com/office/drawing/2017/decorative" val="1"/>
              </a:ext>
            </a:extLst>
          </p:cNvPr>
          <p:cNvSpPr/>
          <p:nvPr/>
        </p:nvSpPr>
        <p:spPr>
          <a:xfrm rot="18598312" flipH="1">
            <a:off x="4469082" y="5865413"/>
            <a:ext cx="531172" cy="156374"/>
          </a:xfrm>
          <a:custGeom>
            <a:avLst/>
            <a:gdLst/>
            <a:ahLst/>
            <a:cxnLst/>
            <a:rect l="l" t="t" r="r" b="b"/>
            <a:pathLst>
              <a:path w="542925" h="76200">
                <a:moveTo>
                  <a:pt x="76708" y="0"/>
                </a:moveTo>
                <a:lnTo>
                  <a:pt x="0" y="37084"/>
                </a:lnTo>
                <a:lnTo>
                  <a:pt x="75691" y="76073"/>
                </a:lnTo>
                <a:lnTo>
                  <a:pt x="76115" y="44354"/>
                </a:lnTo>
                <a:lnTo>
                  <a:pt x="63373" y="44196"/>
                </a:lnTo>
                <a:lnTo>
                  <a:pt x="63626" y="31496"/>
                </a:lnTo>
                <a:lnTo>
                  <a:pt x="76287" y="31496"/>
                </a:lnTo>
                <a:lnTo>
                  <a:pt x="76708" y="0"/>
                </a:lnTo>
                <a:close/>
              </a:path>
              <a:path w="542925" h="76200">
                <a:moveTo>
                  <a:pt x="76285" y="31653"/>
                </a:moveTo>
                <a:lnTo>
                  <a:pt x="76115" y="44354"/>
                </a:lnTo>
                <a:lnTo>
                  <a:pt x="542671" y="50165"/>
                </a:lnTo>
                <a:lnTo>
                  <a:pt x="542798" y="37465"/>
                </a:lnTo>
                <a:lnTo>
                  <a:pt x="76285" y="31653"/>
                </a:lnTo>
                <a:close/>
              </a:path>
              <a:path w="542925" h="76200">
                <a:moveTo>
                  <a:pt x="63626" y="31496"/>
                </a:moveTo>
                <a:lnTo>
                  <a:pt x="63373" y="44196"/>
                </a:lnTo>
                <a:lnTo>
                  <a:pt x="76115" y="44354"/>
                </a:lnTo>
                <a:lnTo>
                  <a:pt x="76285" y="31653"/>
                </a:lnTo>
                <a:lnTo>
                  <a:pt x="63626" y="31496"/>
                </a:lnTo>
                <a:close/>
              </a:path>
              <a:path w="542925" h="76200">
                <a:moveTo>
                  <a:pt x="76287" y="31496"/>
                </a:moveTo>
                <a:lnTo>
                  <a:pt x="63626" y="31496"/>
                </a:lnTo>
                <a:lnTo>
                  <a:pt x="76285" y="31653"/>
                </a:lnTo>
                <a:lnTo>
                  <a:pt x="76287" y="31496"/>
                </a:lnTo>
                <a:close/>
              </a:path>
            </a:pathLst>
          </a:custGeom>
          <a:solidFill>
            <a:schemeClr val="tx2"/>
          </a:solidFill>
          <a:ln>
            <a:noFill/>
          </a:ln>
        </p:spPr>
        <p:txBody>
          <a:bodyPr wrap="square" lIns="0" tIns="0" rIns="0" bIns="0" rtlCol="0"/>
          <a:lstStyle/>
          <a:p>
            <a:endParaRPr/>
          </a:p>
        </p:txBody>
      </p:sp>
      <p:sp>
        <p:nvSpPr>
          <p:cNvPr id="55" name="object 27">
            <a:extLst>
              <a:ext uri="{FF2B5EF4-FFF2-40B4-BE49-F238E27FC236}">
                <a16:creationId xmlns:a16="http://schemas.microsoft.com/office/drawing/2014/main" id="{72E241E9-C4AE-487A-BB6C-BA45C1809D4F}"/>
              </a:ext>
              <a:ext uri="{C183D7F6-B498-43B3-948B-1728B52AA6E4}">
                <adec:decorative xmlns:adec="http://schemas.microsoft.com/office/drawing/2017/decorative" val="1"/>
              </a:ext>
            </a:extLst>
          </p:cNvPr>
          <p:cNvSpPr/>
          <p:nvPr/>
        </p:nvSpPr>
        <p:spPr>
          <a:xfrm rot="1025745" flipH="1">
            <a:off x="2966409" y="2154205"/>
            <a:ext cx="546401" cy="149814"/>
          </a:xfrm>
          <a:custGeom>
            <a:avLst/>
            <a:gdLst/>
            <a:ahLst/>
            <a:cxnLst/>
            <a:rect l="l" t="t" r="r" b="b"/>
            <a:pathLst>
              <a:path w="542925" h="76200">
                <a:moveTo>
                  <a:pt x="76708" y="0"/>
                </a:moveTo>
                <a:lnTo>
                  <a:pt x="0" y="37084"/>
                </a:lnTo>
                <a:lnTo>
                  <a:pt x="75691" y="76073"/>
                </a:lnTo>
                <a:lnTo>
                  <a:pt x="76115" y="44354"/>
                </a:lnTo>
                <a:lnTo>
                  <a:pt x="63373" y="44196"/>
                </a:lnTo>
                <a:lnTo>
                  <a:pt x="63626" y="31496"/>
                </a:lnTo>
                <a:lnTo>
                  <a:pt x="76287" y="31496"/>
                </a:lnTo>
                <a:lnTo>
                  <a:pt x="76708" y="0"/>
                </a:lnTo>
                <a:close/>
              </a:path>
              <a:path w="542925" h="76200">
                <a:moveTo>
                  <a:pt x="76285" y="31653"/>
                </a:moveTo>
                <a:lnTo>
                  <a:pt x="76115" y="44354"/>
                </a:lnTo>
                <a:lnTo>
                  <a:pt x="542671" y="50165"/>
                </a:lnTo>
                <a:lnTo>
                  <a:pt x="542798" y="37465"/>
                </a:lnTo>
                <a:lnTo>
                  <a:pt x="76285" y="31653"/>
                </a:lnTo>
                <a:close/>
              </a:path>
              <a:path w="542925" h="76200">
                <a:moveTo>
                  <a:pt x="63626" y="31496"/>
                </a:moveTo>
                <a:lnTo>
                  <a:pt x="63373" y="44196"/>
                </a:lnTo>
                <a:lnTo>
                  <a:pt x="76115" y="44354"/>
                </a:lnTo>
                <a:lnTo>
                  <a:pt x="76285" y="31653"/>
                </a:lnTo>
                <a:lnTo>
                  <a:pt x="63626" y="31496"/>
                </a:lnTo>
                <a:close/>
              </a:path>
              <a:path w="542925" h="76200">
                <a:moveTo>
                  <a:pt x="76287" y="31496"/>
                </a:moveTo>
                <a:lnTo>
                  <a:pt x="63626" y="31496"/>
                </a:lnTo>
                <a:lnTo>
                  <a:pt x="76285" y="31653"/>
                </a:lnTo>
                <a:lnTo>
                  <a:pt x="76287" y="31496"/>
                </a:lnTo>
                <a:close/>
              </a:path>
            </a:pathLst>
          </a:custGeom>
          <a:solidFill>
            <a:srgbClr val="FF0000"/>
          </a:solidFill>
        </p:spPr>
        <p:txBody>
          <a:bodyPr wrap="square" lIns="0" tIns="0" rIns="0" bIns="0" rtlCol="0"/>
          <a:lstStyle/>
          <a:p>
            <a:endParaRPr/>
          </a:p>
        </p:txBody>
      </p:sp>
      <p:sp>
        <p:nvSpPr>
          <p:cNvPr id="56" name="object 25">
            <a:extLst>
              <a:ext uri="{FF2B5EF4-FFF2-40B4-BE49-F238E27FC236}">
                <a16:creationId xmlns:a16="http://schemas.microsoft.com/office/drawing/2014/main" id="{3BF82FC2-5830-4A51-84E6-BA659CE77B48}"/>
              </a:ext>
            </a:extLst>
          </p:cNvPr>
          <p:cNvSpPr txBox="1"/>
          <p:nvPr/>
        </p:nvSpPr>
        <p:spPr>
          <a:xfrm>
            <a:off x="3633743" y="6180804"/>
            <a:ext cx="2179710" cy="505267"/>
          </a:xfrm>
          <a:prstGeom prst="rect">
            <a:avLst/>
          </a:prstGeom>
        </p:spPr>
        <p:txBody>
          <a:bodyPr vert="horz" wrap="square" lIns="0" tIns="12700" rIns="0" bIns="0" rtlCol="0">
            <a:spAutoFit/>
          </a:bodyPr>
          <a:lstStyle/>
          <a:p>
            <a:pPr marL="12700" marR="5080">
              <a:spcBef>
                <a:spcPts val="100"/>
              </a:spcBef>
            </a:pPr>
            <a:r>
              <a:rPr lang="en-US" sz="1600" b="1" spc="-5">
                <a:solidFill>
                  <a:schemeClr val="tx2"/>
                </a:solidFill>
                <a:latin typeface="Arial"/>
                <a:cs typeface="Arial"/>
              </a:rPr>
              <a:t>The Berkeley County HMP is here</a:t>
            </a:r>
          </a:p>
        </p:txBody>
      </p:sp>
    </p:spTree>
    <p:extLst>
      <p:ext uri="{BB962C8B-B14F-4D97-AF65-F5344CB8AC3E}">
        <p14:creationId xmlns:p14="http://schemas.microsoft.com/office/powerpoint/2010/main" val="2981971174"/>
      </p:ext>
    </p:extLst>
  </p:cSld>
  <p:clrMapOvr>
    <a:masterClrMapping/>
  </p:clrMapOvr>
  <p:extLst>
    <p:ext uri="{6950BFC3-D8DA-4A85-94F7-54DA5524770B}">
      <p188:commentRel xmlns:p188="http://schemas.microsoft.com/office/powerpoint/2018/8/main" r:id="rId2"/>
    </p:ext>
  </p:extLs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C67E9F4-70B8-F914-08BA-434C181A1D7D}"/>
              </a:ext>
            </a:extLst>
          </p:cNvPr>
          <p:cNvSpPr>
            <a:spLocks noGrp="1"/>
          </p:cNvSpPr>
          <p:nvPr>
            <p:ph type="title"/>
          </p:nvPr>
        </p:nvSpPr>
        <p:spPr>
          <a:xfrm>
            <a:off x="628649" y="692681"/>
            <a:ext cx="5117441" cy="743347"/>
          </a:xfrm>
        </p:spPr>
        <p:txBody>
          <a:bodyPr>
            <a:normAutofit fontScale="90000"/>
          </a:bodyPr>
          <a:lstStyle/>
          <a:p>
            <a:r>
              <a:rPr lang="en-US"/>
              <a:t>Using</a:t>
            </a:r>
            <a:r>
              <a:rPr lang="en-US" spc="-40"/>
              <a:t> </a:t>
            </a:r>
            <a:r>
              <a:rPr lang="en-US"/>
              <a:t>Flood Risk Data</a:t>
            </a:r>
            <a:r>
              <a:rPr lang="en-US" spc="-20"/>
              <a:t> </a:t>
            </a:r>
            <a:r>
              <a:rPr lang="en-US"/>
              <a:t>to</a:t>
            </a:r>
            <a:r>
              <a:rPr lang="en-US" spc="-20"/>
              <a:t> </a:t>
            </a:r>
            <a:r>
              <a:rPr lang="en-US"/>
              <a:t>Manage</a:t>
            </a:r>
            <a:r>
              <a:rPr lang="en-US" spc="-45"/>
              <a:t> </a:t>
            </a:r>
            <a:r>
              <a:rPr lang="en-US"/>
              <a:t>Development</a:t>
            </a:r>
          </a:p>
        </p:txBody>
      </p:sp>
      <p:sp>
        <p:nvSpPr>
          <p:cNvPr id="2" name="Content Placeholder 1">
            <a:extLst>
              <a:ext uri="{FF2B5EF4-FFF2-40B4-BE49-F238E27FC236}">
                <a16:creationId xmlns:a16="http://schemas.microsoft.com/office/drawing/2014/main" id="{D5C1FD58-5FF8-F24A-AD4A-E57FF8A3185F}"/>
              </a:ext>
            </a:extLst>
          </p:cNvPr>
          <p:cNvSpPr>
            <a:spLocks noGrp="1"/>
          </p:cNvSpPr>
          <p:nvPr>
            <p:ph sz="half" idx="2"/>
          </p:nvPr>
        </p:nvSpPr>
        <p:spPr/>
        <p:txBody>
          <a:bodyPr/>
          <a:lstStyle/>
          <a:p>
            <a:r>
              <a:rPr lang="en-US"/>
              <a:t>Structure-based depth of flooding analyses</a:t>
            </a:r>
          </a:p>
          <a:p>
            <a:r>
              <a:rPr lang="en-US"/>
              <a:t>Prioritization of mitigation action</a:t>
            </a:r>
          </a:p>
          <a:p>
            <a:r>
              <a:rPr lang="en-US"/>
              <a:t>Residential/commercial density  in the floodplain</a:t>
            </a:r>
          </a:p>
          <a:p>
            <a:r>
              <a:rPr lang="en-US"/>
              <a:t>Location/inundation area of historic events</a:t>
            </a:r>
          </a:p>
          <a:p>
            <a:r>
              <a:rPr lang="en-US"/>
              <a:t>Properties with insurance  policies and as a percentage of  the population</a:t>
            </a:r>
          </a:p>
          <a:p>
            <a:r>
              <a:rPr lang="en-US"/>
              <a:t>Areas of population growth</a:t>
            </a:r>
          </a:p>
          <a:p>
            <a:r>
              <a:rPr lang="en-US"/>
              <a:t>Areas requiring protection</a:t>
            </a:r>
          </a:p>
          <a:p>
            <a:endParaRPr lang="en-US"/>
          </a:p>
        </p:txBody>
      </p:sp>
      <p:grpSp>
        <p:nvGrpSpPr>
          <p:cNvPr id="5" name="object 4" descr="Maps show flood risk data and planning data at different spatial scales ">
            <a:extLst>
              <a:ext uri="{FF2B5EF4-FFF2-40B4-BE49-F238E27FC236}">
                <a16:creationId xmlns:a16="http://schemas.microsoft.com/office/drawing/2014/main" id="{D6F37999-D02C-F077-D610-02B7BC1765DC}"/>
              </a:ext>
            </a:extLst>
          </p:cNvPr>
          <p:cNvGrpSpPr/>
          <p:nvPr/>
        </p:nvGrpSpPr>
        <p:grpSpPr>
          <a:xfrm>
            <a:off x="7023368" y="203421"/>
            <a:ext cx="4257545" cy="5840277"/>
            <a:chOff x="7274976" y="1236345"/>
            <a:chExt cx="3250690" cy="4395215"/>
          </a:xfrm>
        </p:grpSpPr>
        <p:pic>
          <p:nvPicPr>
            <p:cNvPr id="6" name="object 5">
              <a:extLst>
                <a:ext uri="{FF2B5EF4-FFF2-40B4-BE49-F238E27FC236}">
                  <a16:creationId xmlns:a16="http://schemas.microsoft.com/office/drawing/2014/main" id="{B54E1E53-1DD4-CE7A-F2DC-28DBB6A2FD09}"/>
                </a:ext>
              </a:extLst>
            </p:cNvPr>
            <p:cNvPicPr/>
            <p:nvPr/>
          </p:nvPicPr>
          <p:blipFill>
            <a:blip r:embed="rId2" cstate="email">
              <a:extLst>
                <a:ext uri="{28A0092B-C50C-407E-A947-70E740481C1C}">
                  <a14:useLocalDpi xmlns:a14="http://schemas.microsoft.com/office/drawing/2010/main"/>
                </a:ext>
              </a:extLst>
            </a:blip>
            <a:stretch>
              <a:fillRect/>
            </a:stretch>
          </p:blipFill>
          <p:spPr>
            <a:xfrm>
              <a:off x="8257955" y="1236345"/>
              <a:ext cx="2165604" cy="2891028"/>
            </a:xfrm>
            <a:prstGeom prst="rect">
              <a:avLst/>
            </a:prstGeom>
          </p:spPr>
        </p:pic>
        <p:pic>
          <p:nvPicPr>
            <p:cNvPr id="7" name="object 6">
              <a:extLst>
                <a:ext uri="{FF2B5EF4-FFF2-40B4-BE49-F238E27FC236}">
                  <a16:creationId xmlns:a16="http://schemas.microsoft.com/office/drawing/2014/main" id="{7EAFA243-69FC-CFC2-1FE3-C4FE0820890D}"/>
                </a:ext>
              </a:extLst>
            </p:cNvPr>
            <p:cNvPicPr/>
            <p:nvPr/>
          </p:nvPicPr>
          <p:blipFill>
            <a:blip r:embed="rId3" cstate="email">
              <a:extLst>
                <a:ext uri="{28A0092B-C50C-407E-A947-70E740481C1C}">
                  <a14:useLocalDpi xmlns:a14="http://schemas.microsoft.com/office/drawing/2010/main"/>
                </a:ext>
              </a:extLst>
            </a:blip>
            <a:stretch>
              <a:fillRect/>
            </a:stretch>
          </p:blipFill>
          <p:spPr>
            <a:xfrm>
              <a:off x="8038499" y="3609212"/>
              <a:ext cx="2487167" cy="2022348"/>
            </a:xfrm>
            <a:prstGeom prst="rect">
              <a:avLst/>
            </a:prstGeom>
          </p:spPr>
        </p:pic>
        <p:pic>
          <p:nvPicPr>
            <p:cNvPr id="8" name="object 7">
              <a:extLst>
                <a:ext uri="{FF2B5EF4-FFF2-40B4-BE49-F238E27FC236}">
                  <a16:creationId xmlns:a16="http://schemas.microsoft.com/office/drawing/2014/main" id="{BF6A0B06-4200-D3B7-E126-4B11E28503F7}"/>
                </a:ext>
              </a:extLst>
            </p:cNvPr>
            <p:cNvPicPr/>
            <p:nvPr/>
          </p:nvPicPr>
          <p:blipFill>
            <a:blip r:embed="rId4" cstate="email">
              <a:extLst>
                <a:ext uri="{28A0092B-C50C-407E-A947-70E740481C1C}">
                  <a14:useLocalDpi xmlns:a14="http://schemas.microsoft.com/office/drawing/2010/main"/>
                </a:ext>
              </a:extLst>
            </a:blip>
            <a:stretch>
              <a:fillRect/>
            </a:stretch>
          </p:blipFill>
          <p:spPr>
            <a:xfrm>
              <a:off x="8068979" y="3639693"/>
              <a:ext cx="2359151" cy="1894331"/>
            </a:xfrm>
            <a:prstGeom prst="rect">
              <a:avLst/>
            </a:prstGeom>
          </p:spPr>
        </p:pic>
        <p:pic>
          <p:nvPicPr>
            <p:cNvPr id="10" name="object 9">
              <a:extLst>
                <a:ext uri="{FF2B5EF4-FFF2-40B4-BE49-F238E27FC236}">
                  <a16:creationId xmlns:a16="http://schemas.microsoft.com/office/drawing/2014/main" id="{7A8E7B57-39D4-BDF8-6EF5-D8A812FB0706}"/>
                </a:ext>
              </a:extLst>
            </p:cNvPr>
            <p:cNvPicPr/>
            <p:nvPr/>
          </p:nvPicPr>
          <p:blipFill>
            <a:blip r:embed="rId5" cstate="email">
              <a:extLst>
                <a:ext uri="{28A0092B-C50C-407E-A947-70E740481C1C}">
                  <a14:useLocalDpi xmlns:a14="http://schemas.microsoft.com/office/drawing/2010/main"/>
                </a:ext>
              </a:extLst>
            </a:blip>
            <a:stretch>
              <a:fillRect/>
            </a:stretch>
          </p:blipFill>
          <p:spPr>
            <a:xfrm>
              <a:off x="7274976" y="2167636"/>
              <a:ext cx="2065781" cy="2750058"/>
            </a:xfrm>
            <a:prstGeom prst="rect">
              <a:avLst/>
            </a:prstGeom>
          </p:spPr>
        </p:pic>
      </p:grpSp>
    </p:spTree>
    <p:extLst>
      <p:ext uri="{BB962C8B-B14F-4D97-AF65-F5344CB8AC3E}">
        <p14:creationId xmlns:p14="http://schemas.microsoft.com/office/powerpoint/2010/main" val="38899981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CEB80-8C52-73D7-837B-AE08D5725618}"/>
              </a:ext>
            </a:extLst>
          </p:cNvPr>
          <p:cNvSpPr>
            <a:spLocks noGrp="1"/>
          </p:cNvSpPr>
          <p:nvPr>
            <p:ph type="title"/>
          </p:nvPr>
        </p:nvSpPr>
        <p:spPr/>
        <p:txBody>
          <a:bodyPr>
            <a:normAutofit/>
          </a:bodyPr>
          <a:lstStyle/>
          <a:p>
            <a:r>
              <a:rPr lang="en-US"/>
              <a:t>Floodplain Management</a:t>
            </a:r>
          </a:p>
        </p:txBody>
      </p:sp>
    </p:spTree>
    <p:extLst>
      <p:ext uri="{BB962C8B-B14F-4D97-AF65-F5344CB8AC3E}">
        <p14:creationId xmlns:p14="http://schemas.microsoft.com/office/powerpoint/2010/main" val="3984248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F48BD08-45F4-1317-9AFB-2212B97BCD76}"/>
              </a:ext>
            </a:extLst>
          </p:cNvPr>
          <p:cNvSpPr>
            <a:spLocks noGrp="1"/>
          </p:cNvSpPr>
          <p:nvPr>
            <p:ph type="title"/>
          </p:nvPr>
        </p:nvSpPr>
        <p:spPr/>
        <p:txBody>
          <a:bodyPr>
            <a:normAutofit/>
          </a:bodyPr>
          <a:lstStyle/>
          <a:p>
            <a:r>
              <a:rPr lang="en-US"/>
              <a:t>Flood Risk Doesn’t Stop at a Line</a:t>
            </a:r>
          </a:p>
        </p:txBody>
      </p:sp>
      <p:sp>
        <p:nvSpPr>
          <p:cNvPr id="2" name="Content Placeholder 1">
            <a:extLst>
              <a:ext uri="{FF2B5EF4-FFF2-40B4-BE49-F238E27FC236}">
                <a16:creationId xmlns:a16="http://schemas.microsoft.com/office/drawing/2014/main" id="{358F1372-A5F6-E130-1FF6-ED93C92496F2}"/>
              </a:ext>
            </a:extLst>
          </p:cNvPr>
          <p:cNvSpPr>
            <a:spLocks noGrp="1"/>
          </p:cNvSpPr>
          <p:nvPr>
            <p:ph idx="1"/>
          </p:nvPr>
        </p:nvSpPr>
        <p:spPr/>
        <p:txBody>
          <a:bodyPr/>
          <a:lstStyle/>
          <a:p>
            <a:r>
              <a:rPr lang="en-US"/>
              <a:t>40% of all flood insurance claims come from outside high-risk areas.</a:t>
            </a:r>
          </a:p>
          <a:p>
            <a:r>
              <a:rPr lang="en-US"/>
              <a:t>Your community can regulate to standards higher than the NFIP  minimum standards. Consider strengthening regulations using:</a:t>
            </a:r>
          </a:p>
          <a:p>
            <a:pPr lvl="1"/>
            <a:r>
              <a:rPr lang="en-US"/>
              <a:t>0.2%-annual-chance flood zone</a:t>
            </a:r>
          </a:p>
          <a:p>
            <a:pPr lvl="1"/>
            <a:r>
              <a:rPr lang="en-US"/>
              <a:t>“Freeboard” – require additional feet above a BFE</a:t>
            </a:r>
          </a:p>
          <a:p>
            <a:pPr lvl="1"/>
            <a:r>
              <a:rPr lang="en-US"/>
              <a:t>Buffer around SFHA</a:t>
            </a:r>
          </a:p>
          <a:p>
            <a:pPr lvl="1"/>
            <a:r>
              <a:rPr lang="en-US"/>
              <a:t>Flood depth grids</a:t>
            </a:r>
          </a:p>
          <a:p>
            <a:endParaRPr lang="en-US"/>
          </a:p>
        </p:txBody>
      </p:sp>
      <p:pic>
        <p:nvPicPr>
          <p:cNvPr id="4" name="Picture 3" descr="Map and chart show how many homes flooded by Hurricane Harvey in Houston were outside of the Special Flood Hazard Area. More than two thirds of flooded homes were outside the 1%-annual-chance floodplain. ">
            <a:extLst>
              <a:ext uri="{FF2B5EF4-FFF2-40B4-BE49-F238E27FC236}">
                <a16:creationId xmlns:a16="http://schemas.microsoft.com/office/drawing/2014/main" id="{ED29108C-7943-8C23-E9F7-840684AF45C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317761" y="2709908"/>
            <a:ext cx="4389120" cy="3281249"/>
          </a:xfrm>
          <a:prstGeom prst="rect">
            <a:avLst/>
          </a:prstGeom>
        </p:spPr>
      </p:pic>
      <p:pic>
        <p:nvPicPr>
          <p:cNvPr id="5" name="Picture 4">
            <a:extLst>
              <a:ext uri="{FF2B5EF4-FFF2-40B4-BE49-F238E27FC236}">
                <a16:creationId xmlns:a16="http://schemas.microsoft.com/office/drawing/2014/main" id="{F0C1B711-2F9E-53EE-18D7-0A8B95230714}"/>
              </a:ext>
              <a:ext uri="{C183D7F6-B498-43B3-948B-1728B52AA6E4}">
                <adec:decorative xmlns:adec="http://schemas.microsoft.com/office/drawing/2017/decorative" val="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440145" y="4042391"/>
            <a:ext cx="3108960" cy="1630717"/>
          </a:xfrm>
          <a:prstGeom prst="rect">
            <a:avLst/>
          </a:prstGeom>
        </p:spPr>
      </p:pic>
      <p:sp>
        <p:nvSpPr>
          <p:cNvPr id="6" name="TextBox 5">
            <a:extLst>
              <a:ext uri="{FF2B5EF4-FFF2-40B4-BE49-F238E27FC236}">
                <a16:creationId xmlns:a16="http://schemas.microsoft.com/office/drawing/2014/main" id="{BFD07D19-D13B-BBB2-04C3-4B4BB02A7C5E}"/>
              </a:ext>
              <a:ext uri="{C183D7F6-B498-43B3-948B-1728B52AA6E4}">
                <adec:decorative xmlns:adec="http://schemas.microsoft.com/office/drawing/2017/decorative" val="1"/>
              </a:ext>
            </a:extLst>
          </p:cNvPr>
          <p:cNvSpPr txBox="1"/>
          <p:nvPr/>
        </p:nvSpPr>
        <p:spPr>
          <a:xfrm>
            <a:off x="4913848" y="3313143"/>
            <a:ext cx="2161553"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a:ea typeface="+mn-ea"/>
                <a:cs typeface="+mn-cs"/>
              </a:rPr>
              <a:t>HURRICANE HARVEY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a:ln>
                  <a:noFill/>
                </a:ln>
                <a:solidFill>
                  <a:prstClr val="black"/>
                </a:solidFill>
                <a:effectLst/>
                <a:uLnTx/>
                <a:uFillTx/>
                <a:latin typeface="Calibri"/>
                <a:ea typeface="+mn-ea"/>
                <a:cs typeface="+mn-cs"/>
              </a:rPr>
              <a:t>GREATER HOUSTON</a:t>
            </a:r>
          </a:p>
        </p:txBody>
      </p:sp>
    </p:spTree>
    <p:extLst>
      <p:ext uri="{BB962C8B-B14F-4D97-AF65-F5344CB8AC3E}">
        <p14:creationId xmlns:p14="http://schemas.microsoft.com/office/powerpoint/2010/main" val="20782041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DA46B55-3277-0B64-00B5-3A1AD0467A29}"/>
              </a:ext>
            </a:extLst>
          </p:cNvPr>
          <p:cNvSpPr>
            <a:spLocks noGrp="1"/>
          </p:cNvSpPr>
          <p:nvPr>
            <p:ph type="title"/>
          </p:nvPr>
        </p:nvSpPr>
        <p:spPr/>
        <p:txBody>
          <a:bodyPr>
            <a:normAutofit/>
          </a:bodyPr>
          <a:lstStyle/>
          <a:p>
            <a:r>
              <a:rPr lang="en-US"/>
              <a:t>Floodplain Management at FRR</a:t>
            </a:r>
          </a:p>
        </p:txBody>
      </p:sp>
      <p:sp>
        <p:nvSpPr>
          <p:cNvPr id="6" name="object 14">
            <a:extLst>
              <a:ext uri="{FF2B5EF4-FFF2-40B4-BE49-F238E27FC236}">
                <a16:creationId xmlns:a16="http://schemas.microsoft.com/office/drawing/2014/main" id="{5372384B-4B56-B645-2104-5194A584DA16}"/>
              </a:ext>
            </a:extLst>
          </p:cNvPr>
          <p:cNvSpPr txBox="1"/>
          <p:nvPr/>
        </p:nvSpPr>
        <p:spPr>
          <a:xfrm>
            <a:off x="852322" y="3349732"/>
            <a:ext cx="2743200" cy="1477328"/>
          </a:xfrm>
          <a:prstGeom prst="rect">
            <a:avLst/>
          </a:prstGeom>
        </p:spPr>
        <p:txBody>
          <a:bodyPr vert="horz" wrap="square" lIns="0" tIns="0" rIns="0" bIns="0" rtlCol="0">
            <a:spAutoFit/>
          </a:bodyPr>
          <a:lstStyle/>
          <a:p>
            <a:pPr marL="12700" marR="5080" lvl="0" indent="-12065" algn="ctr" defTabSz="914400" rtl="0" eaLnBrk="0" fontAlgn="base" latinLnBrk="0" hangingPunct="0">
              <a:lnSpc>
                <a:spcPct val="100000"/>
              </a:lnSpc>
              <a:spcBef>
                <a:spcPts val="105"/>
              </a:spcBef>
              <a:spcAft>
                <a:spcPct val="0"/>
              </a:spcAft>
              <a:buClrTx/>
              <a:buSzTx/>
              <a:buFontTx/>
              <a:buNone/>
              <a:tabLst/>
              <a:defRPr/>
            </a:pPr>
            <a:r>
              <a:rPr kumimoji="0" lang="en-US" sz="2400" i="0" u="none" strike="noStrike" kern="1200" cap="none" spc="-10" normalizeH="0" baseline="0" noProof="0">
                <a:ln>
                  <a:noFill/>
                </a:ln>
                <a:solidFill>
                  <a:srgbClr val="005A87"/>
                </a:solidFill>
                <a:effectLst/>
                <a:uLnTx/>
                <a:uFillTx/>
                <a:ea typeface="ＭＳ Ｐゴシック" panose="020B0600070205080204" pitchFamily="34" charset="-128"/>
                <a:cs typeface="Arial"/>
              </a:rPr>
              <a:t>Look at where there are changes to the SFHA in your community</a:t>
            </a:r>
            <a:endParaRPr kumimoji="0" lang="en-US" sz="2400" i="0" u="none" strike="noStrike" kern="1200" cap="none" spc="0" normalizeH="0" baseline="0" noProof="0">
              <a:ln>
                <a:noFill/>
              </a:ln>
              <a:solidFill>
                <a:prstClr val="black"/>
              </a:solidFill>
              <a:effectLst/>
              <a:uLnTx/>
              <a:uFillTx/>
              <a:ea typeface="ＭＳ Ｐゴシック" panose="020B0600070205080204" pitchFamily="34" charset="-128"/>
              <a:cs typeface="Arial"/>
            </a:endParaRPr>
          </a:p>
        </p:txBody>
      </p:sp>
      <p:sp>
        <p:nvSpPr>
          <p:cNvPr id="15" name="object 14">
            <a:extLst>
              <a:ext uri="{FF2B5EF4-FFF2-40B4-BE49-F238E27FC236}">
                <a16:creationId xmlns:a16="http://schemas.microsoft.com/office/drawing/2014/main" id="{08B013DD-CCE1-E5CF-8314-E77050254216}"/>
              </a:ext>
            </a:extLst>
          </p:cNvPr>
          <p:cNvSpPr txBox="1"/>
          <p:nvPr/>
        </p:nvSpPr>
        <p:spPr>
          <a:xfrm>
            <a:off x="4351094" y="3225822"/>
            <a:ext cx="3489812" cy="2215991"/>
          </a:xfrm>
          <a:prstGeom prst="rect">
            <a:avLst/>
          </a:prstGeom>
        </p:spPr>
        <p:txBody>
          <a:bodyPr vert="horz" wrap="square" lIns="0" tIns="0" rIns="0" bIns="0" rtlCol="0">
            <a:spAutoFit/>
          </a:bodyPr>
          <a:lstStyle/>
          <a:p>
            <a:pPr marL="245110" marR="175895" lvl="0" indent="-71755" algn="ctr" defTabSz="914400" rtl="0" eaLnBrk="0" fontAlgn="base" latinLnBrk="0" hangingPunct="0">
              <a:lnSpc>
                <a:spcPct val="100000"/>
              </a:lnSpc>
              <a:spcBef>
                <a:spcPct val="0"/>
              </a:spcBef>
              <a:spcAft>
                <a:spcPct val="0"/>
              </a:spcAft>
              <a:buClrTx/>
              <a:buSzTx/>
              <a:buFontTx/>
              <a:buNone/>
              <a:tabLst/>
              <a:defRPr/>
            </a:pPr>
            <a:r>
              <a:rPr lang="en-US" sz="2400" spc="-10">
                <a:solidFill>
                  <a:srgbClr val="005A87"/>
                </a:solidFill>
                <a:ea typeface="ＭＳ Ｐゴシック" panose="020B0600070205080204" pitchFamily="34" charset="-128"/>
                <a:cs typeface="Arial"/>
              </a:rPr>
              <a:t>Share with permitting, planning, and other colleagues to direct development outside of the SFHA today and in future</a:t>
            </a:r>
            <a:endParaRPr sz="2400" spc="-10">
              <a:solidFill>
                <a:srgbClr val="005A87"/>
              </a:solidFill>
              <a:ea typeface="ＭＳ Ｐゴシック" panose="020B0600070205080204" pitchFamily="34" charset="-128"/>
              <a:cs typeface="Arial"/>
            </a:endParaRPr>
          </a:p>
        </p:txBody>
      </p:sp>
      <p:sp>
        <p:nvSpPr>
          <p:cNvPr id="5" name="object 14">
            <a:extLst>
              <a:ext uri="{FF2B5EF4-FFF2-40B4-BE49-F238E27FC236}">
                <a16:creationId xmlns:a16="http://schemas.microsoft.com/office/drawing/2014/main" id="{2B959321-5BE6-4559-BF4E-D977511A9202}"/>
              </a:ext>
            </a:extLst>
          </p:cNvPr>
          <p:cNvSpPr txBox="1"/>
          <p:nvPr/>
        </p:nvSpPr>
        <p:spPr>
          <a:xfrm>
            <a:off x="8559740" y="3225822"/>
            <a:ext cx="2743200" cy="2215991"/>
          </a:xfrm>
          <a:prstGeom prst="rect">
            <a:avLst/>
          </a:prstGeom>
        </p:spPr>
        <p:txBody>
          <a:bodyPr vert="horz" wrap="square" lIns="0" tIns="0" rIns="0" bIns="0" rtlCol="0">
            <a:spAutoFit/>
          </a:bodyPr>
          <a:lstStyle/>
          <a:p>
            <a:pPr marL="76200" marR="5080" lvl="0" indent="-64135" algn="ctr" defTabSz="914400" rtl="0" eaLnBrk="0" fontAlgn="base" latinLnBrk="0" hangingPunct="0">
              <a:lnSpc>
                <a:spcPct val="100000"/>
              </a:lnSpc>
              <a:spcBef>
                <a:spcPts val="105"/>
              </a:spcBef>
              <a:spcAft>
                <a:spcPct val="0"/>
              </a:spcAft>
              <a:buClrTx/>
              <a:buSzTx/>
              <a:buFontTx/>
              <a:buNone/>
              <a:tabLst/>
              <a:defRPr/>
            </a:pPr>
            <a:r>
              <a:rPr lang="en-US" sz="2400" spc="-10">
                <a:solidFill>
                  <a:srgbClr val="005A87"/>
                </a:solidFill>
                <a:ea typeface="ＭＳ Ｐゴシック" panose="020B0600070205080204" pitchFamily="34" charset="-128"/>
                <a:cs typeface="Arial"/>
              </a:rPr>
              <a:t>Consider higher standards or joining the Community Rating System to support your community</a:t>
            </a:r>
          </a:p>
        </p:txBody>
      </p:sp>
      <p:sp>
        <p:nvSpPr>
          <p:cNvPr id="7" name="Rectangle 6">
            <a:extLst>
              <a:ext uri="{FF2B5EF4-FFF2-40B4-BE49-F238E27FC236}">
                <a16:creationId xmlns:a16="http://schemas.microsoft.com/office/drawing/2014/main" id="{78590F8A-329F-6D32-6E6A-B3079B6F3370}"/>
              </a:ext>
              <a:ext uri="{C183D7F6-B498-43B3-948B-1728B52AA6E4}">
                <adec:decorative xmlns:adec="http://schemas.microsoft.com/office/drawing/2017/decorative" val="1"/>
              </a:ext>
            </a:extLst>
          </p:cNvPr>
          <p:cNvSpPr/>
          <p:nvPr/>
        </p:nvSpPr>
        <p:spPr>
          <a:xfrm>
            <a:off x="4450942" y="1089450"/>
            <a:ext cx="3261823" cy="4520564"/>
          </a:xfrm>
          <a:prstGeom prst="rect">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nvGrpSpPr>
          <p:cNvPr id="8" name="object 4">
            <a:extLst>
              <a:ext uri="{FF2B5EF4-FFF2-40B4-BE49-F238E27FC236}">
                <a16:creationId xmlns:a16="http://schemas.microsoft.com/office/drawing/2014/main" id="{A43FC545-546C-359E-799F-9CC627888FBF}"/>
              </a:ext>
              <a:ext uri="{C183D7F6-B498-43B3-948B-1728B52AA6E4}">
                <adec:decorative xmlns:adec="http://schemas.microsoft.com/office/drawing/2017/decorative" val="1"/>
              </a:ext>
            </a:extLst>
          </p:cNvPr>
          <p:cNvGrpSpPr/>
          <p:nvPr/>
        </p:nvGrpSpPr>
        <p:grpSpPr>
          <a:xfrm>
            <a:off x="453491" y="5785064"/>
            <a:ext cx="3808729" cy="1024255"/>
            <a:chOff x="452627" y="5757671"/>
            <a:chExt cx="3808729" cy="1024255"/>
          </a:xfrm>
        </p:grpSpPr>
        <p:pic>
          <p:nvPicPr>
            <p:cNvPr id="9" name="object 5">
              <a:extLst>
                <a:ext uri="{FF2B5EF4-FFF2-40B4-BE49-F238E27FC236}">
                  <a16:creationId xmlns:a16="http://schemas.microsoft.com/office/drawing/2014/main" id="{13B9A781-49B9-03AE-2C99-607745F64351}"/>
                </a:ext>
              </a:extLst>
            </p:cNvPr>
            <p:cNvPicPr/>
            <p:nvPr/>
          </p:nvPicPr>
          <p:blipFill>
            <a:blip r:embed="rId3" cstate="email">
              <a:extLst>
                <a:ext uri="{28A0092B-C50C-407E-A947-70E740481C1C}">
                  <a14:useLocalDpi xmlns:a14="http://schemas.microsoft.com/office/drawing/2010/main"/>
                </a:ext>
              </a:extLst>
            </a:blip>
            <a:stretch>
              <a:fillRect/>
            </a:stretch>
          </p:blipFill>
          <p:spPr>
            <a:xfrm>
              <a:off x="518159" y="6072962"/>
              <a:ext cx="1572767" cy="539910"/>
            </a:xfrm>
            <a:prstGeom prst="rect">
              <a:avLst/>
            </a:prstGeom>
          </p:spPr>
        </p:pic>
        <p:sp>
          <p:nvSpPr>
            <p:cNvPr id="10" name="object 6">
              <a:extLst>
                <a:ext uri="{FF2B5EF4-FFF2-40B4-BE49-F238E27FC236}">
                  <a16:creationId xmlns:a16="http://schemas.microsoft.com/office/drawing/2014/main" id="{872A2470-AB2F-6275-DFFA-92D20E11E8D4}"/>
                </a:ext>
              </a:extLst>
            </p:cNvPr>
            <p:cNvSpPr/>
            <p:nvPr/>
          </p:nvSpPr>
          <p:spPr>
            <a:xfrm>
              <a:off x="452627" y="5757671"/>
              <a:ext cx="3808729" cy="1024255"/>
            </a:xfrm>
            <a:custGeom>
              <a:avLst/>
              <a:gdLst/>
              <a:ahLst/>
              <a:cxnLst/>
              <a:rect l="l" t="t" r="r" b="b"/>
              <a:pathLst>
                <a:path w="3808729" h="1024254">
                  <a:moveTo>
                    <a:pt x="3808476" y="0"/>
                  </a:moveTo>
                  <a:lnTo>
                    <a:pt x="0" y="0"/>
                  </a:lnTo>
                  <a:lnTo>
                    <a:pt x="0" y="1024127"/>
                  </a:lnTo>
                  <a:lnTo>
                    <a:pt x="3808476" y="1024127"/>
                  </a:lnTo>
                  <a:lnTo>
                    <a:pt x="3808476" y="0"/>
                  </a:lnTo>
                  <a:close/>
                </a:path>
              </a:pathLst>
            </a:custGeom>
            <a:solidFill>
              <a:srgbClr val="FFFFFF"/>
            </a:solidFill>
          </p:spPr>
          <p:txBody>
            <a:bodyPr wrap="square" lIns="0" tIns="0" rIns="0" bIns="0" rtlCol="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grpSp>
      <p:pic>
        <p:nvPicPr>
          <p:cNvPr id="13" name="object 10">
            <a:extLst>
              <a:ext uri="{FF2B5EF4-FFF2-40B4-BE49-F238E27FC236}">
                <a16:creationId xmlns:a16="http://schemas.microsoft.com/office/drawing/2014/main" id="{C95CF630-9D3F-F2F5-3C57-5A3F741AB965}"/>
              </a:ext>
              <a:ext uri="{C183D7F6-B498-43B3-948B-1728B52AA6E4}">
                <adec:decorative xmlns:adec="http://schemas.microsoft.com/office/drawing/2017/decorative" val="1"/>
              </a:ext>
            </a:extLst>
          </p:cNvPr>
          <p:cNvPicPr>
            <a:picLocks noChangeAspect="1"/>
          </p:cNvPicPr>
          <p:nvPr/>
        </p:nvPicPr>
        <p:blipFill>
          <a:blip r:embed="rId4" cstate="email">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1405990" y="1552331"/>
            <a:ext cx="1371600" cy="1349895"/>
          </a:xfrm>
          <a:prstGeom prst="rect">
            <a:avLst/>
          </a:prstGeom>
          <a:ln>
            <a:noFill/>
          </a:ln>
        </p:spPr>
      </p:pic>
      <p:pic>
        <p:nvPicPr>
          <p:cNvPr id="14" name="object 11">
            <a:extLst>
              <a:ext uri="{FF2B5EF4-FFF2-40B4-BE49-F238E27FC236}">
                <a16:creationId xmlns:a16="http://schemas.microsoft.com/office/drawing/2014/main" id="{6768E2E6-AF97-F97C-34CC-28BC8EA86164}"/>
              </a:ext>
              <a:ext uri="{C183D7F6-B498-43B3-948B-1728B52AA6E4}">
                <adec:decorative xmlns:adec="http://schemas.microsoft.com/office/drawing/2017/decorative" val="1"/>
              </a:ext>
            </a:extLst>
          </p:cNvPr>
          <p:cNvPicPr>
            <a:picLocks noChangeAspect="1"/>
          </p:cNvPicPr>
          <p:nvPr/>
        </p:nvPicPr>
        <p:blipFill>
          <a:blip r:embed="rId5" cstate="email">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5254671" y="1778009"/>
            <a:ext cx="1645920" cy="898539"/>
          </a:xfrm>
          <a:prstGeom prst="rect">
            <a:avLst/>
          </a:prstGeom>
        </p:spPr>
      </p:pic>
      <p:pic>
        <p:nvPicPr>
          <p:cNvPr id="16" name="object 20">
            <a:extLst>
              <a:ext uri="{FF2B5EF4-FFF2-40B4-BE49-F238E27FC236}">
                <a16:creationId xmlns:a16="http://schemas.microsoft.com/office/drawing/2014/main" id="{07FEE457-594C-DC56-88B4-75581510346A}"/>
              </a:ext>
              <a:ext uri="{C183D7F6-B498-43B3-948B-1728B52AA6E4}">
                <adec:decorative xmlns:adec="http://schemas.microsoft.com/office/drawing/2017/decorative" val="1"/>
              </a:ext>
            </a:extLst>
          </p:cNvPr>
          <p:cNvPicPr>
            <a:picLocks noChangeAspect="1"/>
          </p:cNvPicPr>
          <p:nvPr/>
        </p:nvPicPr>
        <p:blipFill>
          <a:blip r:embed="rId6" cstate="email">
            <a:duotone>
              <a:schemeClr val="accent5">
                <a:shade val="45000"/>
                <a:satMod val="135000"/>
              </a:schemeClr>
              <a:prstClr val="white"/>
            </a:duotone>
            <a:extLst>
              <a:ext uri="{28A0092B-C50C-407E-A947-70E740481C1C}">
                <a14:useLocalDpi xmlns:a14="http://schemas.microsoft.com/office/drawing/2010/main"/>
              </a:ext>
            </a:extLst>
          </a:blip>
          <a:stretch>
            <a:fillRect/>
          </a:stretch>
        </p:blipFill>
        <p:spPr>
          <a:xfrm>
            <a:off x="9336980" y="1632918"/>
            <a:ext cx="1188720" cy="1188721"/>
          </a:xfrm>
          <a:prstGeom prst="rect">
            <a:avLst/>
          </a:prstGeom>
        </p:spPr>
      </p:pic>
      <p:sp>
        <p:nvSpPr>
          <p:cNvPr id="17" name="object 21">
            <a:extLst>
              <a:ext uri="{FF2B5EF4-FFF2-40B4-BE49-F238E27FC236}">
                <a16:creationId xmlns:a16="http://schemas.microsoft.com/office/drawing/2014/main" id="{0ECCCF0C-158B-631D-1E9B-58390CB6EF5C}"/>
              </a:ext>
            </a:extLst>
          </p:cNvPr>
          <p:cNvSpPr txBox="1"/>
          <p:nvPr/>
        </p:nvSpPr>
        <p:spPr>
          <a:xfrm>
            <a:off x="592217" y="5948619"/>
            <a:ext cx="696595" cy="517449"/>
          </a:xfrm>
          <a:prstGeom prst="rect">
            <a:avLst/>
          </a:prstGeom>
        </p:spPr>
        <p:txBody>
          <a:bodyPr vert="horz" wrap="square" lIns="0" tIns="12065" rIns="0" bIns="0" rtlCol="0">
            <a:spAutoFit/>
          </a:bodyPr>
          <a:lstStyle/>
          <a:p>
            <a:pPr marL="12700" marR="5080" lvl="0" indent="0" algn="l" defTabSz="914400" rtl="0" eaLnBrk="0" fontAlgn="base" latinLnBrk="0" hangingPunct="0">
              <a:lnSpc>
                <a:spcPct val="100000"/>
              </a:lnSpc>
              <a:spcBef>
                <a:spcPts val="95"/>
              </a:spcBef>
              <a:spcAft>
                <a:spcPct val="0"/>
              </a:spcAft>
              <a:buClrTx/>
              <a:buSzTx/>
              <a:buFontTx/>
              <a:buNone/>
              <a:tabLst/>
              <a:defRPr/>
            </a:pPr>
            <a:r>
              <a:rPr kumimoji="0" lang="en-US" sz="1600" b="1" i="0" u="none" strike="noStrike" kern="1200" cap="none" spc="-5" normalizeH="0" baseline="0" noProof="0">
                <a:ln>
                  <a:noFill/>
                </a:ln>
                <a:solidFill>
                  <a:srgbClr val="00365E"/>
                </a:solidFill>
                <a:effectLst/>
                <a:uLnTx/>
                <a:uFillTx/>
                <a:latin typeface="Arial"/>
                <a:ea typeface="ＭＳ Ｐゴシック" panose="020B0600070205080204" pitchFamily="34" charset="-128"/>
                <a:cs typeface="Arial"/>
              </a:rPr>
              <a:t>FRR</a:t>
            </a:r>
            <a:r>
              <a:rPr kumimoji="0" sz="1600" b="0" i="0" u="none" strike="noStrike" kern="1200" cap="none" spc="-5" normalizeH="0" baseline="0" noProof="0">
                <a:ln>
                  <a:noFill/>
                </a:ln>
                <a:solidFill>
                  <a:srgbClr val="00365E"/>
                </a:solidFill>
                <a:effectLst/>
                <a:uLnTx/>
                <a:uFillTx/>
                <a:latin typeface="Arial"/>
                <a:ea typeface="ＭＳ Ｐゴシック" panose="020B0600070205080204" pitchFamily="34" charset="-128"/>
                <a:cs typeface="Arial"/>
              </a:rPr>
              <a:t>:</a:t>
            </a:r>
            <a:endParaRPr kumimoji="0" lang="en-US" sz="1600" b="0" i="0" u="none" strike="noStrike" kern="1200" cap="none" spc="-5" normalizeH="0" baseline="0" noProof="0">
              <a:ln>
                <a:noFill/>
              </a:ln>
              <a:solidFill>
                <a:srgbClr val="00365E"/>
              </a:solidFill>
              <a:effectLst/>
              <a:uLnTx/>
              <a:uFillTx/>
              <a:latin typeface="Arial"/>
              <a:ea typeface="ＭＳ Ｐゴシック" panose="020B0600070205080204" pitchFamily="34" charset="-128"/>
              <a:cs typeface="Arial"/>
            </a:endParaRPr>
          </a:p>
          <a:p>
            <a:pPr marL="12700" marR="5080" lvl="0" indent="0" algn="l" defTabSz="914400" rtl="0" eaLnBrk="0" fontAlgn="base" latinLnBrk="0" hangingPunct="0">
              <a:lnSpc>
                <a:spcPct val="100000"/>
              </a:lnSpc>
              <a:spcBef>
                <a:spcPts val="95"/>
              </a:spcBef>
              <a:spcAft>
                <a:spcPct val="0"/>
              </a:spcAft>
              <a:buClrTx/>
              <a:buSzTx/>
              <a:buFontTx/>
              <a:buNone/>
              <a:tabLst/>
              <a:defRPr/>
            </a:pPr>
            <a:r>
              <a:rPr kumimoji="0" lang="en-US" sz="1600" b="1" i="0" u="none" strike="noStrike" kern="1200" cap="none" spc="-5" normalizeH="0" baseline="0" noProof="0">
                <a:ln>
                  <a:noFill/>
                </a:ln>
                <a:solidFill>
                  <a:srgbClr val="00365E"/>
                </a:solidFill>
                <a:effectLst/>
                <a:uLnTx/>
                <a:uFillTx/>
                <a:latin typeface="Arial"/>
                <a:ea typeface="ＭＳ Ｐゴシック" panose="020B0600070205080204" pitchFamily="34" charset="-128"/>
                <a:cs typeface="Arial"/>
              </a:rPr>
              <a:t>SFHA:</a:t>
            </a:r>
            <a:endParaRPr kumimoji="0" sz="1600" b="1" i="0" u="none" strike="noStrike" kern="1200" cap="none" spc="0" normalizeH="0" baseline="0" noProof="0">
              <a:ln>
                <a:noFill/>
              </a:ln>
              <a:solidFill>
                <a:prstClr val="black"/>
              </a:solidFill>
              <a:effectLst/>
              <a:uLnTx/>
              <a:uFillTx/>
              <a:latin typeface="Arial"/>
              <a:ea typeface="ＭＳ Ｐゴシック" panose="020B0600070205080204" pitchFamily="34" charset="-128"/>
              <a:cs typeface="Arial"/>
            </a:endParaRPr>
          </a:p>
        </p:txBody>
      </p:sp>
      <p:sp>
        <p:nvSpPr>
          <p:cNvPr id="18" name="object 22">
            <a:extLst>
              <a:ext uri="{FF2B5EF4-FFF2-40B4-BE49-F238E27FC236}">
                <a16:creationId xmlns:a16="http://schemas.microsoft.com/office/drawing/2014/main" id="{A5CE21AD-DEBC-BA75-F558-312E188A61AC}"/>
              </a:ext>
            </a:extLst>
          </p:cNvPr>
          <p:cNvSpPr txBox="1"/>
          <p:nvPr/>
        </p:nvSpPr>
        <p:spPr>
          <a:xfrm>
            <a:off x="1526404" y="5948619"/>
            <a:ext cx="2595245" cy="517449"/>
          </a:xfrm>
          <a:prstGeom prst="rect">
            <a:avLst/>
          </a:prstGeom>
        </p:spPr>
        <p:txBody>
          <a:bodyPr vert="horz" wrap="square" lIns="0" tIns="12065" rIns="0" bIns="0" rtlCol="0">
            <a:spAutoFit/>
          </a:bodyPr>
          <a:lstStyle/>
          <a:p>
            <a:pPr marL="12700" marR="5080" lvl="0" indent="0" algn="l" defTabSz="914400" rtl="0" eaLnBrk="0" fontAlgn="base" latinLnBrk="0" hangingPunct="0">
              <a:lnSpc>
                <a:spcPct val="100000"/>
              </a:lnSpc>
              <a:spcBef>
                <a:spcPts val="95"/>
              </a:spcBef>
              <a:spcAft>
                <a:spcPct val="0"/>
              </a:spcAft>
              <a:buClrTx/>
              <a:buSzTx/>
              <a:buFontTx/>
              <a:buNone/>
              <a:tabLst/>
              <a:defRPr/>
            </a:pPr>
            <a:r>
              <a:rPr kumimoji="0" sz="1600" b="0" i="0" u="none" strike="noStrike" kern="1200" cap="none" spc="-5" normalizeH="0" baseline="0" noProof="0">
                <a:ln>
                  <a:noFill/>
                </a:ln>
                <a:solidFill>
                  <a:srgbClr val="00365E"/>
                </a:solidFill>
                <a:effectLst/>
                <a:uLnTx/>
                <a:uFillTx/>
                <a:latin typeface="Arial"/>
                <a:ea typeface="ＭＳ Ｐゴシック" panose="020B0600070205080204" pitchFamily="34" charset="-128"/>
                <a:cs typeface="Arial"/>
              </a:rPr>
              <a:t>Flood</a:t>
            </a:r>
            <a:r>
              <a:rPr kumimoji="0" sz="1600" b="0" i="0" u="none" strike="noStrike" kern="1200" cap="none" spc="-10" normalizeH="0" baseline="0" noProof="0">
                <a:ln>
                  <a:noFill/>
                </a:ln>
                <a:solidFill>
                  <a:srgbClr val="00365E"/>
                </a:solidFill>
                <a:effectLst/>
                <a:uLnTx/>
                <a:uFillTx/>
                <a:latin typeface="Arial"/>
                <a:ea typeface="ＭＳ Ｐゴシック" panose="020B0600070205080204" pitchFamily="34" charset="-128"/>
                <a:cs typeface="Arial"/>
              </a:rPr>
              <a:t> </a:t>
            </a:r>
            <a:r>
              <a:rPr kumimoji="0" lang="en-US" sz="1600" b="0" i="0" u="none" strike="noStrike" kern="1200" cap="none" spc="-10" normalizeH="0" baseline="0" noProof="0">
                <a:ln>
                  <a:noFill/>
                </a:ln>
                <a:solidFill>
                  <a:srgbClr val="00365E"/>
                </a:solidFill>
                <a:effectLst/>
                <a:uLnTx/>
                <a:uFillTx/>
                <a:latin typeface="Arial"/>
                <a:ea typeface="ＭＳ Ｐゴシック" panose="020B0600070205080204" pitchFamily="34" charset="-128"/>
                <a:cs typeface="Arial"/>
              </a:rPr>
              <a:t>Risk Review</a:t>
            </a:r>
          </a:p>
          <a:p>
            <a:pPr marL="12700" marR="5080" lvl="0" indent="0" algn="l" defTabSz="914400" rtl="0" eaLnBrk="0" fontAlgn="base" latinLnBrk="0" hangingPunct="0">
              <a:lnSpc>
                <a:spcPct val="100000"/>
              </a:lnSpc>
              <a:spcBef>
                <a:spcPts val="95"/>
              </a:spcBef>
              <a:spcAft>
                <a:spcPct val="0"/>
              </a:spcAft>
              <a:buClrTx/>
              <a:buSzTx/>
              <a:buFontTx/>
              <a:buNone/>
              <a:tabLst/>
              <a:defRPr/>
            </a:pPr>
            <a:r>
              <a:rPr kumimoji="0" lang="en-US" sz="1600" b="0" i="0" u="none" strike="noStrike" kern="1200" cap="none" spc="-10" normalizeH="0" baseline="0" noProof="0">
                <a:ln>
                  <a:noFill/>
                </a:ln>
                <a:solidFill>
                  <a:srgbClr val="00365E"/>
                </a:solidFill>
                <a:effectLst/>
                <a:uLnTx/>
                <a:uFillTx/>
                <a:latin typeface="Arial"/>
                <a:ea typeface="ＭＳ Ｐゴシック" panose="020B0600070205080204" pitchFamily="34" charset="-128"/>
                <a:cs typeface="Arial"/>
              </a:rPr>
              <a:t>Special Flood Hazard Area</a:t>
            </a:r>
            <a:endParaRPr kumimoji="0" sz="1600" b="0" i="0" u="none" strike="noStrike" kern="1200" cap="none" spc="0" normalizeH="0" baseline="0" noProof="0">
              <a:ln>
                <a:noFill/>
              </a:ln>
              <a:solidFill>
                <a:prstClr val="black"/>
              </a:solidFill>
              <a:effectLst/>
              <a:uLnTx/>
              <a:uFillTx/>
              <a:latin typeface="Arial"/>
              <a:ea typeface="ＭＳ Ｐゴシック" panose="020B0600070205080204" pitchFamily="34" charset="-128"/>
              <a:cs typeface="Arial"/>
            </a:endParaRPr>
          </a:p>
        </p:txBody>
      </p:sp>
      <p:sp>
        <p:nvSpPr>
          <p:cNvPr id="3" name="Rectangle 2">
            <a:extLst>
              <a:ext uri="{FF2B5EF4-FFF2-40B4-BE49-F238E27FC236}">
                <a16:creationId xmlns:a16="http://schemas.microsoft.com/office/drawing/2014/main" id="{65183080-78CB-B1CD-5017-4A5A2F93A28D}"/>
              </a:ext>
              <a:ext uri="{C183D7F6-B498-43B3-948B-1728B52AA6E4}">
                <adec:decorative xmlns:adec="http://schemas.microsoft.com/office/drawing/2017/decorative" val="1"/>
              </a:ext>
            </a:extLst>
          </p:cNvPr>
          <p:cNvSpPr/>
          <p:nvPr/>
        </p:nvSpPr>
        <p:spPr>
          <a:xfrm>
            <a:off x="701446" y="1089450"/>
            <a:ext cx="3044952" cy="4520564"/>
          </a:xfrm>
          <a:prstGeom prst="rect">
            <a:avLst/>
          </a:prstGeom>
          <a:no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3B4E1521-04B1-853B-F52C-E8F509732B6D}"/>
              </a:ext>
              <a:ext uri="{C183D7F6-B498-43B3-948B-1728B52AA6E4}">
                <adec:decorative xmlns:adec="http://schemas.microsoft.com/office/drawing/2017/decorative" val="1"/>
              </a:ext>
            </a:extLst>
          </p:cNvPr>
          <p:cNvSpPr/>
          <p:nvPr/>
        </p:nvSpPr>
        <p:spPr>
          <a:xfrm>
            <a:off x="8408864" y="1089450"/>
            <a:ext cx="3044952" cy="4520564"/>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4139363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05786-CE60-54B9-A82E-E0226D9A3C86}"/>
              </a:ext>
            </a:extLst>
          </p:cNvPr>
          <p:cNvSpPr>
            <a:spLocks noGrp="1"/>
          </p:cNvSpPr>
          <p:nvPr>
            <p:ph type="title"/>
          </p:nvPr>
        </p:nvSpPr>
        <p:spPr/>
        <p:txBody>
          <a:bodyPr>
            <a:normAutofit/>
          </a:bodyPr>
          <a:lstStyle/>
          <a:p>
            <a:r>
              <a:rPr lang="en-US"/>
              <a:t>Floodplain Management Big Picture</a:t>
            </a:r>
          </a:p>
        </p:txBody>
      </p:sp>
      <p:graphicFrame>
        <p:nvGraphicFramePr>
          <p:cNvPr id="3" name="Content Placeholder 16">
            <a:extLst>
              <a:ext uri="{FF2B5EF4-FFF2-40B4-BE49-F238E27FC236}">
                <a16:creationId xmlns:a16="http://schemas.microsoft.com/office/drawing/2014/main" id="{9FC8F317-626B-BAC8-A0F2-D7A0B232633A}"/>
              </a:ext>
            </a:extLst>
          </p:cNvPr>
          <p:cNvGraphicFramePr>
            <a:graphicFrameLocks/>
          </p:cNvGraphicFramePr>
          <p:nvPr>
            <p:extLst>
              <p:ext uri="{D42A27DB-BD31-4B8C-83A1-F6EECF244321}">
                <p14:modId xmlns:p14="http://schemas.microsoft.com/office/powerpoint/2010/main" val="1988848985"/>
              </p:ext>
            </p:extLst>
          </p:nvPr>
        </p:nvGraphicFramePr>
        <p:xfrm>
          <a:off x="1431235" y="1003852"/>
          <a:ext cx="9223514" cy="4919870"/>
        </p:xfrm>
        <a:graphic>
          <a:graphicData uri="http://schemas.openxmlformats.org/drawingml/2006/table">
            <a:tbl>
              <a:tblPr firstRow="1" bandRow="1">
                <a:tableStyleId>{5C22544A-7EE6-4342-B048-85BDC9FD1C3A}</a:tableStyleId>
              </a:tblPr>
              <a:tblGrid>
                <a:gridCol w="4611757">
                  <a:extLst>
                    <a:ext uri="{9D8B030D-6E8A-4147-A177-3AD203B41FA5}">
                      <a16:colId xmlns:a16="http://schemas.microsoft.com/office/drawing/2014/main" val="3472844573"/>
                    </a:ext>
                  </a:extLst>
                </a:gridCol>
                <a:gridCol w="4611757">
                  <a:extLst>
                    <a:ext uri="{9D8B030D-6E8A-4147-A177-3AD203B41FA5}">
                      <a16:colId xmlns:a16="http://schemas.microsoft.com/office/drawing/2014/main" val="1517253066"/>
                    </a:ext>
                  </a:extLst>
                </a:gridCol>
              </a:tblGrid>
              <a:tr h="491987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a:solidFill>
                          <a:srgbClr val="004E88"/>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a:solidFill>
                          <a:srgbClr val="004E88"/>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a:solidFill>
                          <a:srgbClr val="004E88"/>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a:solidFill>
                          <a:srgbClr val="004E88"/>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a:solidFill>
                          <a:srgbClr val="004E88"/>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a:solidFill>
                          <a:srgbClr val="004E88"/>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a:solidFill>
                          <a:srgbClr val="004E88"/>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a:solidFill>
                          <a:srgbClr val="004E88"/>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a:solidFill>
                          <a:srgbClr val="004E88"/>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a:solidFill>
                            <a:schemeClr val="bg1"/>
                          </a:solidFill>
                        </a:rPr>
                        <a:t>Build it right and lower the impact of future flood losses while improving resiliency</a:t>
                      </a:r>
                    </a:p>
                  </a:txBody>
                  <a:tcPr>
                    <a:solidFill>
                      <a:srgbClr val="004E88"/>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a:solidFill>
                          <a:srgbClr val="004E88"/>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a:solidFill>
                          <a:srgbClr val="004E88"/>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a:solidFill>
                          <a:srgbClr val="004E88"/>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a:solidFill>
                          <a:srgbClr val="004E88"/>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a:solidFill>
                          <a:srgbClr val="004E88"/>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a:solidFill>
                          <a:srgbClr val="004E88"/>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a:solidFill>
                          <a:srgbClr val="004E88"/>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a:solidFill>
                          <a:srgbClr val="004E88"/>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a:solidFill>
                          <a:srgbClr val="004E88"/>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0">
                          <a:solidFill>
                            <a:srgbClr val="004E88"/>
                          </a:solidFill>
                        </a:rPr>
                        <a:t>Build it wrong and the result could be increased flood losses and higher flood insurance premiums</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en-US" sz="2000">
                        <a:solidFill>
                          <a:srgbClr val="004E88"/>
                        </a:solidFill>
                      </a:endParaRPr>
                    </a:p>
                  </a:txBody>
                  <a:tcPr>
                    <a:solidFill>
                      <a:srgbClr val="E9F5FF"/>
                    </a:solidFill>
                  </a:tcPr>
                </a:tc>
                <a:extLst>
                  <a:ext uri="{0D108BD9-81ED-4DB2-BD59-A6C34878D82A}">
                    <a16:rowId xmlns:a16="http://schemas.microsoft.com/office/drawing/2014/main" val="3285478698"/>
                  </a:ext>
                </a:extLst>
              </a:tr>
            </a:tbl>
          </a:graphicData>
        </a:graphic>
      </p:graphicFrame>
      <p:pic>
        <p:nvPicPr>
          <p:cNvPr id="4" name="Graphic 3">
            <a:extLst>
              <a:ext uri="{FF2B5EF4-FFF2-40B4-BE49-F238E27FC236}">
                <a16:creationId xmlns:a16="http://schemas.microsoft.com/office/drawing/2014/main" id="{B4611094-CD88-1DDA-78DA-EDD0E1459966}"/>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24409" y="1214353"/>
            <a:ext cx="2743200" cy="2743200"/>
          </a:xfrm>
          <a:prstGeom prst="rect">
            <a:avLst/>
          </a:prstGeom>
        </p:spPr>
      </p:pic>
      <p:pic>
        <p:nvPicPr>
          <p:cNvPr id="5" name="Graphic 4">
            <a:extLst>
              <a:ext uri="{FF2B5EF4-FFF2-40B4-BE49-F238E27FC236}">
                <a16:creationId xmlns:a16="http://schemas.microsoft.com/office/drawing/2014/main" id="{5258C226-1072-76DF-1633-3C812A9D525C}"/>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11935" y="1214353"/>
            <a:ext cx="2743200" cy="2743200"/>
          </a:xfrm>
          <a:prstGeom prst="rect">
            <a:avLst/>
          </a:prstGeom>
        </p:spPr>
      </p:pic>
    </p:spTree>
    <p:extLst>
      <p:ext uri="{BB962C8B-B14F-4D97-AF65-F5344CB8AC3E}">
        <p14:creationId xmlns:p14="http://schemas.microsoft.com/office/powerpoint/2010/main" val="40334615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CEB80-8C52-73D7-837B-AE08D5725618}"/>
              </a:ext>
            </a:extLst>
          </p:cNvPr>
          <p:cNvSpPr>
            <a:spLocks noGrp="1"/>
          </p:cNvSpPr>
          <p:nvPr>
            <p:ph type="title"/>
          </p:nvPr>
        </p:nvSpPr>
        <p:spPr/>
        <p:txBody>
          <a:bodyPr>
            <a:normAutofit/>
          </a:bodyPr>
          <a:lstStyle/>
          <a:p>
            <a:r>
              <a:rPr lang="en-US"/>
              <a:t>Discussion</a:t>
            </a:r>
          </a:p>
        </p:txBody>
      </p:sp>
    </p:spTree>
    <p:extLst>
      <p:ext uri="{BB962C8B-B14F-4D97-AF65-F5344CB8AC3E}">
        <p14:creationId xmlns:p14="http://schemas.microsoft.com/office/powerpoint/2010/main" val="35442911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51DF06-78AE-8A90-532E-307FC75D312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188258C-F85C-F0BE-9BDD-954103052043}"/>
              </a:ext>
            </a:extLst>
          </p:cNvPr>
          <p:cNvSpPr>
            <a:spLocks noGrp="1"/>
          </p:cNvSpPr>
          <p:nvPr>
            <p:ph type="title" idx="4294967295"/>
          </p:nvPr>
        </p:nvSpPr>
        <p:spPr>
          <a:xfrm>
            <a:off x="304800" y="1"/>
            <a:ext cx="11530059" cy="73142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192875" rtl="0" eaLnBrk="1" fontAlgn="t" latinLnBrk="0" hangingPunct="1">
              <a:lnSpc>
                <a:spcPct val="100000"/>
              </a:lnSpc>
              <a:spcBef>
                <a:spcPct val="0"/>
              </a:spcBef>
              <a:spcAft>
                <a:spcPts val="600"/>
              </a:spcAft>
              <a:buClr>
                <a:schemeClr val="accent3">
                  <a:lumMod val="75000"/>
                </a:schemeClr>
              </a:buClr>
              <a:buSzTx/>
              <a:buFont typeface="Wingdings" charset="2"/>
              <a:buNone/>
              <a:tabLst/>
              <a:defRPr/>
            </a:pPr>
            <a:r>
              <a:rPr kumimoji="0" lang="en-US" sz="2800" b="0" i="0" u="none" strike="noStrike" kern="1200" cap="none" spc="0" normalizeH="0" baseline="0" noProof="0">
                <a:ln>
                  <a:noFill/>
                </a:ln>
                <a:solidFill>
                  <a:schemeClr val="bg1"/>
                </a:solidFill>
                <a:effectLst/>
                <a:uLnTx/>
                <a:uFillTx/>
                <a:latin typeface="Franklin Gothic Medium Cond"/>
                <a:ea typeface="+mj-ea"/>
                <a:cs typeface="Arial"/>
              </a:rPr>
              <a:t>Timeline – Looking Ahead</a:t>
            </a:r>
          </a:p>
        </p:txBody>
      </p:sp>
      <p:sp>
        <p:nvSpPr>
          <p:cNvPr id="5" name="Notched Right Arrow 15" descr="A timeline graphic illustrates the multi-year stages of updating a FEMA flood map, highlighting the remaining stages after the Flood Risk Review meeting ">
            <a:extLst>
              <a:ext uri="{FF2B5EF4-FFF2-40B4-BE49-F238E27FC236}">
                <a16:creationId xmlns:a16="http://schemas.microsoft.com/office/drawing/2014/main" id="{23133D46-9184-65DF-1A53-9FCB7AFBD27B}"/>
              </a:ext>
            </a:extLst>
          </p:cNvPr>
          <p:cNvSpPr/>
          <p:nvPr/>
        </p:nvSpPr>
        <p:spPr>
          <a:xfrm>
            <a:off x="728732" y="3216744"/>
            <a:ext cx="9667734" cy="449269"/>
          </a:xfrm>
          <a:prstGeom prst="notchedRightArrow">
            <a:avLst/>
          </a:prstGeom>
          <a:solidFill>
            <a:schemeClr val="bg1">
              <a:lumMod val="85000"/>
            </a:schemeClr>
          </a:solidFill>
          <a:effectLst>
            <a:outerShdw blurRad="63500" sx="102000" sy="102000" algn="ctr" rotWithShape="0">
              <a:prstClr val="black">
                <a:alpha val="40000"/>
              </a:prstClr>
            </a:outerShdw>
          </a:effectLst>
        </p:spPr>
        <p:style>
          <a:lnRef idx="0">
            <a:schemeClr val="accent2">
              <a:hueOff val="0"/>
              <a:satOff val="0"/>
              <a:lumOff val="0"/>
              <a:alphaOff val="0"/>
            </a:schemeClr>
          </a:lnRef>
          <a:fillRef idx="1">
            <a:scrgbClr r="0" g="0" b="0"/>
          </a:fillRef>
          <a:effectRef idx="0">
            <a:scrgbClr r="0" g="0" b="0"/>
          </a:effectRef>
          <a:fontRef idx="minor">
            <a:schemeClr val="dk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hueOff val="0"/>
                  <a:satOff val="0"/>
                  <a:lumOff val="0"/>
                  <a:alphaOff val="0"/>
                </a:srgbClr>
              </a:solidFill>
              <a:effectLst/>
              <a:uLnTx/>
              <a:uFillTx/>
              <a:latin typeface="ITC Franklin Gothic Std Book" panose="020B0504030503020204" pitchFamily="34" charset="0"/>
              <a:ea typeface="+mn-ea"/>
              <a:cs typeface="+mn-cs"/>
            </a:endParaRPr>
          </a:p>
        </p:txBody>
      </p:sp>
      <p:sp>
        <p:nvSpPr>
          <p:cNvPr id="26" name="Freeform 17">
            <a:extLst>
              <a:ext uri="{FF2B5EF4-FFF2-40B4-BE49-F238E27FC236}">
                <a16:creationId xmlns:a16="http://schemas.microsoft.com/office/drawing/2014/main" id="{D908BF95-C5E7-F0ED-E619-8EE2B2E5FA86}"/>
              </a:ext>
            </a:extLst>
          </p:cNvPr>
          <p:cNvSpPr/>
          <p:nvPr/>
        </p:nvSpPr>
        <p:spPr>
          <a:xfrm>
            <a:off x="796202" y="1417916"/>
            <a:ext cx="2205383" cy="1280160"/>
          </a:xfrm>
          <a:custGeom>
            <a:avLst/>
            <a:gdLst>
              <a:gd name="connsiteX0" fmla="*/ 0 w 1954101"/>
              <a:gd name="connsiteY0" fmla="*/ 0 h 1424304"/>
              <a:gd name="connsiteX1" fmla="*/ 1954101 w 1954101"/>
              <a:gd name="connsiteY1" fmla="*/ 0 h 1424304"/>
              <a:gd name="connsiteX2" fmla="*/ 1954101 w 1954101"/>
              <a:gd name="connsiteY2" fmla="*/ 1424304 h 1424304"/>
              <a:gd name="connsiteX3" fmla="*/ 0 w 1954101"/>
              <a:gd name="connsiteY3" fmla="*/ 1424304 h 1424304"/>
              <a:gd name="connsiteX4" fmla="*/ 0 w 1954101"/>
              <a:gd name="connsiteY4" fmla="*/ 0 h 1424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4101" h="1424304">
                <a:moveTo>
                  <a:pt x="0" y="0"/>
                </a:moveTo>
                <a:lnTo>
                  <a:pt x="1954101" y="0"/>
                </a:lnTo>
                <a:lnTo>
                  <a:pt x="1954101" y="1424304"/>
                </a:lnTo>
                <a:lnTo>
                  <a:pt x="0" y="142430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3792" tIns="113792" rIns="113792" bIns="113792" numCol="1" spcCol="1270" anchor="b" anchorCtr="0">
            <a:noAutofit/>
          </a:bodyPr>
          <a:lstStyle/>
          <a:p>
            <a:pPr marL="0" marR="0" lvl="0" indent="0" algn="ctr" defTabSz="711182"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hueOff val="0"/>
                    <a:satOff val="0"/>
                    <a:lumOff val="0"/>
                    <a:alpha val="50000"/>
                  </a:prstClr>
                </a:solidFill>
                <a:effectLst/>
                <a:uLnTx/>
                <a:uFillTx/>
                <a:latin typeface="Franklin Gothic Medium Cond"/>
                <a:ea typeface="+mn-ea"/>
                <a:cs typeface="+mn-cs"/>
              </a:rPr>
              <a:t>Advisory Flood Height Modeling/Mapping</a:t>
            </a:r>
          </a:p>
          <a:p>
            <a:pPr marL="0" marR="0" lvl="0" indent="0" algn="ctr" defTabSz="711182"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5A88">
                    <a:alpha val="50000"/>
                  </a:srgbClr>
                </a:solidFill>
                <a:effectLst/>
                <a:highlight>
                  <a:srgbClr val="FFFF00"/>
                </a:highlight>
                <a:uLnTx/>
                <a:uFillTx/>
                <a:latin typeface="Franklin Gothic Medium" panose="020B0603020102020204"/>
                <a:ea typeface="+mn-ea"/>
                <a:cs typeface="+mn-cs"/>
              </a:rPr>
              <a:t> </a:t>
            </a:r>
            <a:endParaRPr kumimoji="0" lang="en-US" sz="1600" b="0" i="0" u="none" strike="noStrike" kern="1200" cap="none" spc="0" normalizeH="0" baseline="0" noProof="0">
              <a:ln>
                <a:noFill/>
              </a:ln>
              <a:solidFill>
                <a:srgbClr val="000000">
                  <a:hueOff val="0"/>
                  <a:satOff val="0"/>
                  <a:lumOff val="0"/>
                  <a:alpha val="50000"/>
                </a:srgbClr>
              </a:solidFill>
              <a:effectLst/>
              <a:highlight>
                <a:srgbClr val="FFFF00"/>
              </a:highlight>
              <a:uLnTx/>
              <a:uFillTx/>
              <a:latin typeface="Franklin Gothic Medium" panose="020B0603020102020204"/>
              <a:ea typeface="+mn-ea"/>
              <a:cs typeface="+mn-cs"/>
            </a:endParaRPr>
          </a:p>
        </p:txBody>
      </p:sp>
      <p:sp>
        <p:nvSpPr>
          <p:cNvPr id="32" name="Freeform 17">
            <a:extLst>
              <a:ext uri="{FF2B5EF4-FFF2-40B4-BE49-F238E27FC236}">
                <a16:creationId xmlns:a16="http://schemas.microsoft.com/office/drawing/2014/main" id="{615AC466-2B57-F220-0B4B-F1C3AD7E74DF}"/>
              </a:ext>
            </a:extLst>
          </p:cNvPr>
          <p:cNvSpPr/>
          <p:nvPr/>
        </p:nvSpPr>
        <p:spPr>
          <a:xfrm>
            <a:off x="2496782" y="4028899"/>
            <a:ext cx="1463040" cy="1371600"/>
          </a:xfrm>
          <a:custGeom>
            <a:avLst/>
            <a:gdLst>
              <a:gd name="connsiteX0" fmla="*/ 0 w 1954101"/>
              <a:gd name="connsiteY0" fmla="*/ 0 h 1424304"/>
              <a:gd name="connsiteX1" fmla="*/ 1954101 w 1954101"/>
              <a:gd name="connsiteY1" fmla="*/ 0 h 1424304"/>
              <a:gd name="connsiteX2" fmla="*/ 1954101 w 1954101"/>
              <a:gd name="connsiteY2" fmla="*/ 1424304 h 1424304"/>
              <a:gd name="connsiteX3" fmla="*/ 0 w 1954101"/>
              <a:gd name="connsiteY3" fmla="*/ 1424304 h 1424304"/>
              <a:gd name="connsiteX4" fmla="*/ 0 w 1954101"/>
              <a:gd name="connsiteY4" fmla="*/ 0 h 1424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4101" h="1424304">
                <a:moveTo>
                  <a:pt x="0" y="0"/>
                </a:moveTo>
                <a:lnTo>
                  <a:pt x="1954101" y="0"/>
                </a:lnTo>
                <a:lnTo>
                  <a:pt x="1954101" y="1424304"/>
                </a:lnTo>
                <a:lnTo>
                  <a:pt x="0" y="142430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3792" tIns="113792" rIns="113792" bIns="113792" numCol="1" spcCol="1270" anchor="t" anchorCtr="0">
            <a:noAutofit/>
          </a:bodyPr>
          <a:lstStyle/>
          <a:p>
            <a:pPr marL="0" marR="0" lvl="0" indent="0" algn="ctr" defTabSz="711182" rtl="0" eaLnBrk="1" fontAlgn="auto" latinLnBrk="0" hangingPunct="1">
              <a:lnSpc>
                <a:spcPct val="90000"/>
              </a:lnSpc>
              <a:spcBef>
                <a:spcPts val="0"/>
              </a:spcBef>
              <a:spcAft>
                <a:spcPts val="0"/>
              </a:spcAft>
              <a:buClrTx/>
              <a:buSzTx/>
              <a:buFontTx/>
              <a:buNone/>
              <a:tabLst/>
              <a:defRPr/>
            </a:pPr>
            <a:r>
              <a:rPr lang="en-US">
                <a:solidFill>
                  <a:srgbClr val="000000">
                    <a:alpha val="50000"/>
                  </a:srgbClr>
                </a:solidFill>
                <a:latin typeface="Franklin Gothic Medium Cond"/>
              </a:rPr>
              <a:t>Kick-Off Meeting</a:t>
            </a:r>
          </a:p>
          <a:p>
            <a:pPr marL="0" marR="0" lvl="0" indent="0" algn="ctr" defTabSz="711182"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5A88">
                    <a:alpha val="50000"/>
                  </a:srgbClr>
                </a:solidFill>
                <a:effectLst/>
                <a:highlight>
                  <a:srgbClr val="FFFF00"/>
                </a:highlight>
                <a:uLnTx/>
                <a:uFillTx/>
                <a:latin typeface="Franklin Gothic Medium" panose="020B0603020102020204"/>
                <a:ea typeface="+mn-ea"/>
                <a:cs typeface="+mn-cs"/>
              </a:rPr>
              <a:t> </a:t>
            </a:r>
            <a:endParaRPr kumimoji="0" lang="en-US" sz="1600" b="0" i="0" u="none" strike="noStrike" kern="1200" cap="none" spc="0" normalizeH="0" baseline="0" noProof="0">
              <a:ln>
                <a:noFill/>
              </a:ln>
              <a:solidFill>
                <a:srgbClr val="000000">
                  <a:hueOff val="0"/>
                  <a:satOff val="0"/>
                  <a:lumOff val="0"/>
                  <a:alpha val="50000"/>
                </a:srgbClr>
              </a:solidFill>
              <a:effectLst/>
              <a:highlight>
                <a:srgbClr val="FFFF00"/>
              </a:highlight>
              <a:uLnTx/>
              <a:uFillTx/>
              <a:latin typeface="Franklin Gothic Medium" panose="020B0603020102020204"/>
              <a:ea typeface="+mn-ea"/>
              <a:cs typeface="+mn-cs"/>
            </a:endParaRPr>
          </a:p>
        </p:txBody>
      </p:sp>
      <p:sp>
        <p:nvSpPr>
          <p:cNvPr id="44" name="Freeform 17">
            <a:extLst>
              <a:ext uri="{FF2B5EF4-FFF2-40B4-BE49-F238E27FC236}">
                <a16:creationId xmlns:a16="http://schemas.microsoft.com/office/drawing/2014/main" id="{103661E6-5D2F-B831-6116-9EF0AE7D7449}"/>
              </a:ext>
            </a:extLst>
          </p:cNvPr>
          <p:cNvSpPr/>
          <p:nvPr/>
        </p:nvSpPr>
        <p:spPr>
          <a:xfrm>
            <a:off x="3197323" y="1417916"/>
            <a:ext cx="1463040" cy="1280160"/>
          </a:xfrm>
          <a:custGeom>
            <a:avLst/>
            <a:gdLst>
              <a:gd name="connsiteX0" fmla="*/ 0 w 1954101"/>
              <a:gd name="connsiteY0" fmla="*/ 0 h 1424304"/>
              <a:gd name="connsiteX1" fmla="*/ 1954101 w 1954101"/>
              <a:gd name="connsiteY1" fmla="*/ 0 h 1424304"/>
              <a:gd name="connsiteX2" fmla="*/ 1954101 w 1954101"/>
              <a:gd name="connsiteY2" fmla="*/ 1424304 h 1424304"/>
              <a:gd name="connsiteX3" fmla="*/ 0 w 1954101"/>
              <a:gd name="connsiteY3" fmla="*/ 1424304 h 1424304"/>
              <a:gd name="connsiteX4" fmla="*/ 0 w 1954101"/>
              <a:gd name="connsiteY4" fmla="*/ 0 h 1424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4101" h="1424304">
                <a:moveTo>
                  <a:pt x="0" y="0"/>
                </a:moveTo>
                <a:lnTo>
                  <a:pt x="1954101" y="0"/>
                </a:lnTo>
                <a:lnTo>
                  <a:pt x="1954101" y="1424304"/>
                </a:lnTo>
                <a:lnTo>
                  <a:pt x="0" y="142430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3792" tIns="113792" rIns="113792" bIns="113792" numCol="1" spcCol="1270" anchor="b" anchorCtr="0">
            <a:noAutofit/>
          </a:bodyPr>
          <a:lstStyle/>
          <a:p>
            <a:pPr marL="0" marR="0" lvl="0" indent="0" algn="ctr" defTabSz="711182"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hueOff val="0"/>
                    <a:satOff val="0"/>
                    <a:lumOff val="0"/>
                    <a:alpha val="50000"/>
                  </a:prstClr>
                </a:solidFill>
                <a:effectLst/>
                <a:uLnTx/>
                <a:uFillTx/>
                <a:latin typeface="Franklin Gothic Medium Cond" panose="020B0606030402020204" pitchFamily="34" charset="0"/>
                <a:ea typeface="+mn-ea"/>
                <a:cs typeface="+mn-cs"/>
              </a:rPr>
              <a:t>Risk MAP Study Notification</a:t>
            </a:r>
          </a:p>
          <a:p>
            <a:pPr marL="0" marR="0" lvl="0" indent="0" algn="ctr" defTabSz="711182" rtl="0" eaLnBrk="1" fontAlgn="auto" latinLnBrk="0" hangingPunct="1">
              <a:lnSpc>
                <a:spcPct val="90000"/>
              </a:lnSpc>
              <a:spcBef>
                <a:spcPts val="0"/>
              </a:spcBef>
              <a:spcAft>
                <a:spcPts val="0"/>
              </a:spcAft>
              <a:buClrTx/>
              <a:buSzTx/>
              <a:buFontTx/>
              <a:buNone/>
              <a:tabLst/>
              <a:defRPr/>
            </a:pPr>
            <a:r>
              <a:rPr lang="en-US" sz="1600">
                <a:solidFill>
                  <a:srgbClr val="005A88">
                    <a:alpha val="50000"/>
                  </a:srgbClr>
                </a:solidFill>
                <a:highlight>
                  <a:srgbClr val="FFFF00"/>
                </a:highlight>
                <a:latin typeface="Franklin Gothic Medium" panose="020B0603020102020204"/>
              </a:rPr>
              <a:t> </a:t>
            </a:r>
          </a:p>
        </p:txBody>
      </p:sp>
      <p:sp>
        <p:nvSpPr>
          <p:cNvPr id="45" name="Freeform 17">
            <a:extLst>
              <a:ext uri="{FF2B5EF4-FFF2-40B4-BE49-F238E27FC236}">
                <a16:creationId xmlns:a16="http://schemas.microsoft.com/office/drawing/2014/main" id="{DDA4C6C5-09F7-E755-C35F-87111CCA1415}"/>
              </a:ext>
            </a:extLst>
          </p:cNvPr>
          <p:cNvSpPr/>
          <p:nvPr/>
        </p:nvSpPr>
        <p:spPr>
          <a:xfrm>
            <a:off x="3943523" y="4028899"/>
            <a:ext cx="1463040" cy="1371600"/>
          </a:xfrm>
          <a:custGeom>
            <a:avLst/>
            <a:gdLst>
              <a:gd name="connsiteX0" fmla="*/ 0 w 1954101"/>
              <a:gd name="connsiteY0" fmla="*/ 0 h 1424304"/>
              <a:gd name="connsiteX1" fmla="*/ 1954101 w 1954101"/>
              <a:gd name="connsiteY1" fmla="*/ 0 h 1424304"/>
              <a:gd name="connsiteX2" fmla="*/ 1954101 w 1954101"/>
              <a:gd name="connsiteY2" fmla="*/ 1424304 h 1424304"/>
              <a:gd name="connsiteX3" fmla="*/ 0 w 1954101"/>
              <a:gd name="connsiteY3" fmla="*/ 1424304 h 1424304"/>
              <a:gd name="connsiteX4" fmla="*/ 0 w 1954101"/>
              <a:gd name="connsiteY4" fmla="*/ 0 h 1424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4101" h="1424304">
                <a:moveTo>
                  <a:pt x="0" y="0"/>
                </a:moveTo>
                <a:lnTo>
                  <a:pt x="1954101" y="0"/>
                </a:lnTo>
                <a:lnTo>
                  <a:pt x="1954101" y="1424304"/>
                </a:lnTo>
                <a:lnTo>
                  <a:pt x="0" y="142430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3792" tIns="113792" rIns="113792" bIns="113792" numCol="1" spcCol="1270" anchor="t" anchorCtr="0">
            <a:noAutofit/>
          </a:bodyPr>
          <a:lstStyle/>
          <a:p>
            <a:pPr marL="0" marR="0" lvl="0" indent="0" algn="ctr" defTabSz="711182" rtl="0" eaLnBrk="1" fontAlgn="auto" latinLnBrk="0" hangingPunct="1">
              <a:lnSpc>
                <a:spcPct val="90000"/>
              </a:lnSpc>
              <a:spcBef>
                <a:spcPts val="0"/>
              </a:spcBef>
              <a:spcAft>
                <a:spcPts val="756"/>
              </a:spcAft>
              <a:buClrTx/>
              <a:buSzTx/>
              <a:buFontTx/>
              <a:buNone/>
              <a:tabLst/>
              <a:defRPr/>
            </a:pPr>
            <a:r>
              <a:rPr kumimoji="0" lang="en-US" sz="1800" b="0" i="0" u="none" strike="noStrike" kern="1200" cap="none" spc="0" normalizeH="0" baseline="0" noProof="0">
                <a:ln>
                  <a:noFill/>
                </a:ln>
                <a:solidFill>
                  <a:prstClr val="black">
                    <a:hueOff val="0"/>
                    <a:satOff val="0"/>
                    <a:lumOff val="0"/>
                    <a:alphaOff val="0"/>
                  </a:prstClr>
                </a:solidFill>
                <a:effectLst/>
                <a:uLnTx/>
                <a:uFillTx/>
                <a:latin typeface="Franklin Gothic Medium Cond" panose="020B0606030402020204" pitchFamily="34" charset="0"/>
                <a:ea typeface="+mn-ea"/>
                <a:cs typeface="+mn-cs"/>
              </a:rPr>
              <a:t>Flood Risk  Review Meeting</a:t>
            </a:r>
          </a:p>
          <a:p>
            <a:pPr algn="ctr" defTabSz="711182">
              <a:lnSpc>
                <a:spcPct val="90000"/>
              </a:lnSpc>
              <a:spcAft>
                <a:spcPts val="756"/>
              </a:spcAft>
              <a:defRPr/>
            </a:pPr>
            <a:r>
              <a:rPr lang="en-US" sz="1600">
                <a:solidFill>
                  <a:schemeClr val="accent1">
                    <a:lumMod val="75000"/>
                  </a:schemeClr>
                </a:solidFill>
                <a:latin typeface="Franklin Gothic Medium"/>
              </a:rPr>
              <a:t>May 9, 2025</a:t>
            </a:r>
            <a:endParaRPr lang="en-US" sz="1600" b="0" i="0" u="none" strike="noStrike" kern="1200" cap="none" spc="0" normalizeH="0" baseline="0" noProof="0">
              <a:ln>
                <a:noFill/>
              </a:ln>
              <a:solidFill>
                <a:schemeClr val="accent1">
                  <a:lumMod val="75000"/>
                </a:schemeClr>
              </a:solidFill>
              <a:effectLst/>
              <a:uLnTx/>
              <a:uFillTx/>
              <a:latin typeface="Franklin Gothic Medium"/>
            </a:endParaRPr>
          </a:p>
        </p:txBody>
      </p:sp>
      <p:sp>
        <p:nvSpPr>
          <p:cNvPr id="16" name="Freeform 20">
            <a:extLst>
              <a:ext uri="{FF2B5EF4-FFF2-40B4-BE49-F238E27FC236}">
                <a16:creationId xmlns:a16="http://schemas.microsoft.com/office/drawing/2014/main" id="{6F172D9F-24F8-2786-7146-A09AF456CFD9}"/>
              </a:ext>
            </a:extLst>
          </p:cNvPr>
          <p:cNvSpPr/>
          <p:nvPr/>
        </p:nvSpPr>
        <p:spPr>
          <a:xfrm>
            <a:off x="4956320" y="1466746"/>
            <a:ext cx="1844917" cy="1280160"/>
          </a:xfrm>
          <a:custGeom>
            <a:avLst/>
            <a:gdLst>
              <a:gd name="connsiteX0" fmla="*/ 0 w 1683090"/>
              <a:gd name="connsiteY0" fmla="*/ 0 h 1424304"/>
              <a:gd name="connsiteX1" fmla="*/ 1683090 w 1683090"/>
              <a:gd name="connsiteY1" fmla="*/ 0 h 1424304"/>
              <a:gd name="connsiteX2" fmla="*/ 1683090 w 1683090"/>
              <a:gd name="connsiteY2" fmla="*/ 1424304 h 1424304"/>
              <a:gd name="connsiteX3" fmla="*/ 0 w 1683090"/>
              <a:gd name="connsiteY3" fmla="*/ 1424304 h 1424304"/>
              <a:gd name="connsiteX4" fmla="*/ 0 w 1683090"/>
              <a:gd name="connsiteY4" fmla="*/ 0 h 1424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3090" h="1424304">
                <a:moveTo>
                  <a:pt x="0" y="0"/>
                </a:moveTo>
                <a:lnTo>
                  <a:pt x="1683090" y="0"/>
                </a:lnTo>
                <a:lnTo>
                  <a:pt x="1683090" y="1424304"/>
                </a:lnTo>
                <a:lnTo>
                  <a:pt x="0" y="142430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3792" tIns="113792" rIns="113792" bIns="113792" numCol="1" spcCol="1270" anchor="b" anchorCtr="0">
            <a:noAutofit/>
          </a:bodyPr>
          <a:lstStyle/>
          <a:p>
            <a:pPr marL="0" marR="0" lvl="0" indent="0" algn="ctr" defTabSz="711182" rtl="0" eaLnBrk="1" fontAlgn="auto" latinLnBrk="0" hangingPunct="1">
              <a:lnSpc>
                <a:spcPct val="90000"/>
              </a:lnSpc>
              <a:spcBef>
                <a:spcPts val="0"/>
              </a:spcBef>
              <a:spcAft>
                <a:spcPct val="35000"/>
              </a:spcAft>
              <a:buClrTx/>
              <a:buSzTx/>
              <a:buFontTx/>
              <a:buNone/>
              <a:tabLst/>
              <a:defRPr/>
            </a:pPr>
            <a:r>
              <a:rPr kumimoji="0" lang="en-US" sz="1800" b="0" i="0" u="none" strike="noStrike" kern="1200" cap="none" spc="0" normalizeH="0" baseline="0" noProof="0">
                <a:ln>
                  <a:noFill/>
                </a:ln>
                <a:solidFill>
                  <a:prstClr val="black">
                    <a:hueOff val="0"/>
                    <a:satOff val="0"/>
                    <a:lumOff val="0"/>
                    <a:alphaOff val="0"/>
                  </a:prstClr>
                </a:solidFill>
                <a:effectLst/>
                <a:uLnTx/>
                <a:uFillTx/>
                <a:latin typeface="Franklin Gothic Medium Cond"/>
                <a:ea typeface="+mn-ea"/>
                <a:cs typeface="+mn-cs"/>
              </a:rPr>
              <a:t>Preliminary Maps and CCO Meeting</a:t>
            </a:r>
          </a:p>
          <a:p>
            <a:pPr algn="ctr" defTabSz="711182">
              <a:lnSpc>
                <a:spcPct val="90000"/>
              </a:lnSpc>
              <a:spcAft>
                <a:spcPct val="35000"/>
              </a:spcAft>
              <a:defRPr/>
            </a:pPr>
            <a:r>
              <a:rPr lang="en-US" sz="1600">
                <a:solidFill>
                  <a:schemeClr val="tx2"/>
                </a:solidFill>
                <a:latin typeface="Franklin Gothic Medium" panose="020B0603020102020204" pitchFamily="34" charset="0"/>
              </a:rPr>
              <a:t>Fall/Winter 2025</a:t>
            </a:r>
          </a:p>
        </p:txBody>
      </p:sp>
      <p:sp>
        <p:nvSpPr>
          <p:cNvPr id="17" name="Freeform 24">
            <a:extLst>
              <a:ext uri="{FF2B5EF4-FFF2-40B4-BE49-F238E27FC236}">
                <a16:creationId xmlns:a16="http://schemas.microsoft.com/office/drawing/2014/main" id="{5395C483-6989-5FBE-14FC-519F32C379D2}"/>
              </a:ext>
            </a:extLst>
          </p:cNvPr>
          <p:cNvSpPr/>
          <p:nvPr/>
        </p:nvSpPr>
        <p:spPr>
          <a:xfrm>
            <a:off x="6359084" y="4028900"/>
            <a:ext cx="1463040" cy="1371600"/>
          </a:xfrm>
          <a:custGeom>
            <a:avLst/>
            <a:gdLst>
              <a:gd name="connsiteX0" fmla="*/ 0 w 1683090"/>
              <a:gd name="connsiteY0" fmla="*/ 0 h 1424304"/>
              <a:gd name="connsiteX1" fmla="*/ 1683090 w 1683090"/>
              <a:gd name="connsiteY1" fmla="*/ 0 h 1424304"/>
              <a:gd name="connsiteX2" fmla="*/ 1683090 w 1683090"/>
              <a:gd name="connsiteY2" fmla="*/ 1424304 h 1424304"/>
              <a:gd name="connsiteX3" fmla="*/ 0 w 1683090"/>
              <a:gd name="connsiteY3" fmla="*/ 1424304 h 1424304"/>
              <a:gd name="connsiteX4" fmla="*/ 0 w 1683090"/>
              <a:gd name="connsiteY4" fmla="*/ 0 h 1424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3090" h="1424304">
                <a:moveTo>
                  <a:pt x="0" y="0"/>
                </a:moveTo>
                <a:lnTo>
                  <a:pt x="1683090" y="0"/>
                </a:lnTo>
                <a:lnTo>
                  <a:pt x="1683090" y="1424304"/>
                </a:lnTo>
                <a:lnTo>
                  <a:pt x="0" y="142430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3792" tIns="113792" rIns="113792" bIns="113792" numCol="1" spcCol="1270" anchor="t" anchorCtr="0">
            <a:noAutofit/>
          </a:bodyPr>
          <a:lstStyle/>
          <a:p>
            <a:pPr marL="0" marR="0" lvl="0" indent="0" algn="ctr" defTabSz="711182" rtl="0" eaLnBrk="1" fontAlgn="auto" latinLnBrk="0" hangingPunct="1">
              <a:lnSpc>
                <a:spcPct val="90000"/>
              </a:lnSpc>
              <a:spcBef>
                <a:spcPts val="0"/>
              </a:spcBef>
              <a:spcAft>
                <a:spcPct val="35000"/>
              </a:spcAft>
              <a:buClrTx/>
              <a:buSzTx/>
              <a:buFontTx/>
              <a:buNone/>
              <a:tabLst/>
              <a:defRPr/>
            </a:pPr>
            <a:r>
              <a:rPr kumimoji="0" lang="en-US" sz="1800" b="0" i="0" u="none" strike="noStrike" kern="1200" cap="none" spc="0" normalizeH="0" baseline="0" noProof="0">
                <a:ln>
                  <a:noFill/>
                </a:ln>
                <a:solidFill>
                  <a:prstClr val="black">
                    <a:hueOff val="0"/>
                    <a:satOff val="0"/>
                    <a:lumOff val="0"/>
                    <a:alphaOff val="0"/>
                  </a:prstClr>
                </a:solidFill>
                <a:effectLst/>
                <a:uLnTx/>
                <a:uFillTx/>
                <a:latin typeface="Franklin Gothic Medium Cond"/>
                <a:ea typeface="+mn-ea"/>
                <a:cs typeface="+mn-cs"/>
              </a:rPr>
              <a:t>Appeal Period Start</a:t>
            </a:r>
          </a:p>
          <a:p>
            <a:pPr marL="0" marR="0" lvl="0" indent="0" algn="ctr" defTabSz="711182" rtl="0" eaLnBrk="1" fontAlgn="auto" latinLnBrk="0" hangingPunct="1">
              <a:lnSpc>
                <a:spcPct val="90000"/>
              </a:lnSpc>
              <a:spcBef>
                <a:spcPts val="0"/>
              </a:spcBef>
              <a:spcAft>
                <a:spcPct val="35000"/>
              </a:spcAft>
              <a:buClrTx/>
              <a:buSzTx/>
              <a:buFontTx/>
              <a:buNone/>
              <a:tabLst/>
              <a:defRPr/>
            </a:pPr>
            <a:r>
              <a:rPr lang="en-US" sz="1600">
                <a:solidFill>
                  <a:schemeClr val="tx2"/>
                </a:solidFill>
                <a:latin typeface="Franklin Gothic Medium" panose="020B0603020102020204" pitchFamily="34" charset="0"/>
              </a:rPr>
              <a:t>Spring 2026</a:t>
            </a:r>
          </a:p>
          <a:p>
            <a:pPr marL="0" marR="0" lvl="0" indent="0" algn="ctr" defTabSz="711182" rtl="0" eaLnBrk="1" fontAlgn="auto" latinLnBrk="0" hangingPunct="1">
              <a:lnSpc>
                <a:spcPct val="90000"/>
              </a:lnSpc>
              <a:spcBef>
                <a:spcPts val="0"/>
              </a:spcBef>
              <a:spcAft>
                <a:spcPct val="35000"/>
              </a:spcAft>
              <a:buClrTx/>
              <a:buSzTx/>
              <a:buFontTx/>
              <a:buNone/>
              <a:tabLst/>
              <a:defRPr/>
            </a:pPr>
            <a:endParaRPr kumimoji="0" lang="en-US" sz="1800" b="0" i="0" u="none" strike="noStrike" kern="1200" cap="none" spc="0" normalizeH="0" baseline="0" noProof="0">
              <a:ln>
                <a:noFill/>
              </a:ln>
              <a:solidFill>
                <a:srgbClr val="005188"/>
              </a:solidFill>
              <a:effectLst/>
              <a:uLnTx/>
              <a:uFillTx/>
              <a:latin typeface="Franklin Gothic Medium Cond" panose="020B0606030402020204" pitchFamily="34" charset="0"/>
              <a:ea typeface="+mn-ea"/>
              <a:cs typeface="+mn-cs"/>
            </a:endParaRPr>
          </a:p>
        </p:txBody>
      </p:sp>
      <p:sp>
        <p:nvSpPr>
          <p:cNvPr id="9" name="Freeform 24">
            <a:extLst>
              <a:ext uri="{FF2B5EF4-FFF2-40B4-BE49-F238E27FC236}">
                <a16:creationId xmlns:a16="http://schemas.microsoft.com/office/drawing/2014/main" id="{42CEB3C9-3582-7C99-8FBD-F9043356DD1A}"/>
              </a:ext>
            </a:extLst>
          </p:cNvPr>
          <p:cNvSpPr/>
          <p:nvPr/>
        </p:nvSpPr>
        <p:spPr>
          <a:xfrm>
            <a:off x="7274748" y="1433732"/>
            <a:ext cx="2030643" cy="1280160"/>
          </a:xfrm>
          <a:custGeom>
            <a:avLst/>
            <a:gdLst>
              <a:gd name="connsiteX0" fmla="*/ 0 w 1683090"/>
              <a:gd name="connsiteY0" fmla="*/ 0 h 1424304"/>
              <a:gd name="connsiteX1" fmla="*/ 1683090 w 1683090"/>
              <a:gd name="connsiteY1" fmla="*/ 0 h 1424304"/>
              <a:gd name="connsiteX2" fmla="*/ 1683090 w 1683090"/>
              <a:gd name="connsiteY2" fmla="*/ 1424304 h 1424304"/>
              <a:gd name="connsiteX3" fmla="*/ 0 w 1683090"/>
              <a:gd name="connsiteY3" fmla="*/ 1424304 h 1424304"/>
              <a:gd name="connsiteX4" fmla="*/ 0 w 1683090"/>
              <a:gd name="connsiteY4" fmla="*/ 0 h 1424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3090" h="1424304">
                <a:moveTo>
                  <a:pt x="0" y="0"/>
                </a:moveTo>
                <a:lnTo>
                  <a:pt x="1683090" y="0"/>
                </a:lnTo>
                <a:lnTo>
                  <a:pt x="1683090" y="1424304"/>
                </a:lnTo>
                <a:lnTo>
                  <a:pt x="0" y="142430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3792" tIns="113792" rIns="113792" bIns="113792" numCol="1" spcCol="1270" anchor="b" anchorCtr="0">
            <a:noAutofit/>
          </a:bodyPr>
          <a:lstStyle/>
          <a:p>
            <a:pPr marL="0" marR="0" lvl="0" indent="0" algn="ctr" defTabSz="711182" rtl="0" eaLnBrk="1" fontAlgn="auto" latinLnBrk="0" hangingPunct="1">
              <a:lnSpc>
                <a:spcPct val="90000"/>
              </a:lnSpc>
              <a:spcBef>
                <a:spcPts val="0"/>
              </a:spcBef>
              <a:spcAft>
                <a:spcPct val="35000"/>
              </a:spcAft>
              <a:buClrTx/>
              <a:buSzTx/>
              <a:buFontTx/>
              <a:buNone/>
              <a:tabLst/>
              <a:defRPr/>
            </a:pPr>
            <a:r>
              <a:rPr kumimoji="0" lang="en-US" sz="1800" b="0" i="0" u="none" strike="noStrike" kern="1200" cap="none" spc="0" normalizeH="0" baseline="0" noProof="0">
                <a:ln>
                  <a:noFill/>
                </a:ln>
                <a:solidFill>
                  <a:prstClr val="black">
                    <a:hueOff val="0"/>
                    <a:satOff val="0"/>
                    <a:lumOff val="0"/>
                    <a:alphaOff val="0"/>
                  </a:prstClr>
                </a:solidFill>
                <a:effectLst/>
                <a:uLnTx/>
                <a:uFillTx/>
                <a:latin typeface="Franklin Gothic Medium Cond"/>
                <a:ea typeface="+mn-ea"/>
                <a:cs typeface="+mn-cs"/>
              </a:rPr>
              <a:t>End of Appeal Period</a:t>
            </a:r>
          </a:p>
          <a:p>
            <a:pPr algn="ctr" defTabSz="711182">
              <a:lnSpc>
                <a:spcPct val="90000"/>
              </a:lnSpc>
              <a:spcAft>
                <a:spcPct val="35000"/>
              </a:spcAft>
              <a:defRPr/>
            </a:pPr>
            <a:r>
              <a:rPr lang="en-US" sz="1600">
                <a:solidFill>
                  <a:schemeClr val="tx2"/>
                </a:solidFill>
                <a:latin typeface="Franklin Gothic Medium" panose="020B0603020102020204" pitchFamily="34" charset="0"/>
              </a:rPr>
              <a:t>90 days after Appeal Start</a:t>
            </a:r>
            <a:endParaRPr kumimoji="0" lang="en-US" sz="1600" b="0" i="0" u="none" strike="noStrike" kern="1200" cap="none" spc="0" normalizeH="0" baseline="0" noProof="0">
              <a:ln>
                <a:noFill/>
              </a:ln>
              <a:solidFill>
                <a:prstClr val="black">
                  <a:hueOff val="0"/>
                  <a:satOff val="0"/>
                  <a:lumOff val="0"/>
                  <a:alphaOff val="0"/>
                </a:prstClr>
              </a:solidFill>
              <a:effectLst/>
              <a:uLnTx/>
              <a:uFillTx/>
              <a:latin typeface="Franklin Gothic Medium Cond"/>
              <a:ea typeface="+mn-ea"/>
              <a:cs typeface="+mn-cs"/>
            </a:endParaRPr>
          </a:p>
        </p:txBody>
      </p:sp>
      <p:sp>
        <p:nvSpPr>
          <p:cNvPr id="8" name="Slide Number Placeholder 1">
            <a:extLst>
              <a:ext uri="{FF2B5EF4-FFF2-40B4-BE49-F238E27FC236}">
                <a16:creationId xmlns:a16="http://schemas.microsoft.com/office/drawing/2014/main" id="{BB4BF319-7F22-C485-D1C9-64F539F0137E}"/>
              </a:ext>
              <a:ext uri="{C183D7F6-B498-43B3-948B-1728B52AA6E4}">
                <adec:decorative xmlns:adec="http://schemas.microsoft.com/office/drawing/2017/decorative" val="1"/>
              </a:ext>
            </a:extLst>
          </p:cNvPr>
          <p:cNvSpPr>
            <a:spLocks noGrp="1"/>
          </p:cNvSpPr>
          <p:nvPr>
            <p:ph type="sldNum" sz="quarter" idx="4"/>
          </p:nvPr>
        </p:nvSpPr>
        <p:spPr>
          <a:xfrm>
            <a:off x="11459278" y="6282727"/>
            <a:ext cx="427921" cy="170334"/>
          </a:xfrm>
        </p:spPr>
        <p:txBody>
          <a:bodyPr vert="horz" lIns="91440" tIns="45720" rIns="91440" bIns="45720" rtlCol="0" anchor="ctr">
            <a:noAutofit/>
          </a:bodyPr>
          <a:lstStyle>
            <a:lvl1pPr algn="r">
              <a:lnSpc>
                <a:spcPct val="100000"/>
              </a:lnSpc>
              <a:defRPr sz="800" b="0" i="0">
                <a:solidFill>
                  <a:schemeClr val="tx1">
                    <a:tint val="75000"/>
                  </a:schemeClr>
                </a:solidFill>
                <a:latin typeface="Franklin Gothic Medium" panose="020B0603020102020204" pitchFamily="34" charset="0"/>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8FCC257D-A786-9244-9E17-CE618C8B9275}" type="slidenum">
              <a:rPr kumimoji="0" lang="en-US" sz="800" b="0" i="0" u="none" strike="noStrike" kern="1200" cap="none" spc="0" normalizeH="0" baseline="0" noProof="0" smtClean="0">
                <a:ln>
                  <a:noFill/>
                </a:ln>
                <a:solidFill>
                  <a:srgbClr val="000000">
                    <a:tint val="75000"/>
                  </a:srgbClr>
                </a:solidFill>
                <a:effectLst/>
                <a:uLnTx/>
                <a:uFillTx/>
                <a:latin typeface="Franklin Gothic Medium" panose="020B06030201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800" b="0" i="0" u="none" strike="noStrike" kern="1200" cap="none" spc="0" normalizeH="0" baseline="0" noProof="0">
              <a:ln>
                <a:noFill/>
              </a:ln>
              <a:solidFill>
                <a:srgbClr val="000000">
                  <a:tint val="75000"/>
                </a:srgbClr>
              </a:solidFill>
              <a:effectLst/>
              <a:uLnTx/>
              <a:uFillTx/>
              <a:latin typeface="Franklin Gothic Medium" panose="020B0603020102020204" pitchFamily="34" charset="0"/>
              <a:ea typeface="+mn-ea"/>
              <a:cs typeface="+mn-cs"/>
            </a:endParaRPr>
          </a:p>
        </p:txBody>
      </p:sp>
      <p:sp>
        <p:nvSpPr>
          <p:cNvPr id="7" name="Freeform 17">
            <a:extLst>
              <a:ext uri="{FF2B5EF4-FFF2-40B4-BE49-F238E27FC236}">
                <a16:creationId xmlns:a16="http://schemas.microsoft.com/office/drawing/2014/main" id="{495BE64C-9FFE-D2A4-CA66-31F8B4BA9262}"/>
              </a:ext>
              <a:ext uri="{C183D7F6-B498-43B3-948B-1728B52AA6E4}">
                <adec:decorative xmlns:adec="http://schemas.microsoft.com/office/drawing/2017/decorative" val="1"/>
              </a:ext>
            </a:extLst>
          </p:cNvPr>
          <p:cNvSpPr/>
          <p:nvPr/>
        </p:nvSpPr>
        <p:spPr>
          <a:xfrm>
            <a:off x="8849618" y="2531924"/>
            <a:ext cx="2157141" cy="731427"/>
          </a:xfrm>
          <a:custGeom>
            <a:avLst/>
            <a:gdLst>
              <a:gd name="connsiteX0" fmla="*/ 0 w 1954101"/>
              <a:gd name="connsiteY0" fmla="*/ 0 h 1424304"/>
              <a:gd name="connsiteX1" fmla="*/ 1954101 w 1954101"/>
              <a:gd name="connsiteY1" fmla="*/ 0 h 1424304"/>
              <a:gd name="connsiteX2" fmla="*/ 1954101 w 1954101"/>
              <a:gd name="connsiteY2" fmla="*/ 1424304 h 1424304"/>
              <a:gd name="connsiteX3" fmla="*/ 0 w 1954101"/>
              <a:gd name="connsiteY3" fmla="*/ 1424304 h 1424304"/>
              <a:gd name="connsiteX4" fmla="*/ 0 w 1954101"/>
              <a:gd name="connsiteY4" fmla="*/ 0 h 1424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4101" h="1424304">
                <a:moveTo>
                  <a:pt x="0" y="0"/>
                </a:moveTo>
                <a:lnTo>
                  <a:pt x="1954101" y="0"/>
                </a:lnTo>
                <a:lnTo>
                  <a:pt x="1954101" y="1424304"/>
                </a:lnTo>
                <a:lnTo>
                  <a:pt x="0" y="1424304"/>
                </a:lnTo>
                <a:lnTo>
                  <a:pt x="0" y="0"/>
                </a:lnTo>
                <a:close/>
              </a:path>
            </a:pathLst>
          </a:custGeom>
          <a:noFill/>
          <a:effectLst>
            <a:outerShdw blurRad="63500" sx="102000" sy="102000" algn="ctr" rotWithShape="0">
              <a:prstClr val="black">
                <a:alpha val="40000"/>
              </a:prstClr>
            </a:outerShdw>
          </a:effectLst>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3792" tIns="113792" rIns="113792" bIns="113792" numCol="1" spcCol="1270" anchor="t" anchorCtr="0">
            <a:noAutofit/>
          </a:bodyPr>
          <a:lstStyle/>
          <a:p>
            <a:pPr marL="0" marR="0" lvl="0" indent="0" algn="ctr" defTabSz="711182" rtl="0" eaLnBrk="1" fontAlgn="auto" latinLnBrk="0" hangingPunct="1">
              <a:lnSpc>
                <a:spcPct val="9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5A88"/>
              </a:solidFill>
              <a:effectLst/>
              <a:uLnTx/>
              <a:uFillTx/>
              <a:latin typeface="Franklin Gothic Medium" panose="020B0603020102020204"/>
              <a:ea typeface="+mn-ea"/>
              <a:cs typeface="+mn-cs"/>
            </a:endParaRPr>
          </a:p>
        </p:txBody>
      </p:sp>
      <p:cxnSp>
        <p:nvCxnSpPr>
          <p:cNvPr id="27" name="Straight Connector 26">
            <a:extLst>
              <a:ext uri="{FF2B5EF4-FFF2-40B4-BE49-F238E27FC236}">
                <a16:creationId xmlns:a16="http://schemas.microsoft.com/office/drawing/2014/main" id="{F5349A9F-C9BC-F341-8C96-662B32477F4B}"/>
              </a:ext>
              <a:ext uri="{C183D7F6-B498-43B3-948B-1728B52AA6E4}">
                <adec:decorative xmlns:adec="http://schemas.microsoft.com/office/drawing/2017/decorative" val="1"/>
              </a:ext>
            </a:extLst>
          </p:cNvPr>
          <p:cNvCxnSpPr>
            <a:cxnSpLocks/>
          </p:cNvCxnSpPr>
          <p:nvPr/>
        </p:nvCxnSpPr>
        <p:spPr>
          <a:xfrm>
            <a:off x="1906626" y="2887284"/>
            <a:ext cx="0" cy="36576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30" name="Picture 4">
            <a:extLst>
              <a:ext uri="{FF2B5EF4-FFF2-40B4-BE49-F238E27FC236}">
                <a16:creationId xmlns:a16="http://schemas.microsoft.com/office/drawing/2014/main" id="{BBB8B73C-B67E-D54E-FAAD-CD39DBC7FAB2}"/>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396468" y="2887284"/>
            <a:ext cx="1066800" cy="901700"/>
          </a:xfrm>
          <a:prstGeom prst="rect">
            <a:avLst/>
          </a:prstGeom>
          <a:effectLst>
            <a:outerShdw blurRad="63500" sx="102000" sy="102000" algn="ctr" rotWithShape="0">
              <a:prstClr val="black">
                <a:alpha val="40000"/>
              </a:prstClr>
            </a:outerShdw>
          </a:effectLst>
        </p:spPr>
      </p:pic>
      <p:cxnSp>
        <p:nvCxnSpPr>
          <p:cNvPr id="42" name="Straight Connector 41">
            <a:extLst>
              <a:ext uri="{FF2B5EF4-FFF2-40B4-BE49-F238E27FC236}">
                <a16:creationId xmlns:a16="http://schemas.microsoft.com/office/drawing/2014/main" id="{692D074E-82B3-3A44-1F42-86009B4A9C8B}"/>
              </a:ext>
              <a:ext uri="{C183D7F6-B498-43B3-948B-1728B52AA6E4}">
                <adec:decorative xmlns:adec="http://schemas.microsoft.com/office/drawing/2017/decorative" val="1"/>
              </a:ext>
            </a:extLst>
          </p:cNvPr>
          <p:cNvCxnSpPr>
            <a:cxnSpLocks/>
          </p:cNvCxnSpPr>
          <p:nvPr/>
        </p:nvCxnSpPr>
        <p:spPr>
          <a:xfrm>
            <a:off x="3235858" y="3606104"/>
            <a:ext cx="0" cy="36576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D5D2971F-BA72-C13D-7918-C6EC6B7890B7}"/>
              </a:ext>
              <a:ext uri="{C183D7F6-B498-43B3-948B-1728B52AA6E4}">
                <adec:decorative xmlns:adec="http://schemas.microsoft.com/office/drawing/2017/decorative" val="1"/>
              </a:ext>
            </a:extLst>
          </p:cNvPr>
          <p:cNvCxnSpPr>
            <a:cxnSpLocks/>
          </p:cNvCxnSpPr>
          <p:nvPr/>
        </p:nvCxnSpPr>
        <p:spPr>
          <a:xfrm>
            <a:off x="3937754" y="2887284"/>
            <a:ext cx="0" cy="36576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3" name="Freeform 25">
            <a:extLst>
              <a:ext uri="{FF2B5EF4-FFF2-40B4-BE49-F238E27FC236}">
                <a16:creationId xmlns:a16="http://schemas.microsoft.com/office/drawing/2014/main" id="{7DFC101B-1E9F-9E51-84F4-3B81A668B36D}"/>
              </a:ext>
            </a:extLst>
          </p:cNvPr>
          <p:cNvSpPr/>
          <p:nvPr/>
        </p:nvSpPr>
        <p:spPr>
          <a:xfrm>
            <a:off x="8613456" y="4022452"/>
            <a:ext cx="1766087" cy="1371600"/>
          </a:xfrm>
          <a:custGeom>
            <a:avLst/>
            <a:gdLst>
              <a:gd name="connsiteX0" fmla="*/ 0 w 615164"/>
              <a:gd name="connsiteY0" fmla="*/ 0 h 1424304"/>
              <a:gd name="connsiteX1" fmla="*/ 615164 w 615164"/>
              <a:gd name="connsiteY1" fmla="*/ 0 h 1424304"/>
              <a:gd name="connsiteX2" fmla="*/ 615164 w 615164"/>
              <a:gd name="connsiteY2" fmla="*/ 1424304 h 1424304"/>
              <a:gd name="connsiteX3" fmla="*/ 0 w 615164"/>
              <a:gd name="connsiteY3" fmla="*/ 1424304 h 1424304"/>
              <a:gd name="connsiteX4" fmla="*/ 0 w 615164"/>
              <a:gd name="connsiteY4" fmla="*/ 0 h 1424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5164" h="1424304">
                <a:moveTo>
                  <a:pt x="0" y="0"/>
                </a:moveTo>
                <a:lnTo>
                  <a:pt x="615164" y="0"/>
                </a:lnTo>
                <a:lnTo>
                  <a:pt x="615164" y="1424304"/>
                </a:lnTo>
                <a:lnTo>
                  <a:pt x="0" y="142430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9784" tIns="49784" rIns="49784" bIns="49784" numCol="1" spcCol="1270" anchor="t" anchorCtr="0">
            <a:noAutofit/>
          </a:bodyPr>
          <a:lstStyle/>
          <a:p>
            <a:pPr marL="0" marR="0" lvl="0" indent="0" algn="ctr" defTabSz="711182" rtl="0" eaLnBrk="1" fontAlgn="auto" latinLnBrk="0" hangingPunct="1">
              <a:lnSpc>
                <a:spcPct val="90000"/>
              </a:lnSpc>
              <a:spcBef>
                <a:spcPts val="0"/>
              </a:spcBef>
              <a:spcAft>
                <a:spcPct val="35000"/>
              </a:spcAft>
              <a:buClrTx/>
              <a:buSzTx/>
              <a:buFontTx/>
              <a:buNone/>
              <a:tabLst/>
              <a:defRPr/>
            </a:pPr>
            <a:r>
              <a:rPr kumimoji="0" lang="en-US" sz="1800" b="0" i="0" u="none" strike="noStrike" kern="1200" cap="none" spc="0" normalizeH="0" baseline="0" noProof="0">
                <a:ln>
                  <a:noFill/>
                </a:ln>
                <a:solidFill>
                  <a:prstClr val="black">
                    <a:hueOff val="0"/>
                    <a:satOff val="0"/>
                    <a:lumOff val="0"/>
                    <a:alphaOff val="0"/>
                  </a:prstClr>
                </a:solidFill>
                <a:effectLst/>
                <a:uLnTx/>
                <a:uFillTx/>
                <a:latin typeface="Franklin Gothic Medium Cond"/>
                <a:ea typeface="+mn-ea"/>
                <a:cs typeface="+mn-cs"/>
              </a:rPr>
              <a:t>FEMA Issues </a:t>
            </a:r>
            <a:br>
              <a:rPr kumimoji="0" lang="en-US" sz="1800" b="0" i="0" u="none" strike="noStrike" kern="1200" cap="none" spc="0" normalizeH="0" baseline="0" noProof="0">
                <a:ln>
                  <a:noFill/>
                </a:ln>
                <a:solidFill>
                  <a:prstClr val="black">
                    <a:hueOff val="0"/>
                    <a:satOff val="0"/>
                    <a:lumOff val="0"/>
                    <a:alphaOff val="0"/>
                  </a:prstClr>
                </a:solidFill>
                <a:effectLst/>
                <a:uLnTx/>
                <a:uFillTx/>
                <a:latin typeface="Franklin Gothic Medium Cond"/>
                <a:ea typeface="+mn-ea"/>
                <a:cs typeface="+mn-cs"/>
              </a:rPr>
            </a:br>
            <a:r>
              <a:rPr kumimoji="0" lang="en-US" sz="1800" b="0" i="0" u="none" strike="noStrike" kern="1200" cap="none" spc="0" normalizeH="0" baseline="0" noProof="0">
                <a:ln>
                  <a:noFill/>
                </a:ln>
                <a:solidFill>
                  <a:prstClr val="black">
                    <a:hueOff val="0"/>
                    <a:satOff val="0"/>
                    <a:lumOff val="0"/>
                    <a:alphaOff val="0"/>
                  </a:prstClr>
                </a:solidFill>
                <a:effectLst/>
                <a:uLnTx/>
                <a:uFillTx/>
                <a:latin typeface="Franklin Gothic Medium Cond"/>
                <a:ea typeface="+mn-ea"/>
                <a:cs typeface="+mn-cs"/>
              </a:rPr>
              <a:t>Letter of Final Determination (LFD)</a:t>
            </a:r>
          </a:p>
          <a:p>
            <a:pPr algn="ctr" defTabSz="711182">
              <a:lnSpc>
                <a:spcPct val="90000"/>
              </a:lnSpc>
              <a:spcAft>
                <a:spcPct val="35000"/>
              </a:spcAft>
              <a:defRPr/>
            </a:pPr>
            <a:r>
              <a:rPr lang="en-US" sz="1600">
                <a:solidFill>
                  <a:schemeClr val="tx2"/>
                </a:solidFill>
                <a:latin typeface="+mj-lt"/>
              </a:rPr>
              <a:t>Fall/Winter 2026</a:t>
            </a:r>
            <a:endParaRPr kumimoji="0" lang="en-US" sz="1600" b="0" i="0" u="none" strike="noStrike" kern="1200" cap="none" spc="0" normalizeH="0" baseline="0" noProof="0">
              <a:ln>
                <a:noFill/>
              </a:ln>
              <a:solidFill>
                <a:prstClr val="black">
                  <a:hueOff val="0"/>
                  <a:satOff val="0"/>
                  <a:lumOff val="0"/>
                  <a:alphaOff val="0"/>
                </a:prstClr>
              </a:solidFill>
              <a:effectLst/>
              <a:uLnTx/>
              <a:uFillTx/>
              <a:latin typeface="+mj-lt"/>
              <a:ea typeface="+mn-ea"/>
              <a:cs typeface="+mn-cs"/>
            </a:endParaRPr>
          </a:p>
          <a:p>
            <a:pPr marL="0" marR="0" lvl="0" indent="0" algn="ctr" defTabSz="711182" rtl="0" eaLnBrk="1" fontAlgn="auto" latinLnBrk="0" hangingPunct="1">
              <a:lnSpc>
                <a:spcPct val="90000"/>
              </a:lnSpc>
              <a:spcBef>
                <a:spcPts val="0"/>
              </a:spcBef>
              <a:spcAft>
                <a:spcPct val="35000"/>
              </a:spcAft>
              <a:buClrTx/>
              <a:buSzTx/>
              <a:buFontTx/>
              <a:buNone/>
              <a:tabLst/>
              <a:defRPr/>
            </a:pPr>
            <a:endParaRPr kumimoji="0" lang="en-US" sz="1800" b="0" i="0" u="none" strike="noStrike" kern="1200" cap="none" spc="0" normalizeH="0" baseline="0" noProof="0">
              <a:ln>
                <a:noFill/>
              </a:ln>
              <a:solidFill>
                <a:srgbClr val="005188"/>
              </a:solidFill>
              <a:effectLst/>
              <a:uLnTx/>
              <a:uFillTx/>
              <a:latin typeface="Franklin Gothic Medium Cond" panose="020B0606030402020204" pitchFamily="34" charset="0"/>
              <a:ea typeface="+mn-ea"/>
              <a:cs typeface="+mn-cs"/>
            </a:endParaRPr>
          </a:p>
        </p:txBody>
      </p:sp>
      <p:sp>
        <p:nvSpPr>
          <p:cNvPr id="11" name="Freeform 21">
            <a:extLst>
              <a:ext uri="{FF2B5EF4-FFF2-40B4-BE49-F238E27FC236}">
                <a16:creationId xmlns:a16="http://schemas.microsoft.com/office/drawing/2014/main" id="{64CF0B12-0952-9D10-E9C8-CF09ED0E5025}"/>
              </a:ext>
            </a:extLst>
          </p:cNvPr>
          <p:cNvSpPr/>
          <p:nvPr/>
        </p:nvSpPr>
        <p:spPr>
          <a:xfrm>
            <a:off x="9957802" y="1366211"/>
            <a:ext cx="1844917" cy="1280160"/>
          </a:xfrm>
          <a:custGeom>
            <a:avLst/>
            <a:gdLst>
              <a:gd name="connsiteX0" fmla="*/ 0 w 615164"/>
              <a:gd name="connsiteY0" fmla="*/ 0 h 1424304"/>
              <a:gd name="connsiteX1" fmla="*/ 615164 w 615164"/>
              <a:gd name="connsiteY1" fmla="*/ 0 h 1424304"/>
              <a:gd name="connsiteX2" fmla="*/ 615164 w 615164"/>
              <a:gd name="connsiteY2" fmla="*/ 1424304 h 1424304"/>
              <a:gd name="connsiteX3" fmla="*/ 0 w 615164"/>
              <a:gd name="connsiteY3" fmla="*/ 1424304 h 1424304"/>
              <a:gd name="connsiteX4" fmla="*/ 0 w 615164"/>
              <a:gd name="connsiteY4" fmla="*/ 0 h 1424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5164" h="1424304">
                <a:moveTo>
                  <a:pt x="0" y="0"/>
                </a:moveTo>
                <a:lnTo>
                  <a:pt x="615164" y="0"/>
                </a:lnTo>
                <a:lnTo>
                  <a:pt x="615164" y="1424304"/>
                </a:lnTo>
                <a:lnTo>
                  <a:pt x="0" y="1424304"/>
                </a:lnTo>
                <a:lnTo>
                  <a:pt x="0" y="0"/>
                </a:lnTo>
                <a:close/>
              </a:path>
            </a:pathLst>
          </a:custGeom>
          <a:no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9784" tIns="49784" rIns="49784" bIns="49784" numCol="1" spcCol="1270" anchor="b" anchorCtr="0">
            <a:noAutofit/>
          </a:bodyPr>
          <a:lstStyle/>
          <a:p>
            <a:pPr marL="0" marR="0" lvl="0" indent="0" algn="ctr" defTabSz="711182" rtl="0" eaLnBrk="1" fontAlgn="auto" latinLnBrk="0" hangingPunct="1">
              <a:lnSpc>
                <a:spcPct val="90000"/>
              </a:lnSpc>
              <a:spcBef>
                <a:spcPts val="0"/>
              </a:spcBef>
              <a:spcAft>
                <a:spcPct val="35000"/>
              </a:spcAft>
              <a:buClrTx/>
              <a:buSzTx/>
              <a:buFontTx/>
              <a:buNone/>
              <a:tabLst/>
              <a:defRPr/>
            </a:pPr>
            <a:r>
              <a:rPr kumimoji="0" lang="en-US" sz="1800" b="0" i="0" u="none" strike="noStrike" kern="1200" cap="none" spc="0" normalizeH="0" baseline="0" noProof="0">
                <a:ln>
                  <a:noFill/>
                </a:ln>
                <a:solidFill>
                  <a:prstClr val="black">
                    <a:hueOff val="0"/>
                    <a:satOff val="0"/>
                    <a:lumOff val="0"/>
                  </a:prstClr>
                </a:solidFill>
                <a:effectLst/>
                <a:uLnTx/>
                <a:uFillTx/>
                <a:latin typeface="Franklin Gothic Medium Cond" panose="020B0606030402020204" pitchFamily="34" charset="0"/>
                <a:ea typeface="+mn-ea"/>
                <a:cs typeface="+mn-cs"/>
              </a:rPr>
              <a:t>Updated Effective Maps</a:t>
            </a:r>
          </a:p>
          <a:p>
            <a:pPr algn="ctr" defTabSz="711182">
              <a:lnSpc>
                <a:spcPct val="90000"/>
              </a:lnSpc>
              <a:spcAft>
                <a:spcPct val="35000"/>
              </a:spcAft>
              <a:defRPr/>
            </a:pPr>
            <a:r>
              <a:rPr lang="en-US" sz="1600">
                <a:solidFill>
                  <a:schemeClr val="tx2"/>
                </a:solidFill>
                <a:latin typeface="+mj-lt"/>
              </a:rPr>
              <a:t>6 months after LFD</a:t>
            </a:r>
          </a:p>
        </p:txBody>
      </p:sp>
      <p:cxnSp>
        <p:nvCxnSpPr>
          <p:cNvPr id="47" name="Straight Connector 46">
            <a:extLst>
              <a:ext uri="{FF2B5EF4-FFF2-40B4-BE49-F238E27FC236}">
                <a16:creationId xmlns:a16="http://schemas.microsoft.com/office/drawing/2014/main" id="{EF77E4A5-FC00-39D0-3344-96297574D669}"/>
              </a:ext>
              <a:ext uri="{C183D7F6-B498-43B3-948B-1728B52AA6E4}">
                <adec:decorative xmlns:adec="http://schemas.microsoft.com/office/drawing/2017/decorative" val="1"/>
              </a:ext>
            </a:extLst>
          </p:cNvPr>
          <p:cNvCxnSpPr>
            <a:cxnSpLocks/>
          </p:cNvCxnSpPr>
          <p:nvPr/>
        </p:nvCxnSpPr>
        <p:spPr>
          <a:xfrm>
            <a:off x="4680125" y="3606104"/>
            <a:ext cx="0" cy="36576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48" name="Oval 47">
            <a:extLst>
              <a:ext uri="{FF2B5EF4-FFF2-40B4-BE49-F238E27FC236}">
                <a16:creationId xmlns:a16="http://schemas.microsoft.com/office/drawing/2014/main" id="{DDB350FF-AFCD-FE2E-2666-75A55364CDC1}"/>
              </a:ext>
              <a:ext uri="{C183D7F6-B498-43B3-948B-1728B52AA6E4}">
                <adec:decorative xmlns:adec="http://schemas.microsoft.com/office/drawing/2017/decorative" val="1"/>
              </a:ext>
            </a:extLst>
          </p:cNvPr>
          <p:cNvSpPr/>
          <p:nvPr/>
        </p:nvSpPr>
        <p:spPr>
          <a:xfrm flipV="1">
            <a:off x="1804357" y="3331978"/>
            <a:ext cx="199539" cy="199537"/>
          </a:xfrm>
          <a:prstGeom prst="ellipse">
            <a:avLst/>
          </a:prstGeom>
          <a:solidFill>
            <a:srgbClr val="005288"/>
          </a:solidFill>
          <a:ln w="38100"/>
          <a:effectLst/>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49" name="Oval 48">
            <a:extLst>
              <a:ext uri="{FF2B5EF4-FFF2-40B4-BE49-F238E27FC236}">
                <a16:creationId xmlns:a16="http://schemas.microsoft.com/office/drawing/2014/main" id="{E8223157-C122-4FEB-694A-BA7FDD3BD044}"/>
              </a:ext>
              <a:ext uri="{C183D7F6-B498-43B3-948B-1728B52AA6E4}">
                <adec:decorative xmlns:adec="http://schemas.microsoft.com/office/drawing/2017/decorative" val="1"/>
              </a:ext>
            </a:extLst>
          </p:cNvPr>
          <p:cNvSpPr/>
          <p:nvPr/>
        </p:nvSpPr>
        <p:spPr>
          <a:xfrm flipV="1">
            <a:off x="3141359" y="3331978"/>
            <a:ext cx="199539" cy="199537"/>
          </a:xfrm>
          <a:prstGeom prst="ellipse">
            <a:avLst/>
          </a:prstGeom>
          <a:solidFill>
            <a:srgbClr val="005288"/>
          </a:solidFill>
          <a:ln w="38100"/>
          <a:effectLst/>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50" name="Oval 49">
            <a:extLst>
              <a:ext uri="{FF2B5EF4-FFF2-40B4-BE49-F238E27FC236}">
                <a16:creationId xmlns:a16="http://schemas.microsoft.com/office/drawing/2014/main" id="{2FA56475-767D-E67B-3DFF-2C19007B8A76}"/>
              </a:ext>
              <a:ext uri="{C183D7F6-B498-43B3-948B-1728B52AA6E4}">
                <adec:decorative xmlns:adec="http://schemas.microsoft.com/office/drawing/2017/decorative" val="1"/>
              </a:ext>
            </a:extLst>
          </p:cNvPr>
          <p:cNvSpPr/>
          <p:nvPr/>
        </p:nvSpPr>
        <p:spPr>
          <a:xfrm flipV="1">
            <a:off x="3837331" y="3331978"/>
            <a:ext cx="199539" cy="199537"/>
          </a:xfrm>
          <a:prstGeom prst="ellipse">
            <a:avLst/>
          </a:prstGeom>
          <a:solidFill>
            <a:srgbClr val="005288"/>
          </a:solidFill>
          <a:ln w="38100"/>
          <a:effectLst/>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51" name="Oval 50">
            <a:extLst>
              <a:ext uri="{FF2B5EF4-FFF2-40B4-BE49-F238E27FC236}">
                <a16:creationId xmlns:a16="http://schemas.microsoft.com/office/drawing/2014/main" id="{3EDB14DE-D62C-D66F-5075-3A0DD0381A6D}"/>
              </a:ext>
              <a:ext uri="{C183D7F6-B498-43B3-948B-1728B52AA6E4}">
                <adec:decorative xmlns:adec="http://schemas.microsoft.com/office/drawing/2017/decorative" val="1"/>
              </a:ext>
            </a:extLst>
          </p:cNvPr>
          <p:cNvSpPr/>
          <p:nvPr/>
        </p:nvSpPr>
        <p:spPr>
          <a:xfrm flipV="1">
            <a:off x="4571008" y="3331978"/>
            <a:ext cx="199539" cy="199537"/>
          </a:xfrm>
          <a:prstGeom prst="ellipse">
            <a:avLst/>
          </a:prstGeom>
          <a:solidFill>
            <a:srgbClr val="005288"/>
          </a:solidFill>
          <a:ln w="38100"/>
          <a:effectLst/>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18" name="Oval 17">
            <a:extLst>
              <a:ext uri="{FF2B5EF4-FFF2-40B4-BE49-F238E27FC236}">
                <a16:creationId xmlns:a16="http://schemas.microsoft.com/office/drawing/2014/main" id="{DBB1A490-7345-B22F-A6E2-AF31757C7230}"/>
              </a:ext>
              <a:ext uri="{C183D7F6-B498-43B3-948B-1728B52AA6E4}">
                <adec:decorative xmlns:adec="http://schemas.microsoft.com/office/drawing/2017/decorative" val="1"/>
              </a:ext>
            </a:extLst>
          </p:cNvPr>
          <p:cNvSpPr/>
          <p:nvPr/>
        </p:nvSpPr>
        <p:spPr>
          <a:xfrm flipV="1">
            <a:off x="8190301" y="3331978"/>
            <a:ext cx="199539" cy="199537"/>
          </a:xfrm>
          <a:prstGeom prst="ellipse">
            <a:avLst/>
          </a:prstGeom>
          <a:solidFill>
            <a:srgbClr val="005288"/>
          </a:solidFill>
          <a:ln w="38100"/>
          <a:effectLst/>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cxnSp>
        <p:nvCxnSpPr>
          <p:cNvPr id="19" name="Straight Connector 18">
            <a:extLst>
              <a:ext uri="{FF2B5EF4-FFF2-40B4-BE49-F238E27FC236}">
                <a16:creationId xmlns:a16="http://schemas.microsoft.com/office/drawing/2014/main" id="{0A74613A-E298-E385-B821-EAD3A458EAA0}"/>
              </a:ext>
              <a:ext uri="{C183D7F6-B498-43B3-948B-1728B52AA6E4}">
                <adec:decorative xmlns:adec="http://schemas.microsoft.com/office/drawing/2017/decorative" val="1"/>
              </a:ext>
            </a:extLst>
          </p:cNvPr>
          <p:cNvCxnSpPr>
            <a:cxnSpLocks/>
          </p:cNvCxnSpPr>
          <p:nvPr/>
        </p:nvCxnSpPr>
        <p:spPr>
          <a:xfrm>
            <a:off x="5870471" y="2887284"/>
            <a:ext cx="0" cy="36576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DF07E8EB-156C-676D-17D5-C30FB40F6ED5}"/>
              </a:ext>
              <a:ext uri="{C183D7F6-B498-43B3-948B-1728B52AA6E4}">
                <adec:decorative xmlns:adec="http://schemas.microsoft.com/office/drawing/2017/decorative" val="1"/>
              </a:ext>
            </a:extLst>
          </p:cNvPr>
          <p:cNvSpPr/>
          <p:nvPr/>
        </p:nvSpPr>
        <p:spPr>
          <a:xfrm flipV="1">
            <a:off x="5777439" y="3331978"/>
            <a:ext cx="199539" cy="199537"/>
          </a:xfrm>
          <a:prstGeom prst="ellipse">
            <a:avLst/>
          </a:prstGeom>
          <a:solidFill>
            <a:srgbClr val="005288"/>
          </a:solidFill>
          <a:ln w="38100"/>
          <a:effectLst/>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21" name="Oval 20">
            <a:extLst>
              <a:ext uri="{FF2B5EF4-FFF2-40B4-BE49-F238E27FC236}">
                <a16:creationId xmlns:a16="http://schemas.microsoft.com/office/drawing/2014/main" id="{9F18BFD2-A4B1-166C-2E0A-C28DA7A798EA}"/>
              </a:ext>
              <a:ext uri="{C183D7F6-B498-43B3-948B-1728B52AA6E4}">
                <adec:decorative xmlns:adec="http://schemas.microsoft.com/office/drawing/2017/decorative" val="1"/>
              </a:ext>
            </a:extLst>
          </p:cNvPr>
          <p:cNvSpPr/>
          <p:nvPr/>
        </p:nvSpPr>
        <p:spPr>
          <a:xfrm flipV="1">
            <a:off x="6983870" y="3331978"/>
            <a:ext cx="199539" cy="199537"/>
          </a:xfrm>
          <a:prstGeom prst="ellipse">
            <a:avLst/>
          </a:prstGeom>
          <a:solidFill>
            <a:srgbClr val="005288"/>
          </a:solidFill>
          <a:ln w="38100"/>
          <a:effectLst/>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cxnSp>
        <p:nvCxnSpPr>
          <p:cNvPr id="22" name="Straight Connector 21">
            <a:extLst>
              <a:ext uri="{FF2B5EF4-FFF2-40B4-BE49-F238E27FC236}">
                <a16:creationId xmlns:a16="http://schemas.microsoft.com/office/drawing/2014/main" id="{B1CED7B9-0672-929D-436F-76634DEFF221}"/>
              </a:ext>
              <a:ext uri="{C183D7F6-B498-43B3-948B-1728B52AA6E4}">
                <adec:decorative xmlns:adec="http://schemas.microsoft.com/office/drawing/2017/decorative" val="1"/>
              </a:ext>
            </a:extLst>
          </p:cNvPr>
          <p:cNvCxnSpPr>
            <a:cxnSpLocks/>
          </p:cNvCxnSpPr>
          <p:nvPr/>
        </p:nvCxnSpPr>
        <p:spPr>
          <a:xfrm>
            <a:off x="9505278" y="3606104"/>
            <a:ext cx="0" cy="36576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7C1E3F7-C5B4-61F9-8D8B-741AB096B235}"/>
              </a:ext>
              <a:ext uri="{C183D7F6-B498-43B3-948B-1728B52AA6E4}">
                <adec:decorative xmlns:adec="http://schemas.microsoft.com/office/drawing/2017/decorative" val="1"/>
              </a:ext>
            </a:extLst>
          </p:cNvPr>
          <p:cNvCxnSpPr>
            <a:cxnSpLocks/>
          </p:cNvCxnSpPr>
          <p:nvPr/>
        </p:nvCxnSpPr>
        <p:spPr>
          <a:xfrm>
            <a:off x="8274605" y="2887284"/>
            <a:ext cx="0" cy="36576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3C8AF86B-D334-0FD9-60C0-2BB6C3B77598}"/>
              </a:ext>
              <a:ext uri="{C183D7F6-B498-43B3-948B-1728B52AA6E4}">
                <adec:decorative xmlns:adec="http://schemas.microsoft.com/office/drawing/2017/decorative" val="1"/>
              </a:ext>
            </a:extLst>
          </p:cNvPr>
          <p:cNvSpPr/>
          <p:nvPr/>
        </p:nvSpPr>
        <p:spPr>
          <a:xfrm flipV="1">
            <a:off x="9396731" y="3331978"/>
            <a:ext cx="199539" cy="199537"/>
          </a:xfrm>
          <a:prstGeom prst="ellipse">
            <a:avLst/>
          </a:prstGeom>
          <a:solidFill>
            <a:srgbClr val="005288"/>
          </a:solidFill>
          <a:ln w="38100"/>
          <a:effectLst/>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cxnSp>
        <p:nvCxnSpPr>
          <p:cNvPr id="31" name="Straight Connector 30">
            <a:extLst>
              <a:ext uri="{FF2B5EF4-FFF2-40B4-BE49-F238E27FC236}">
                <a16:creationId xmlns:a16="http://schemas.microsoft.com/office/drawing/2014/main" id="{53E34813-2BCF-AE14-43AC-C0051E0E0521}"/>
              </a:ext>
              <a:ext uri="{C183D7F6-B498-43B3-948B-1728B52AA6E4}">
                <adec:decorative xmlns:adec="http://schemas.microsoft.com/office/drawing/2017/decorative" val="1"/>
              </a:ext>
            </a:extLst>
          </p:cNvPr>
          <p:cNvCxnSpPr>
            <a:cxnSpLocks/>
          </p:cNvCxnSpPr>
          <p:nvPr/>
        </p:nvCxnSpPr>
        <p:spPr>
          <a:xfrm>
            <a:off x="7082754" y="3606104"/>
            <a:ext cx="0" cy="36576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6" name="Freeform 17">
            <a:extLst>
              <a:ext uri="{FF2B5EF4-FFF2-40B4-BE49-F238E27FC236}">
                <a16:creationId xmlns:a16="http://schemas.microsoft.com/office/drawing/2014/main" id="{A97D6BA2-55B1-7613-FCF9-B34D4A8558C4}"/>
              </a:ext>
            </a:extLst>
          </p:cNvPr>
          <p:cNvSpPr/>
          <p:nvPr/>
        </p:nvSpPr>
        <p:spPr>
          <a:xfrm>
            <a:off x="115635" y="4020777"/>
            <a:ext cx="2309307" cy="1371600"/>
          </a:xfrm>
          <a:custGeom>
            <a:avLst/>
            <a:gdLst>
              <a:gd name="connsiteX0" fmla="*/ 0 w 1954101"/>
              <a:gd name="connsiteY0" fmla="*/ 0 h 1424304"/>
              <a:gd name="connsiteX1" fmla="*/ 1954101 w 1954101"/>
              <a:gd name="connsiteY1" fmla="*/ 0 h 1424304"/>
              <a:gd name="connsiteX2" fmla="*/ 1954101 w 1954101"/>
              <a:gd name="connsiteY2" fmla="*/ 1424304 h 1424304"/>
              <a:gd name="connsiteX3" fmla="*/ 0 w 1954101"/>
              <a:gd name="connsiteY3" fmla="*/ 1424304 h 1424304"/>
              <a:gd name="connsiteX4" fmla="*/ 0 w 1954101"/>
              <a:gd name="connsiteY4" fmla="*/ 0 h 1424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4101" h="1424304">
                <a:moveTo>
                  <a:pt x="0" y="0"/>
                </a:moveTo>
                <a:lnTo>
                  <a:pt x="1954101" y="0"/>
                </a:lnTo>
                <a:lnTo>
                  <a:pt x="1954101" y="1424304"/>
                </a:lnTo>
                <a:lnTo>
                  <a:pt x="0" y="142430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3792" tIns="113792" rIns="113792" bIns="113792" numCol="1" spcCol="1270" anchor="t" anchorCtr="0">
            <a:noAutofit/>
          </a:bodyPr>
          <a:lstStyle/>
          <a:p>
            <a:pPr marL="0" marR="0" lvl="0" indent="0" algn="ctr" defTabSz="711182" rtl="0" eaLnBrk="1" fontAlgn="auto" latinLnBrk="0" hangingPunct="1">
              <a:lnSpc>
                <a:spcPct val="90000"/>
              </a:lnSpc>
              <a:spcBef>
                <a:spcPts val="0"/>
              </a:spcBef>
              <a:spcAft>
                <a:spcPts val="0"/>
              </a:spcAft>
              <a:buClrTx/>
              <a:buSzTx/>
              <a:buFontTx/>
              <a:buNone/>
              <a:tabLst/>
              <a:defRPr/>
            </a:pPr>
            <a:r>
              <a:rPr lang="en-US">
                <a:solidFill>
                  <a:srgbClr val="000000">
                    <a:alpha val="50000"/>
                  </a:srgbClr>
                </a:solidFill>
                <a:latin typeface="Franklin Gothic Medium Cond"/>
              </a:rPr>
              <a:t>Current Effective Maps</a:t>
            </a:r>
            <a:br>
              <a:rPr lang="en-US">
                <a:solidFill>
                  <a:srgbClr val="000000">
                    <a:alpha val="50000"/>
                  </a:srgbClr>
                </a:solidFill>
                <a:latin typeface="Franklin Gothic Medium Cond"/>
              </a:rPr>
            </a:br>
            <a:r>
              <a:rPr lang="en-US">
                <a:solidFill>
                  <a:srgbClr val="000000">
                    <a:alpha val="50000"/>
                  </a:srgbClr>
                </a:solidFill>
                <a:latin typeface="Franklin Gothic Medium Cond"/>
              </a:rPr>
              <a:t>(Digital Conversion)</a:t>
            </a:r>
          </a:p>
          <a:p>
            <a:pPr marL="0" marR="0" lvl="0" indent="0" algn="ctr" defTabSz="711182"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5A88">
                    <a:alpha val="50000"/>
                  </a:srgbClr>
                </a:solidFill>
                <a:effectLst/>
                <a:highlight>
                  <a:srgbClr val="FFFF00"/>
                </a:highlight>
                <a:uLnTx/>
                <a:uFillTx/>
                <a:latin typeface="Franklin Gothic Medium" panose="020B0603020102020204"/>
                <a:ea typeface="+mn-ea"/>
                <a:cs typeface="+mn-cs"/>
              </a:rPr>
              <a:t> </a:t>
            </a:r>
            <a:endParaRPr kumimoji="0" lang="en-US" sz="1600" b="0" i="0" u="none" strike="noStrike" kern="1200" cap="none" spc="0" normalizeH="0" baseline="0" noProof="0">
              <a:ln>
                <a:noFill/>
              </a:ln>
              <a:solidFill>
                <a:srgbClr val="000000">
                  <a:hueOff val="0"/>
                  <a:satOff val="0"/>
                  <a:lumOff val="0"/>
                  <a:alpha val="50000"/>
                </a:srgbClr>
              </a:solidFill>
              <a:effectLst/>
              <a:highlight>
                <a:srgbClr val="FFFF00"/>
              </a:highlight>
              <a:uLnTx/>
              <a:uFillTx/>
              <a:latin typeface="Franklin Gothic Medium" panose="020B0603020102020204"/>
              <a:ea typeface="+mn-ea"/>
              <a:cs typeface="+mn-cs"/>
            </a:endParaRPr>
          </a:p>
        </p:txBody>
      </p:sp>
      <p:cxnSp>
        <p:nvCxnSpPr>
          <p:cNvPr id="10" name="Straight Connector 9">
            <a:extLst>
              <a:ext uri="{FF2B5EF4-FFF2-40B4-BE49-F238E27FC236}">
                <a16:creationId xmlns:a16="http://schemas.microsoft.com/office/drawing/2014/main" id="{8452D738-EA33-E7AF-8BB0-817C0090A02C}"/>
              </a:ext>
              <a:ext uri="{C183D7F6-B498-43B3-948B-1728B52AA6E4}">
                <adec:decorative xmlns:adec="http://schemas.microsoft.com/office/drawing/2017/decorative" val="1"/>
              </a:ext>
            </a:extLst>
          </p:cNvPr>
          <p:cNvCxnSpPr>
            <a:cxnSpLocks/>
          </p:cNvCxnSpPr>
          <p:nvPr/>
        </p:nvCxnSpPr>
        <p:spPr>
          <a:xfrm>
            <a:off x="1248370" y="3607674"/>
            <a:ext cx="0" cy="36576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30ABF5F6-9691-1C1D-692B-AE336FFC1230}"/>
              </a:ext>
              <a:ext uri="{C183D7F6-B498-43B3-948B-1728B52AA6E4}">
                <adec:decorative xmlns:adec="http://schemas.microsoft.com/office/drawing/2017/decorative" val="1"/>
              </a:ext>
            </a:extLst>
          </p:cNvPr>
          <p:cNvSpPr/>
          <p:nvPr/>
        </p:nvSpPr>
        <p:spPr>
          <a:xfrm flipV="1">
            <a:off x="1153871" y="3333548"/>
            <a:ext cx="199539" cy="199537"/>
          </a:xfrm>
          <a:prstGeom prst="ellipse">
            <a:avLst/>
          </a:prstGeom>
          <a:solidFill>
            <a:srgbClr val="005288"/>
          </a:solidFill>
          <a:ln w="38100"/>
          <a:effectLst/>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945017956"/>
      </p:ext>
    </p:extLst>
  </p:cSld>
  <p:clrMapOvr>
    <a:masterClrMapping/>
  </p:clrMapOvr>
  <p:extLst>
    <p:ext uri="{6950BFC3-D8DA-4A85-94F7-54DA5524770B}">
      <p188:commentRel xmlns:p188="http://schemas.microsoft.com/office/powerpoint/2018/8/main" r:id="rId3"/>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CB02E6D-B622-903F-6FBD-FFBD24105EFE}"/>
              </a:ext>
            </a:extLst>
          </p:cNvPr>
          <p:cNvSpPr>
            <a:spLocks noGrp="1"/>
          </p:cNvSpPr>
          <p:nvPr>
            <p:ph type="title"/>
          </p:nvPr>
        </p:nvSpPr>
        <p:spPr>
          <a:xfrm>
            <a:off x="738189" y="144680"/>
            <a:ext cx="10715627" cy="731520"/>
          </a:xfrm>
        </p:spPr>
        <p:txBody>
          <a:bodyPr>
            <a:normAutofit/>
          </a:bodyPr>
          <a:lstStyle/>
          <a:p>
            <a:r>
              <a:rPr lang="en-US"/>
              <a:t>3 Reasons We Are Here Today</a:t>
            </a:r>
          </a:p>
        </p:txBody>
      </p:sp>
      <p:sp>
        <p:nvSpPr>
          <p:cNvPr id="2" name="Content Placeholder 1">
            <a:extLst>
              <a:ext uri="{FF2B5EF4-FFF2-40B4-BE49-F238E27FC236}">
                <a16:creationId xmlns:a16="http://schemas.microsoft.com/office/drawing/2014/main" id="{7C31920C-37A1-C1AC-96E0-B2F084F87C20}"/>
              </a:ext>
            </a:extLst>
          </p:cNvPr>
          <p:cNvSpPr>
            <a:spLocks noGrp="1"/>
          </p:cNvSpPr>
          <p:nvPr>
            <p:ph idx="1"/>
          </p:nvPr>
        </p:nvSpPr>
        <p:spPr>
          <a:xfrm>
            <a:off x="738189" y="1010655"/>
            <a:ext cx="10715627" cy="4106412"/>
          </a:xfrm>
        </p:spPr>
        <p:txBody>
          <a:bodyPr vert="horz" lIns="91440" tIns="45720" rIns="91440" bIns="45720" rtlCol="0" anchor="t">
            <a:normAutofit/>
          </a:bodyPr>
          <a:lstStyle/>
          <a:p>
            <a:pPr indent="-347345">
              <a:spcBef>
                <a:spcPts val="1800"/>
              </a:spcBef>
            </a:pPr>
            <a:r>
              <a:rPr lang="en-US"/>
              <a:t>To preview and discuss the updated Flood Insurance Study (FIS) report and Flood Insurance Rate Map (FIRM) for Morgan County, West Virginia</a:t>
            </a:r>
          </a:p>
          <a:p>
            <a:pPr indent="-347345">
              <a:spcBef>
                <a:spcPts val="1800"/>
              </a:spcBef>
            </a:pPr>
            <a:r>
              <a:rPr lang="en-US"/>
              <a:t>To examine the new study areas, discuss how the analysis and mapping have changed since the previous FIRM, and discuss current and future implications for these changes</a:t>
            </a:r>
          </a:p>
          <a:p>
            <a:pPr indent="-347345">
              <a:spcBef>
                <a:spcPts val="1800"/>
              </a:spcBef>
            </a:pPr>
            <a:r>
              <a:rPr lang="en-US"/>
              <a:t>To present a timeline of next steps</a:t>
            </a:r>
          </a:p>
          <a:p>
            <a:pPr indent="-347345"/>
            <a:endParaRPr lang="en-US"/>
          </a:p>
        </p:txBody>
      </p:sp>
      <p:pic>
        <p:nvPicPr>
          <p:cNvPr id="7" name="Picture 6" descr="Aerial photo of a neighborhood next to trees">
            <a:extLst>
              <a:ext uri="{FF2B5EF4-FFF2-40B4-BE49-F238E27FC236}">
                <a16:creationId xmlns:a16="http://schemas.microsoft.com/office/drawing/2014/main" id="{D0A4E96D-1BC3-D225-C1A5-A440DDF3A21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4012164"/>
            <a:ext cx="12192000" cy="1834598"/>
          </a:xfrm>
          <a:prstGeom prst="rect">
            <a:avLst/>
          </a:prstGeom>
        </p:spPr>
      </p:pic>
    </p:spTree>
    <p:extLst>
      <p:ext uri="{BB962C8B-B14F-4D97-AF65-F5344CB8AC3E}">
        <p14:creationId xmlns:p14="http://schemas.microsoft.com/office/powerpoint/2010/main" val="40906289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xfrm>
            <a:off x="738189" y="326784"/>
            <a:ext cx="10715627" cy="443711"/>
          </a:xfrm>
          <a:prstGeom prst="rect">
            <a:avLst/>
          </a:prstGeom>
        </p:spPr>
        <p:txBody>
          <a:bodyPr vert="horz" wrap="square" lIns="0" tIns="12700" rIns="0" bIns="0" rtlCol="0" anchor="ctr">
            <a:spAutoFit/>
          </a:bodyPr>
          <a:lstStyle/>
          <a:p>
            <a:pPr marL="12700">
              <a:spcBef>
                <a:spcPts val="100"/>
              </a:spcBef>
            </a:pPr>
            <a:r>
              <a:rPr lang="en-US" spc="-5"/>
              <a:t>Project Contacts – </a:t>
            </a:r>
            <a:r>
              <a:rPr lang="en-US" sz="2800" spc="-5"/>
              <a:t>West Virginia</a:t>
            </a:r>
            <a:endParaRPr lang="en-US"/>
          </a:p>
        </p:txBody>
      </p:sp>
      <p:sp>
        <p:nvSpPr>
          <p:cNvPr id="14" name="object 13">
            <a:extLst>
              <a:ext uri="{FF2B5EF4-FFF2-40B4-BE49-F238E27FC236}">
                <a16:creationId xmlns:a16="http://schemas.microsoft.com/office/drawing/2014/main" id="{8A38994C-C1BB-B035-3707-D76FCD1C38ED}"/>
              </a:ext>
            </a:extLst>
          </p:cNvPr>
          <p:cNvSpPr txBox="1"/>
          <p:nvPr/>
        </p:nvSpPr>
        <p:spPr>
          <a:xfrm>
            <a:off x="738188" y="1060821"/>
            <a:ext cx="10698480" cy="457200"/>
          </a:xfrm>
          <a:prstGeom prst="rect">
            <a:avLst/>
          </a:prstGeom>
          <a:solidFill>
            <a:schemeClr val="tx2"/>
          </a:solidFill>
        </p:spPr>
        <p:txBody>
          <a:bodyPr vert="horz" wrap="square" lIns="0" tIns="12700" rIns="0" bIns="0" rtlCol="0" anchor="ctr">
            <a:spAutoFit/>
          </a:bodyPr>
          <a:lstStyle/>
          <a:p>
            <a:pPr marL="12700">
              <a:lnSpc>
                <a:spcPts val="2050"/>
              </a:lnSpc>
              <a:spcBef>
                <a:spcPts val="100"/>
              </a:spcBef>
              <a:defRPr/>
            </a:pPr>
            <a:r>
              <a:rPr lang="en-US" b="1">
                <a:solidFill>
                  <a:schemeClr val="bg1"/>
                </a:solidFill>
                <a:latin typeface="Arial"/>
                <a:cs typeface="Arial"/>
              </a:rPr>
              <a:t>State NFIP/CTP Office:</a:t>
            </a:r>
            <a:endParaRPr lang="en-US">
              <a:solidFill>
                <a:schemeClr val="bg1"/>
              </a:solidFill>
              <a:latin typeface="Arial"/>
              <a:cs typeface="Arial"/>
            </a:endParaRPr>
          </a:p>
        </p:txBody>
      </p:sp>
      <p:sp>
        <p:nvSpPr>
          <p:cNvPr id="12" name="object 12"/>
          <p:cNvSpPr txBox="1"/>
          <p:nvPr/>
        </p:nvSpPr>
        <p:spPr>
          <a:xfrm>
            <a:off x="7884483" y="1600008"/>
            <a:ext cx="3657600" cy="1333698"/>
          </a:xfrm>
          <a:prstGeom prst="rect">
            <a:avLst/>
          </a:prstGeom>
        </p:spPr>
        <p:txBody>
          <a:bodyPr vert="horz" wrap="square" lIns="0" tIns="12700" rIns="0" bIns="0" rtlCol="0" anchor="t">
            <a:spAutoFit/>
          </a:bodyPr>
          <a:lstStyle/>
          <a:p>
            <a:pPr marL="12700">
              <a:lnSpc>
                <a:spcPts val="1950"/>
              </a:lnSpc>
              <a:spcBef>
                <a:spcPts val="50"/>
              </a:spcBef>
              <a:defRPr/>
            </a:pPr>
            <a:r>
              <a:rPr lang="en-US" sz="1800" b="1" spc="-15">
                <a:latin typeface="Arial"/>
                <a:cs typeface="Arial"/>
              </a:rPr>
              <a:t>Ginger Barnett</a:t>
            </a:r>
          </a:p>
          <a:p>
            <a:pPr marL="12700">
              <a:lnSpc>
                <a:spcPts val="1950"/>
              </a:lnSpc>
              <a:spcBef>
                <a:spcPts val="50"/>
              </a:spcBef>
              <a:defRPr/>
            </a:pPr>
            <a:r>
              <a:rPr lang="en-US" sz="1800" spc="-15">
                <a:latin typeface="Arial"/>
                <a:cs typeface="Arial"/>
              </a:rPr>
              <a:t>Chief of Mitigation and Recovery</a:t>
            </a:r>
          </a:p>
          <a:p>
            <a:pPr marL="12700">
              <a:lnSpc>
                <a:spcPts val="1950"/>
              </a:lnSpc>
              <a:spcBef>
                <a:spcPts val="50"/>
              </a:spcBef>
              <a:defRPr/>
            </a:pPr>
            <a:r>
              <a:rPr lang="en-US" spc="-15">
                <a:latin typeface="Arial"/>
                <a:cs typeface="Arial"/>
              </a:rPr>
              <a:t>304-414-7632</a:t>
            </a:r>
          </a:p>
          <a:p>
            <a:pPr marL="12700">
              <a:lnSpc>
                <a:spcPts val="1950"/>
              </a:lnSpc>
              <a:spcBef>
                <a:spcPts val="50"/>
              </a:spcBef>
              <a:defRPr/>
            </a:pPr>
            <a:r>
              <a:rPr lang="en-US" spc="-15">
                <a:latin typeface="Arial"/>
                <a:cs typeface="Arial"/>
                <a:hlinkClick r:id="rId2"/>
              </a:rPr>
              <a:t>ginger.sc.barnett@wv.gov</a:t>
            </a:r>
            <a:endParaRPr lang="en-US" spc="-15">
              <a:latin typeface="Arial"/>
              <a:cs typeface="Arial"/>
            </a:endParaRPr>
          </a:p>
          <a:p>
            <a:pPr marL="12700">
              <a:lnSpc>
                <a:spcPts val="1945"/>
              </a:lnSpc>
              <a:spcBef>
                <a:spcPts val="50"/>
              </a:spcBef>
              <a:defRPr/>
            </a:pPr>
            <a:endParaRPr lang="en-US" spc="-15">
              <a:latin typeface="Arial"/>
              <a:cs typeface="Arial"/>
            </a:endParaRPr>
          </a:p>
        </p:txBody>
      </p:sp>
      <p:sp>
        <p:nvSpPr>
          <p:cNvPr id="19" name="TextBox 1">
            <a:extLst>
              <a:ext uri="{FF2B5EF4-FFF2-40B4-BE49-F238E27FC236}">
                <a16:creationId xmlns:a16="http://schemas.microsoft.com/office/drawing/2014/main" id="{FE2E9FEC-CFBA-BF36-BCE4-74ACBDB47E9D}"/>
              </a:ext>
            </a:extLst>
          </p:cNvPr>
          <p:cNvSpPr txBox="1"/>
          <p:nvPr/>
        </p:nvSpPr>
        <p:spPr>
          <a:xfrm>
            <a:off x="649917" y="1600009"/>
            <a:ext cx="3058274" cy="1131079"/>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892810">
              <a:lnSpc>
                <a:spcPts val="1950"/>
              </a:lnSpc>
              <a:spcBef>
                <a:spcPts val="50"/>
              </a:spcBef>
              <a:defRPr/>
            </a:pPr>
            <a:r>
              <a:rPr lang="en-US" sz="1800" b="1" spc="-5">
                <a:solidFill>
                  <a:srgbClr val="000000"/>
                </a:solidFill>
                <a:latin typeface="Arial"/>
                <a:cs typeface="Arial"/>
              </a:rPr>
              <a:t>Kevin Sneed</a:t>
            </a:r>
            <a:endParaRPr lang="nl-NL"/>
          </a:p>
          <a:p>
            <a:pPr marL="12700" marR="892810">
              <a:lnSpc>
                <a:spcPts val="1950"/>
              </a:lnSpc>
              <a:spcBef>
                <a:spcPts val="50"/>
              </a:spcBef>
              <a:defRPr/>
            </a:pPr>
            <a:r>
              <a:rPr lang="nl-NL" sz="1800" spc="-5">
                <a:solidFill>
                  <a:srgbClr val="000000"/>
                </a:solidFill>
                <a:latin typeface="Arial"/>
                <a:cs typeface="Arial"/>
              </a:rPr>
              <a:t>CTP Project Officer</a:t>
            </a:r>
          </a:p>
          <a:p>
            <a:pPr marL="12700" marR="892810">
              <a:lnSpc>
                <a:spcPts val="1950"/>
              </a:lnSpc>
              <a:spcBef>
                <a:spcPts val="50"/>
              </a:spcBef>
              <a:defRPr/>
            </a:pPr>
            <a:r>
              <a:rPr lang="nl-NL" spc="-5">
                <a:solidFill>
                  <a:srgbClr val="000000"/>
                </a:solidFill>
                <a:latin typeface="Arial"/>
                <a:cs typeface="Arial"/>
              </a:rPr>
              <a:t>304-957-2571</a:t>
            </a:r>
            <a:endParaRPr lang="nl-NL" sz="1800">
              <a:solidFill>
                <a:srgbClr val="000000"/>
              </a:solidFill>
              <a:latin typeface="Arial"/>
              <a:cs typeface="Arial"/>
            </a:endParaRPr>
          </a:p>
          <a:p>
            <a:pPr marL="12700">
              <a:lnSpc>
                <a:spcPts val="1945"/>
              </a:lnSpc>
              <a:defRPr/>
            </a:pPr>
            <a:r>
              <a:rPr lang="en-US" sz="1800" spc="-5">
                <a:solidFill>
                  <a:srgbClr val="000000"/>
                </a:solidFill>
                <a:latin typeface="Arial"/>
                <a:cs typeface="Arial"/>
                <a:hlinkClick r:id="rId3"/>
              </a:rPr>
              <a:t>kevin.l.sneed@wv.gov</a:t>
            </a:r>
            <a:r>
              <a:rPr lang="en-US" sz="1800" spc="-5">
                <a:solidFill>
                  <a:srgbClr val="000000"/>
                </a:solidFill>
                <a:latin typeface="Arial"/>
                <a:cs typeface="Arial"/>
              </a:rPr>
              <a:t> </a:t>
            </a:r>
            <a:endParaRPr lang="nl-NL" spc="-5">
              <a:solidFill>
                <a:srgbClr val="333333"/>
              </a:solidFill>
              <a:latin typeface="Arial"/>
              <a:cs typeface="Arial"/>
            </a:endParaRPr>
          </a:p>
        </p:txBody>
      </p:sp>
      <p:sp>
        <p:nvSpPr>
          <p:cNvPr id="18" name="object 13">
            <a:extLst>
              <a:ext uri="{FF2B5EF4-FFF2-40B4-BE49-F238E27FC236}">
                <a16:creationId xmlns:a16="http://schemas.microsoft.com/office/drawing/2014/main" id="{35B40756-1A77-D451-6E0C-3433B9CC06C2}"/>
              </a:ext>
            </a:extLst>
          </p:cNvPr>
          <p:cNvSpPr txBox="1"/>
          <p:nvPr/>
        </p:nvSpPr>
        <p:spPr>
          <a:xfrm>
            <a:off x="731520" y="2778363"/>
            <a:ext cx="10698480" cy="457200"/>
          </a:xfrm>
          <a:prstGeom prst="rect">
            <a:avLst/>
          </a:prstGeom>
          <a:solidFill>
            <a:schemeClr val="accent1"/>
          </a:solidFill>
        </p:spPr>
        <p:txBody>
          <a:bodyPr vert="horz" wrap="square" lIns="0" tIns="12700" rIns="0" bIns="0" rtlCol="0" anchor="ctr">
            <a:spAutoFit/>
          </a:bodyPr>
          <a:lstStyle/>
          <a:p>
            <a:pPr marL="12700">
              <a:lnSpc>
                <a:spcPts val="2050"/>
              </a:lnSpc>
              <a:spcBef>
                <a:spcPts val="100"/>
              </a:spcBef>
              <a:defRPr/>
            </a:pPr>
            <a:r>
              <a:rPr lang="en-US" b="1">
                <a:solidFill>
                  <a:schemeClr val="bg1"/>
                </a:solidFill>
                <a:latin typeface="Arial"/>
                <a:cs typeface="Arial"/>
              </a:rPr>
              <a:t>FEMA Region 3:</a:t>
            </a:r>
            <a:endParaRPr lang="en-US">
              <a:solidFill>
                <a:schemeClr val="bg1"/>
              </a:solidFill>
              <a:latin typeface="Arial"/>
              <a:cs typeface="Arial"/>
            </a:endParaRPr>
          </a:p>
        </p:txBody>
      </p:sp>
      <p:sp>
        <p:nvSpPr>
          <p:cNvPr id="15" name="object 15">
            <a:extLst>
              <a:ext uri="{FF2B5EF4-FFF2-40B4-BE49-F238E27FC236}">
                <a16:creationId xmlns:a16="http://schemas.microsoft.com/office/drawing/2014/main" id="{DB7E16B6-CB2F-DCB3-BAE0-6F8E3E95FB76}"/>
              </a:ext>
            </a:extLst>
          </p:cNvPr>
          <p:cNvSpPr txBox="1"/>
          <p:nvPr/>
        </p:nvSpPr>
        <p:spPr>
          <a:xfrm>
            <a:off x="731520" y="3304062"/>
            <a:ext cx="4277360" cy="1090042"/>
          </a:xfrm>
          <a:prstGeom prst="rect">
            <a:avLst/>
          </a:prstGeom>
        </p:spPr>
        <p:txBody>
          <a:bodyPr vert="horz" wrap="square" lIns="0" tIns="12700" rIns="0" bIns="0" rtlCol="0" anchor="t">
            <a:spAutoFit/>
          </a:bodyPr>
          <a:lstStyle/>
          <a:p>
            <a:pPr marL="12700">
              <a:lnSpc>
                <a:spcPts val="2050"/>
              </a:lnSpc>
              <a:spcBef>
                <a:spcPts val="100"/>
              </a:spcBef>
              <a:defRPr/>
            </a:pPr>
            <a:r>
              <a:rPr lang="en-US" sz="1800" b="1">
                <a:effectLst/>
                <a:latin typeface="Arial" panose="020B0604020202020204" pitchFamily="34" charset="0"/>
                <a:ea typeface="Aptos" panose="020B0004020202020204" pitchFamily="34" charset="0"/>
                <a:cs typeface="Arial" panose="020B0604020202020204" pitchFamily="34" charset="0"/>
              </a:rPr>
              <a:t>Amanuel Ghebreegziabher</a:t>
            </a:r>
            <a:br>
              <a:rPr lang="en-US" b="1">
                <a:latin typeface="Arial" panose="020B0604020202020204" pitchFamily="34" charset="0"/>
                <a:cs typeface="Arial" panose="020B0604020202020204" pitchFamily="34" charset="0"/>
              </a:rPr>
            </a:br>
            <a:r>
              <a:rPr lang="en-US" spc="-5">
                <a:latin typeface="Arial" panose="020B0604020202020204" pitchFamily="34" charset="0"/>
                <a:cs typeface="Arial" panose="020B0604020202020204" pitchFamily="34" charset="0"/>
              </a:rPr>
              <a:t>FEMA Project Officer</a:t>
            </a:r>
            <a:br>
              <a:rPr lang="en-US" spc="-5">
                <a:latin typeface="Arial" panose="020B0604020202020204" pitchFamily="34" charset="0"/>
                <a:cs typeface="Arial" panose="020B0604020202020204" pitchFamily="34" charset="0"/>
              </a:rPr>
            </a:br>
            <a:r>
              <a:rPr lang="en-US" sz="1800">
                <a:effectLst/>
                <a:latin typeface="Arial" panose="020B0604020202020204" pitchFamily="34" charset="0"/>
                <a:ea typeface="Aptos" panose="020B0004020202020204" pitchFamily="34" charset="0"/>
                <a:cs typeface="Arial" panose="020B0604020202020204" pitchFamily="34" charset="0"/>
              </a:rPr>
              <a:t>(202) 718-2759</a:t>
            </a:r>
            <a:br>
              <a:rPr lang="en-US">
                <a:latin typeface="Arial" panose="020B0604020202020204" pitchFamily="34" charset="0"/>
                <a:cs typeface="Arial" panose="020B0604020202020204" pitchFamily="34" charset="0"/>
              </a:rPr>
            </a:br>
            <a:r>
              <a:rPr lang="en-US" sz="1800">
                <a:solidFill>
                  <a:srgbClr val="262626"/>
                </a:solidFill>
                <a:effectLst/>
                <a:latin typeface="Arial" panose="020B0604020202020204" pitchFamily="34" charset="0"/>
                <a:cs typeface="Arial" panose="020B0604020202020204" pitchFamily="34" charset="0"/>
                <a:hlinkClick r:id="rId4"/>
              </a:rPr>
              <a:t>amanuel.ghebreegziabher@fema.dhs.gov</a:t>
            </a:r>
            <a:endParaRPr lang="en-US">
              <a:solidFill>
                <a:prstClr val="black"/>
              </a:solidFill>
              <a:latin typeface="Arial" panose="020B0604020202020204" pitchFamily="34" charset="0"/>
              <a:cs typeface="Arial" panose="020B0604020202020204" pitchFamily="34" charset="0"/>
            </a:endParaRPr>
          </a:p>
        </p:txBody>
      </p:sp>
      <p:sp>
        <p:nvSpPr>
          <p:cNvPr id="16" name="object 15">
            <a:extLst>
              <a:ext uri="{FF2B5EF4-FFF2-40B4-BE49-F238E27FC236}">
                <a16:creationId xmlns:a16="http://schemas.microsoft.com/office/drawing/2014/main" id="{634F907B-CD7C-FCF4-7B95-60D6A73549B3}"/>
              </a:ext>
            </a:extLst>
          </p:cNvPr>
          <p:cNvSpPr txBox="1"/>
          <p:nvPr/>
        </p:nvSpPr>
        <p:spPr>
          <a:xfrm>
            <a:off x="6096000" y="3304062"/>
            <a:ext cx="3840480" cy="1102866"/>
          </a:xfrm>
          <a:prstGeom prst="rect">
            <a:avLst/>
          </a:prstGeom>
        </p:spPr>
        <p:txBody>
          <a:bodyPr vert="horz" wrap="square" lIns="0" tIns="12700" rIns="0" bIns="0" rtlCol="0" anchor="t">
            <a:spAutoFit/>
          </a:bodyPr>
          <a:lstStyle/>
          <a:p>
            <a:pPr marL="12700">
              <a:lnSpc>
                <a:spcPts val="2050"/>
              </a:lnSpc>
              <a:spcBef>
                <a:spcPts val="100"/>
              </a:spcBef>
              <a:defRPr/>
            </a:pPr>
            <a:r>
              <a:rPr lang="en-US" sz="1800" b="1">
                <a:latin typeface="Arial"/>
                <a:cs typeface="Arial"/>
              </a:rPr>
              <a:t>Bill Kuhn</a:t>
            </a:r>
            <a:br>
              <a:rPr lang="en-US" sz="1800" b="1">
                <a:latin typeface="Arial"/>
                <a:cs typeface="Arial"/>
              </a:rPr>
            </a:br>
            <a:r>
              <a:rPr lang="en-US" sz="1800" spc="-5">
                <a:latin typeface="Arial"/>
                <a:cs typeface="Arial"/>
              </a:rPr>
              <a:t>Community Planner</a:t>
            </a:r>
            <a:br>
              <a:rPr lang="en-US" sz="1800">
                <a:latin typeface="Arial"/>
                <a:cs typeface="Arial"/>
              </a:rPr>
            </a:br>
            <a:r>
              <a:rPr lang="en-US" sz="1800">
                <a:latin typeface="Arial"/>
                <a:cs typeface="Arial"/>
                <a:hlinkClick r:id="rId5"/>
              </a:rPr>
              <a:t>william.kuhn@fema.dhs.gov</a:t>
            </a:r>
            <a:endParaRPr lang="en-US" sz="1800" u="sng">
              <a:latin typeface="Arial"/>
              <a:cs typeface="Arial"/>
            </a:endParaRPr>
          </a:p>
          <a:p>
            <a:pPr marL="12700">
              <a:lnSpc>
                <a:spcPts val="2050"/>
              </a:lnSpc>
              <a:spcBef>
                <a:spcPts val="100"/>
              </a:spcBef>
              <a:defRPr/>
            </a:pPr>
            <a:endParaRPr lang="en-US">
              <a:solidFill>
                <a:prstClr val="black"/>
              </a:solidFill>
              <a:latin typeface="Arial"/>
              <a:cs typeface="Arial"/>
            </a:endParaRPr>
          </a:p>
        </p:txBody>
      </p:sp>
      <p:sp>
        <p:nvSpPr>
          <p:cNvPr id="20" name="object 15">
            <a:extLst>
              <a:ext uri="{FF2B5EF4-FFF2-40B4-BE49-F238E27FC236}">
                <a16:creationId xmlns:a16="http://schemas.microsoft.com/office/drawing/2014/main" id="{F10DB1B6-B24C-FB1B-E445-AED4F1CB65D9}"/>
              </a:ext>
            </a:extLst>
          </p:cNvPr>
          <p:cNvSpPr txBox="1"/>
          <p:nvPr/>
        </p:nvSpPr>
        <p:spPr>
          <a:xfrm>
            <a:off x="731520" y="4542935"/>
            <a:ext cx="3657600" cy="1397819"/>
          </a:xfrm>
          <a:prstGeom prst="rect">
            <a:avLst/>
          </a:prstGeom>
        </p:spPr>
        <p:txBody>
          <a:bodyPr vert="horz" wrap="square" lIns="0" tIns="12700" rIns="0" bIns="0" rtlCol="0" anchor="t">
            <a:spAutoFit/>
          </a:bodyPr>
          <a:lstStyle/>
          <a:p>
            <a:pPr marL="12700">
              <a:lnSpc>
                <a:spcPts val="2050"/>
              </a:lnSpc>
              <a:spcBef>
                <a:spcPts val="100"/>
              </a:spcBef>
              <a:defRPr/>
            </a:pPr>
            <a:r>
              <a:rPr lang="en-US" sz="1800" b="1">
                <a:latin typeface="Arial"/>
                <a:cs typeface="Arial"/>
              </a:rPr>
              <a:t>Betsy Ranson</a:t>
            </a:r>
          </a:p>
          <a:p>
            <a:pPr marL="12700">
              <a:lnSpc>
                <a:spcPts val="2050"/>
              </a:lnSpc>
              <a:spcBef>
                <a:spcPts val="100"/>
              </a:spcBef>
              <a:defRPr/>
            </a:pPr>
            <a:r>
              <a:rPr lang="en-US" sz="1800" spc="-5">
                <a:latin typeface="Arial"/>
                <a:cs typeface="Arial"/>
              </a:rPr>
              <a:t>Floodplain Management Specialist</a:t>
            </a:r>
            <a:br>
              <a:rPr lang="en-US" sz="1800" spc="-5">
                <a:latin typeface="Arial"/>
                <a:cs typeface="Arial"/>
              </a:rPr>
            </a:br>
            <a:r>
              <a:rPr lang="en-US" sz="1800" spc="-5">
                <a:solidFill>
                  <a:srgbClr val="000000"/>
                </a:solidFill>
                <a:latin typeface="Arial"/>
                <a:cs typeface="Arial"/>
              </a:rPr>
              <a:t>(215) 347-0686</a:t>
            </a:r>
          </a:p>
          <a:p>
            <a:pPr marL="12700">
              <a:lnSpc>
                <a:spcPts val="2050"/>
              </a:lnSpc>
              <a:spcBef>
                <a:spcPts val="100"/>
              </a:spcBef>
              <a:defRPr/>
            </a:pPr>
            <a:r>
              <a:rPr lang="en-US" sz="1800" spc="-5">
                <a:solidFill>
                  <a:srgbClr val="000000"/>
                </a:solidFill>
                <a:latin typeface="Arial"/>
                <a:cs typeface="Arial"/>
                <a:hlinkClick r:id="rId6"/>
              </a:rPr>
              <a:t>elizabeth.ranson@fema.dhs.gov</a:t>
            </a:r>
            <a:endParaRPr lang="en-US" sz="1800" u="sng">
              <a:solidFill>
                <a:prstClr val="black"/>
              </a:solidFill>
              <a:latin typeface="Arial"/>
              <a:cs typeface="Arial"/>
            </a:endParaRPr>
          </a:p>
          <a:p>
            <a:pPr marL="12700">
              <a:lnSpc>
                <a:spcPts val="2050"/>
              </a:lnSpc>
              <a:spcBef>
                <a:spcPts val="100"/>
              </a:spcBef>
              <a:defRPr/>
            </a:pPr>
            <a:endParaRPr lang="en-US" spc="-5">
              <a:solidFill>
                <a:prstClr val="black"/>
              </a:solidFill>
              <a:latin typeface="Arial"/>
              <a:cs typeface="Arial"/>
            </a:endParaRPr>
          </a:p>
        </p:txBody>
      </p:sp>
      <p:sp>
        <p:nvSpPr>
          <p:cNvPr id="21" name="object 15">
            <a:extLst>
              <a:ext uri="{FF2B5EF4-FFF2-40B4-BE49-F238E27FC236}">
                <a16:creationId xmlns:a16="http://schemas.microsoft.com/office/drawing/2014/main" id="{AFA25246-51FC-0DDA-719F-910F6730EC85}"/>
              </a:ext>
            </a:extLst>
          </p:cNvPr>
          <p:cNvSpPr txBox="1"/>
          <p:nvPr/>
        </p:nvSpPr>
        <p:spPr>
          <a:xfrm>
            <a:off x="6096000" y="4553625"/>
            <a:ext cx="3840480" cy="1280160"/>
          </a:xfrm>
          <a:prstGeom prst="rect">
            <a:avLst/>
          </a:prstGeom>
        </p:spPr>
        <p:txBody>
          <a:bodyPr vert="horz" wrap="square" lIns="0" tIns="12700" rIns="0" bIns="0" rtlCol="0" anchor="t">
            <a:spAutoFit/>
          </a:bodyPr>
          <a:lstStyle/>
          <a:p>
            <a:pPr marL="12700">
              <a:lnSpc>
                <a:spcPts val="2050"/>
              </a:lnSpc>
              <a:spcBef>
                <a:spcPts val="100"/>
              </a:spcBef>
              <a:defRPr/>
            </a:pPr>
            <a:r>
              <a:rPr lang="en-US" b="1">
                <a:latin typeface="Arial"/>
                <a:cs typeface="Arial"/>
              </a:rPr>
              <a:t>Bill Bradfield</a:t>
            </a:r>
          </a:p>
          <a:p>
            <a:pPr marL="12700">
              <a:lnSpc>
                <a:spcPts val="2050"/>
              </a:lnSpc>
              <a:spcBef>
                <a:spcPts val="100"/>
              </a:spcBef>
              <a:defRPr/>
            </a:pPr>
            <a:r>
              <a:rPr lang="en-US" spc="-5">
                <a:latin typeface="Arial"/>
                <a:cs typeface="Arial"/>
              </a:rPr>
              <a:t>Insurance Specialist</a:t>
            </a:r>
            <a:br>
              <a:rPr lang="en-US" spc="-5">
                <a:latin typeface="Arial"/>
                <a:cs typeface="Arial"/>
              </a:rPr>
            </a:br>
            <a:r>
              <a:rPr lang="en-US" spc="-5">
                <a:solidFill>
                  <a:srgbClr val="000000"/>
                </a:solidFill>
                <a:latin typeface="Arial"/>
                <a:cs typeface="Arial"/>
              </a:rPr>
              <a:t>(202) 880-5906</a:t>
            </a:r>
            <a:br>
              <a:rPr lang="en-US">
                <a:latin typeface="Arial"/>
                <a:cs typeface="Arial"/>
              </a:rPr>
            </a:br>
            <a:r>
              <a:rPr lang="en-US" spc="-5">
                <a:solidFill>
                  <a:srgbClr val="333333"/>
                </a:solidFill>
                <a:latin typeface="Arial"/>
                <a:ea typeface="+mn-lt"/>
                <a:cs typeface="Arial"/>
                <a:hlinkClick r:id="rId7"/>
              </a:rPr>
              <a:t>william.b.bradfield@fema.dhs.gov</a:t>
            </a:r>
          </a:p>
        </p:txBody>
      </p:sp>
      <p:sp>
        <p:nvSpPr>
          <p:cNvPr id="2" name="TextBox 1">
            <a:extLst>
              <a:ext uri="{FF2B5EF4-FFF2-40B4-BE49-F238E27FC236}">
                <a16:creationId xmlns:a16="http://schemas.microsoft.com/office/drawing/2014/main" id="{DD6F464E-35A4-62AC-E156-448D5AA7F54B}"/>
              </a:ext>
            </a:extLst>
          </p:cNvPr>
          <p:cNvSpPr txBox="1"/>
          <p:nvPr/>
        </p:nvSpPr>
        <p:spPr>
          <a:xfrm>
            <a:off x="4432205" y="1597459"/>
            <a:ext cx="3452278" cy="1131079"/>
          </a:xfrm>
          <a:prstGeom prst="rect">
            <a:avLst/>
          </a:prstGeom>
          <a:noFill/>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marR="892810">
              <a:lnSpc>
                <a:spcPts val="1950"/>
              </a:lnSpc>
              <a:spcBef>
                <a:spcPts val="50"/>
              </a:spcBef>
              <a:defRPr/>
            </a:pPr>
            <a:r>
              <a:rPr lang="en-US" sz="1800" b="1" spc="-5">
                <a:solidFill>
                  <a:srgbClr val="000000"/>
                </a:solidFill>
                <a:latin typeface="Arial"/>
                <a:cs typeface="Arial"/>
              </a:rPr>
              <a:t>Julia Sears</a:t>
            </a:r>
            <a:endParaRPr lang="nl-NL"/>
          </a:p>
          <a:p>
            <a:pPr marL="12700" marR="892810">
              <a:lnSpc>
                <a:spcPts val="1950"/>
              </a:lnSpc>
              <a:spcBef>
                <a:spcPts val="50"/>
              </a:spcBef>
              <a:defRPr/>
            </a:pPr>
            <a:r>
              <a:rPr lang="nl-NL" sz="1800" spc="-5">
                <a:solidFill>
                  <a:srgbClr val="000000"/>
                </a:solidFill>
                <a:latin typeface="Arial"/>
                <a:cs typeface="Arial"/>
              </a:rPr>
              <a:t>State NFIP Coordinator</a:t>
            </a:r>
          </a:p>
          <a:p>
            <a:pPr marL="12700" marR="892810">
              <a:lnSpc>
                <a:spcPts val="1950"/>
              </a:lnSpc>
              <a:spcBef>
                <a:spcPts val="50"/>
              </a:spcBef>
              <a:defRPr/>
            </a:pPr>
            <a:r>
              <a:rPr lang="nl-NL" spc="-5">
                <a:solidFill>
                  <a:srgbClr val="000000"/>
                </a:solidFill>
                <a:latin typeface="Arial"/>
                <a:cs typeface="Arial"/>
              </a:rPr>
              <a:t>304-989-8330</a:t>
            </a:r>
            <a:endParaRPr lang="nl-NL" sz="1800">
              <a:solidFill>
                <a:srgbClr val="000000"/>
              </a:solidFill>
              <a:latin typeface="Arial"/>
              <a:cs typeface="Arial"/>
            </a:endParaRPr>
          </a:p>
          <a:p>
            <a:pPr marL="12700">
              <a:lnSpc>
                <a:spcPts val="1945"/>
              </a:lnSpc>
              <a:defRPr/>
            </a:pPr>
            <a:r>
              <a:rPr lang="en-US" sz="1800" spc="-5">
                <a:solidFill>
                  <a:srgbClr val="000000"/>
                </a:solidFill>
                <a:latin typeface="Arial"/>
                <a:cs typeface="Arial"/>
                <a:hlinkClick r:id="rId8"/>
              </a:rPr>
              <a:t>julia.r.sears@wv.gov</a:t>
            </a:r>
            <a:r>
              <a:rPr lang="en-US" sz="1800" spc="-5">
                <a:solidFill>
                  <a:srgbClr val="000000"/>
                </a:solidFill>
                <a:latin typeface="Arial"/>
                <a:cs typeface="Arial"/>
              </a:rPr>
              <a:t> </a:t>
            </a:r>
            <a:endParaRPr lang="nl-NL" spc="-5">
              <a:solidFill>
                <a:srgbClr val="333333"/>
              </a:solidFill>
              <a:latin typeface="Arial"/>
              <a:cs typeface="Arial"/>
            </a:endParaRPr>
          </a:p>
        </p:txBody>
      </p:sp>
    </p:spTree>
    <p:extLst>
      <p:ext uri="{BB962C8B-B14F-4D97-AF65-F5344CB8AC3E}">
        <p14:creationId xmlns:p14="http://schemas.microsoft.com/office/powerpoint/2010/main" val="9621446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qr code&#10;&#10;Description automatically generated">
            <a:extLst>
              <a:ext uri="{FF2B5EF4-FFF2-40B4-BE49-F238E27FC236}">
                <a16:creationId xmlns:a16="http://schemas.microsoft.com/office/drawing/2014/main" id="{9896F4F8-34AB-81F5-DA69-F878D29C7B94}"/>
              </a:ext>
              <a:ext uri="{C183D7F6-B498-43B3-948B-1728B52AA6E4}">
                <adec:decorative xmlns:adec="http://schemas.microsoft.com/office/drawing/2017/decorative" val="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495800" y="2862461"/>
            <a:ext cx="3200400" cy="1133078"/>
          </a:xfrm>
          <a:prstGeom prst="rect">
            <a:avLst/>
          </a:prstGeom>
        </p:spPr>
      </p:pic>
      <p:sp>
        <p:nvSpPr>
          <p:cNvPr id="2" name="Title 1" descr="Department of Homeland Security logo - FEMA">
            <a:extLst>
              <a:ext uri="{FF2B5EF4-FFF2-40B4-BE49-F238E27FC236}">
                <a16:creationId xmlns:a16="http://schemas.microsoft.com/office/drawing/2014/main" id="{ECB09B6B-3659-5A6B-56FE-84F57EBE9015}"/>
              </a:ext>
            </a:extLst>
          </p:cNvPr>
          <p:cNvSpPr>
            <a:spLocks noGrp="1"/>
          </p:cNvSpPr>
          <p:nvPr>
            <p:ph type="title"/>
          </p:nvPr>
        </p:nvSpPr>
        <p:spPr>
          <a:xfrm>
            <a:off x="738189" y="-743347"/>
            <a:ext cx="10715627" cy="743347"/>
          </a:xfrm>
        </p:spPr>
        <p:txBody>
          <a:bodyPr vert="horz" lIns="91440" tIns="45720" rIns="91440" bIns="45720" rtlCol="0" anchor="b">
            <a:normAutofit/>
          </a:bodyPr>
          <a:lstStyle/>
          <a:p>
            <a:r>
              <a:rPr lang="en-US"/>
              <a:t>Department of Homeland Security logo - FEMA</a:t>
            </a:r>
          </a:p>
        </p:txBody>
      </p:sp>
    </p:spTree>
    <p:extLst>
      <p:ext uri="{BB962C8B-B14F-4D97-AF65-F5344CB8AC3E}">
        <p14:creationId xmlns:p14="http://schemas.microsoft.com/office/powerpoint/2010/main" val="34423868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3756E3C-CFD3-D98C-A8C8-2582524C751D}"/>
              </a:ext>
            </a:extLst>
          </p:cNvPr>
          <p:cNvSpPr>
            <a:spLocks noGrp="1"/>
          </p:cNvSpPr>
          <p:nvPr>
            <p:ph type="title" idx="4294967295"/>
          </p:nvPr>
        </p:nvSpPr>
        <p:spPr>
          <a:xfrm>
            <a:off x="304800" y="1"/>
            <a:ext cx="11530059" cy="73142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192875" rtl="0" eaLnBrk="1" fontAlgn="t" latinLnBrk="0" hangingPunct="1">
              <a:lnSpc>
                <a:spcPct val="100000"/>
              </a:lnSpc>
              <a:spcBef>
                <a:spcPct val="0"/>
              </a:spcBef>
              <a:spcAft>
                <a:spcPts val="600"/>
              </a:spcAft>
              <a:buClr>
                <a:schemeClr val="accent3">
                  <a:lumMod val="75000"/>
                </a:schemeClr>
              </a:buClr>
              <a:buSzTx/>
              <a:buFont typeface="Wingdings" charset="2"/>
              <a:buNone/>
              <a:tabLst/>
              <a:defRPr/>
            </a:pPr>
            <a:r>
              <a:rPr kumimoji="0" lang="en-US" sz="2800" b="0" i="0" u="none" strike="noStrike" kern="1200" cap="none" spc="0" normalizeH="0" baseline="0" noProof="0">
                <a:ln>
                  <a:noFill/>
                </a:ln>
                <a:solidFill>
                  <a:schemeClr val="bg1"/>
                </a:solidFill>
                <a:effectLst/>
                <a:uLnTx/>
                <a:uFillTx/>
                <a:latin typeface="Franklin Gothic Medium Cond"/>
                <a:ea typeface="+mj-ea"/>
                <a:cs typeface="Arial"/>
              </a:rPr>
              <a:t>Timeline – Looking Back</a:t>
            </a:r>
          </a:p>
        </p:txBody>
      </p:sp>
      <p:sp>
        <p:nvSpPr>
          <p:cNvPr id="8" name="Slide Number Placeholder 1">
            <a:extLst>
              <a:ext uri="{FF2B5EF4-FFF2-40B4-BE49-F238E27FC236}">
                <a16:creationId xmlns:a16="http://schemas.microsoft.com/office/drawing/2014/main" id="{9C473E60-F926-63D5-E609-187D38004B4B}"/>
              </a:ext>
              <a:ext uri="{C183D7F6-B498-43B3-948B-1728B52AA6E4}">
                <adec:decorative xmlns:adec="http://schemas.microsoft.com/office/drawing/2017/decorative" val="1"/>
              </a:ext>
            </a:extLst>
          </p:cNvPr>
          <p:cNvSpPr>
            <a:spLocks noGrp="1"/>
          </p:cNvSpPr>
          <p:nvPr>
            <p:ph type="sldNum" sz="quarter" idx="4"/>
          </p:nvPr>
        </p:nvSpPr>
        <p:spPr>
          <a:xfrm>
            <a:off x="11459278" y="6282727"/>
            <a:ext cx="427921" cy="170334"/>
          </a:xfrm>
        </p:spPr>
        <p:txBody>
          <a:bodyPr vert="horz" lIns="91440" tIns="45720" rIns="91440" bIns="45720" rtlCol="0" anchor="ctr">
            <a:noAutofit/>
          </a:bodyPr>
          <a:lstStyle>
            <a:lvl1pPr algn="r">
              <a:lnSpc>
                <a:spcPct val="100000"/>
              </a:lnSpc>
              <a:defRPr sz="800" b="0" i="0">
                <a:solidFill>
                  <a:schemeClr val="tx1">
                    <a:tint val="75000"/>
                  </a:schemeClr>
                </a:solidFill>
                <a:latin typeface="Franklin Gothic Medium" panose="020B0603020102020204" pitchFamily="34" charset="0"/>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8FCC257D-A786-9244-9E17-CE618C8B9275}" type="slidenum">
              <a:rPr kumimoji="0" lang="en-US" sz="800" b="0" i="0" u="none" strike="noStrike" kern="1200" cap="none" spc="0" normalizeH="0" baseline="0" noProof="0" smtClean="0">
                <a:ln>
                  <a:noFill/>
                </a:ln>
                <a:solidFill>
                  <a:srgbClr val="000000">
                    <a:tint val="75000"/>
                  </a:srgbClr>
                </a:solidFill>
                <a:effectLst/>
                <a:uLnTx/>
                <a:uFillTx/>
                <a:latin typeface="Franklin Gothic Medium" panose="020B06030201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800" b="0" i="0" u="none" strike="noStrike" kern="1200" cap="none" spc="0" normalizeH="0" baseline="0" noProof="0">
              <a:ln>
                <a:noFill/>
              </a:ln>
              <a:solidFill>
                <a:srgbClr val="000000">
                  <a:tint val="75000"/>
                </a:srgbClr>
              </a:solidFill>
              <a:effectLst/>
              <a:uLnTx/>
              <a:uFillTx/>
              <a:latin typeface="Franklin Gothic Medium" panose="020B0603020102020204" pitchFamily="34" charset="0"/>
              <a:ea typeface="+mn-ea"/>
              <a:cs typeface="+mn-cs"/>
            </a:endParaRPr>
          </a:p>
        </p:txBody>
      </p:sp>
      <p:sp>
        <p:nvSpPr>
          <p:cNvPr id="7" name="Freeform 17">
            <a:extLst>
              <a:ext uri="{FF2B5EF4-FFF2-40B4-BE49-F238E27FC236}">
                <a16:creationId xmlns:a16="http://schemas.microsoft.com/office/drawing/2014/main" id="{750D28A6-4764-66D2-DA7B-540618317DB1}"/>
              </a:ext>
              <a:ext uri="{C183D7F6-B498-43B3-948B-1728B52AA6E4}">
                <adec:decorative xmlns:adec="http://schemas.microsoft.com/office/drawing/2017/decorative" val="1"/>
              </a:ext>
            </a:extLst>
          </p:cNvPr>
          <p:cNvSpPr/>
          <p:nvPr/>
        </p:nvSpPr>
        <p:spPr>
          <a:xfrm>
            <a:off x="8849618" y="2531924"/>
            <a:ext cx="2157141" cy="731427"/>
          </a:xfrm>
          <a:custGeom>
            <a:avLst/>
            <a:gdLst>
              <a:gd name="connsiteX0" fmla="*/ 0 w 1954101"/>
              <a:gd name="connsiteY0" fmla="*/ 0 h 1424304"/>
              <a:gd name="connsiteX1" fmla="*/ 1954101 w 1954101"/>
              <a:gd name="connsiteY1" fmla="*/ 0 h 1424304"/>
              <a:gd name="connsiteX2" fmla="*/ 1954101 w 1954101"/>
              <a:gd name="connsiteY2" fmla="*/ 1424304 h 1424304"/>
              <a:gd name="connsiteX3" fmla="*/ 0 w 1954101"/>
              <a:gd name="connsiteY3" fmla="*/ 1424304 h 1424304"/>
              <a:gd name="connsiteX4" fmla="*/ 0 w 1954101"/>
              <a:gd name="connsiteY4" fmla="*/ 0 h 1424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4101" h="1424304">
                <a:moveTo>
                  <a:pt x="0" y="0"/>
                </a:moveTo>
                <a:lnTo>
                  <a:pt x="1954101" y="0"/>
                </a:lnTo>
                <a:lnTo>
                  <a:pt x="1954101" y="1424304"/>
                </a:lnTo>
                <a:lnTo>
                  <a:pt x="0" y="1424304"/>
                </a:lnTo>
                <a:lnTo>
                  <a:pt x="0" y="0"/>
                </a:lnTo>
                <a:close/>
              </a:path>
            </a:pathLst>
          </a:custGeom>
          <a:noFill/>
          <a:effectLst>
            <a:outerShdw blurRad="63500" sx="102000" sy="102000" algn="ctr" rotWithShape="0">
              <a:prstClr val="black">
                <a:alpha val="40000"/>
              </a:prstClr>
            </a:outerShdw>
          </a:effectLst>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3792" tIns="113792" rIns="113792" bIns="113792" numCol="1" spcCol="1270" anchor="t" anchorCtr="0">
            <a:noAutofit/>
          </a:bodyPr>
          <a:lstStyle/>
          <a:p>
            <a:pPr marL="0" marR="0" lvl="0" indent="0" algn="ctr" defTabSz="711182" rtl="0" eaLnBrk="1" fontAlgn="auto" latinLnBrk="0" hangingPunct="1">
              <a:lnSpc>
                <a:spcPct val="9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5A88"/>
              </a:solidFill>
              <a:effectLst/>
              <a:uLnTx/>
              <a:uFillTx/>
              <a:latin typeface="Franklin Gothic Medium" panose="020B0603020102020204"/>
              <a:ea typeface="+mn-ea"/>
              <a:cs typeface="+mn-cs"/>
            </a:endParaRPr>
          </a:p>
        </p:txBody>
      </p:sp>
      <p:sp>
        <p:nvSpPr>
          <p:cNvPr id="5" name="Notched Right Arrow 15" descr="A timeline graphic illustrates the multi-year stages of updating a FEMA flood map, highlighting the stages completed before the Flood Risk Review meeting ">
            <a:extLst>
              <a:ext uri="{FF2B5EF4-FFF2-40B4-BE49-F238E27FC236}">
                <a16:creationId xmlns:a16="http://schemas.microsoft.com/office/drawing/2014/main" id="{96072C69-D7D5-3790-370E-6E22157038D7}"/>
              </a:ext>
            </a:extLst>
          </p:cNvPr>
          <p:cNvSpPr/>
          <p:nvPr/>
        </p:nvSpPr>
        <p:spPr>
          <a:xfrm>
            <a:off x="728732" y="3216744"/>
            <a:ext cx="9667734" cy="449269"/>
          </a:xfrm>
          <a:prstGeom prst="notchedRightArrow">
            <a:avLst/>
          </a:prstGeom>
          <a:solidFill>
            <a:schemeClr val="bg1">
              <a:lumMod val="85000"/>
            </a:schemeClr>
          </a:solidFill>
          <a:effectLst>
            <a:outerShdw blurRad="63500" sx="102000" sy="102000" algn="ctr" rotWithShape="0">
              <a:prstClr val="black">
                <a:alpha val="40000"/>
              </a:prstClr>
            </a:outerShdw>
          </a:effectLst>
        </p:spPr>
        <p:style>
          <a:lnRef idx="0">
            <a:schemeClr val="accent2">
              <a:hueOff val="0"/>
              <a:satOff val="0"/>
              <a:lumOff val="0"/>
              <a:alphaOff val="0"/>
            </a:schemeClr>
          </a:lnRef>
          <a:fillRef idx="1">
            <a:scrgbClr r="0" g="0" b="0"/>
          </a:fillRef>
          <a:effectRef idx="0">
            <a:scrgbClr r="0" g="0" b="0"/>
          </a:effectRef>
          <a:fontRef idx="minor">
            <a:schemeClr val="dk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hueOff val="0"/>
                  <a:satOff val="0"/>
                  <a:lumOff val="0"/>
                  <a:alphaOff val="0"/>
                </a:srgbClr>
              </a:solidFill>
              <a:effectLst/>
              <a:uLnTx/>
              <a:uFillTx/>
              <a:latin typeface="ITC Franklin Gothic Std Book" panose="020B0504030503020204" pitchFamily="34" charset="0"/>
              <a:ea typeface="+mn-ea"/>
              <a:cs typeface="+mn-cs"/>
            </a:endParaRPr>
          </a:p>
        </p:txBody>
      </p:sp>
      <p:sp>
        <p:nvSpPr>
          <p:cNvPr id="26" name="Freeform 17">
            <a:extLst>
              <a:ext uri="{FF2B5EF4-FFF2-40B4-BE49-F238E27FC236}">
                <a16:creationId xmlns:a16="http://schemas.microsoft.com/office/drawing/2014/main" id="{7D0EC338-4FDF-19E1-D301-42DA4EE19C18}"/>
              </a:ext>
            </a:extLst>
          </p:cNvPr>
          <p:cNvSpPr/>
          <p:nvPr/>
        </p:nvSpPr>
        <p:spPr>
          <a:xfrm>
            <a:off x="823208" y="1354586"/>
            <a:ext cx="2140817" cy="1280160"/>
          </a:xfrm>
          <a:custGeom>
            <a:avLst/>
            <a:gdLst>
              <a:gd name="connsiteX0" fmla="*/ 0 w 1954101"/>
              <a:gd name="connsiteY0" fmla="*/ 0 h 1424304"/>
              <a:gd name="connsiteX1" fmla="*/ 1954101 w 1954101"/>
              <a:gd name="connsiteY1" fmla="*/ 0 h 1424304"/>
              <a:gd name="connsiteX2" fmla="*/ 1954101 w 1954101"/>
              <a:gd name="connsiteY2" fmla="*/ 1424304 h 1424304"/>
              <a:gd name="connsiteX3" fmla="*/ 0 w 1954101"/>
              <a:gd name="connsiteY3" fmla="*/ 1424304 h 1424304"/>
              <a:gd name="connsiteX4" fmla="*/ 0 w 1954101"/>
              <a:gd name="connsiteY4" fmla="*/ 0 h 1424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4101" h="1424304">
                <a:moveTo>
                  <a:pt x="0" y="0"/>
                </a:moveTo>
                <a:lnTo>
                  <a:pt x="1954101" y="0"/>
                </a:lnTo>
                <a:lnTo>
                  <a:pt x="1954101" y="1424304"/>
                </a:lnTo>
                <a:lnTo>
                  <a:pt x="0" y="142430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3792" tIns="113792" rIns="113792" bIns="113792" numCol="1" spcCol="1270" anchor="b" anchorCtr="0">
            <a:noAutofit/>
          </a:bodyPr>
          <a:lstStyle/>
          <a:p>
            <a:pPr marL="0" marR="0" lvl="0" indent="0" algn="ctr" defTabSz="711182" rtl="0" eaLnBrk="1" fontAlgn="auto" latinLnBrk="0" hangingPunct="1">
              <a:lnSpc>
                <a:spcPct val="90000"/>
              </a:lnSpc>
              <a:spcBef>
                <a:spcPts val="0"/>
              </a:spcBef>
              <a:spcAft>
                <a:spcPts val="700"/>
              </a:spcAft>
              <a:buClrTx/>
              <a:buSzTx/>
              <a:buFontTx/>
              <a:buNone/>
              <a:tabLst/>
              <a:defRPr/>
            </a:pPr>
            <a:r>
              <a:rPr kumimoji="0" lang="en-US" sz="1800" b="0" i="0" u="none" strike="noStrike" kern="1200" cap="none" spc="0" normalizeH="0" baseline="0" noProof="0">
                <a:ln>
                  <a:noFill/>
                </a:ln>
                <a:solidFill>
                  <a:prstClr val="black">
                    <a:hueOff val="0"/>
                    <a:satOff val="0"/>
                    <a:lumOff val="0"/>
                  </a:prstClr>
                </a:solidFill>
                <a:effectLst/>
                <a:uLnTx/>
                <a:uFillTx/>
                <a:latin typeface="Franklin Gothic Medium Cond"/>
                <a:ea typeface="+mn-ea"/>
                <a:cs typeface="+mn-cs"/>
              </a:rPr>
              <a:t>Advisory Flood Height Modeling/Mapping</a:t>
            </a:r>
          </a:p>
          <a:p>
            <a:pPr marL="0" marR="0" lvl="0" indent="0" algn="ctr" defTabSz="711182"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5A88"/>
                </a:solidFill>
                <a:effectLst/>
                <a:uLnTx/>
                <a:uFillTx/>
                <a:latin typeface="Franklin Gothic Medium" panose="020B0603020102020204"/>
                <a:ea typeface="+mn-ea"/>
                <a:cs typeface="+mn-cs"/>
              </a:rPr>
              <a:t>~2012</a:t>
            </a:r>
            <a:endParaRPr kumimoji="0" lang="en-US" sz="1600" b="0" i="0" u="none" strike="noStrike" kern="1200" cap="none" spc="0" normalizeH="0" baseline="0" noProof="0">
              <a:ln>
                <a:noFill/>
              </a:ln>
              <a:solidFill>
                <a:srgbClr val="000000">
                  <a:hueOff val="0"/>
                  <a:satOff val="0"/>
                  <a:lumOff val="0"/>
                </a:srgbClr>
              </a:solidFill>
              <a:effectLst/>
              <a:uLnTx/>
              <a:uFillTx/>
              <a:latin typeface="Franklin Gothic Medium" panose="020B0603020102020204"/>
              <a:ea typeface="+mn-ea"/>
              <a:cs typeface="+mn-cs"/>
            </a:endParaRPr>
          </a:p>
        </p:txBody>
      </p:sp>
      <p:sp>
        <p:nvSpPr>
          <p:cNvPr id="32" name="Freeform 17">
            <a:extLst>
              <a:ext uri="{FF2B5EF4-FFF2-40B4-BE49-F238E27FC236}">
                <a16:creationId xmlns:a16="http://schemas.microsoft.com/office/drawing/2014/main" id="{FE8D85C7-0577-7158-D6F6-F2FC83939AAB}"/>
              </a:ext>
            </a:extLst>
          </p:cNvPr>
          <p:cNvSpPr/>
          <p:nvPr/>
        </p:nvSpPr>
        <p:spPr>
          <a:xfrm>
            <a:off x="2628758" y="4028899"/>
            <a:ext cx="1556737" cy="1371600"/>
          </a:xfrm>
          <a:custGeom>
            <a:avLst/>
            <a:gdLst>
              <a:gd name="connsiteX0" fmla="*/ 0 w 1954101"/>
              <a:gd name="connsiteY0" fmla="*/ 0 h 1424304"/>
              <a:gd name="connsiteX1" fmla="*/ 1954101 w 1954101"/>
              <a:gd name="connsiteY1" fmla="*/ 0 h 1424304"/>
              <a:gd name="connsiteX2" fmla="*/ 1954101 w 1954101"/>
              <a:gd name="connsiteY2" fmla="*/ 1424304 h 1424304"/>
              <a:gd name="connsiteX3" fmla="*/ 0 w 1954101"/>
              <a:gd name="connsiteY3" fmla="*/ 1424304 h 1424304"/>
              <a:gd name="connsiteX4" fmla="*/ 0 w 1954101"/>
              <a:gd name="connsiteY4" fmla="*/ 0 h 1424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4101" h="1424304">
                <a:moveTo>
                  <a:pt x="0" y="0"/>
                </a:moveTo>
                <a:lnTo>
                  <a:pt x="1954101" y="0"/>
                </a:lnTo>
                <a:lnTo>
                  <a:pt x="1954101" y="1424304"/>
                </a:lnTo>
                <a:lnTo>
                  <a:pt x="0" y="142430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3792" tIns="113792" rIns="113792" bIns="113792" numCol="1" spcCol="1270" anchor="t" anchorCtr="0">
            <a:noAutofit/>
          </a:bodyPr>
          <a:lstStyle/>
          <a:p>
            <a:pPr marL="0" marR="0" lvl="0" indent="0" algn="ctr" defTabSz="711182" rtl="0" eaLnBrk="1" fontAlgn="auto" latinLnBrk="0" hangingPunct="1">
              <a:lnSpc>
                <a:spcPct val="90000"/>
              </a:lnSpc>
              <a:spcBef>
                <a:spcPts val="0"/>
              </a:spcBef>
              <a:spcAft>
                <a:spcPts val="700"/>
              </a:spcAft>
              <a:buClrTx/>
              <a:buSzTx/>
              <a:buFontTx/>
              <a:buNone/>
              <a:tabLst/>
              <a:defRPr/>
            </a:pPr>
            <a:r>
              <a:rPr lang="en-US">
                <a:solidFill>
                  <a:srgbClr val="000000"/>
                </a:solidFill>
                <a:latin typeface="Franklin Gothic Medium Cond"/>
              </a:rPr>
              <a:t>Kick-Off Meeting</a:t>
            </a:r>
          </a:p>
          <a:p>
            <a:pPr marL="0" marR="0" lvl="0" indent="0" algn="ctr" defTabSz="711182"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5A88"/>
                </a:solidFill>
                <a:effectLst/>
                <a:uLnTx/>
                <a:uFillTx/>
                <a:latin typeface="Franklin Gothic Medium" panose="020B0603020102020204"/>
                <a:ea typeface="+mn-ea"/>
                <a:cs typeface="+mn-cs"/>
              </a:rPr>
              <a:t>November 2021</a:t>
            </a:r>
            <a:endParaRPr kumimoji="0" lang="en-US" sz="1600" b="0" i="0" u="none" strike="noStrike" kern="1200" cap="none" spc="0" normalizeH="0" baseline="0" noProof="0">
              <a:ln>
                <a:noFill/>
              </a:ln>
              <a:solidFill>
                <a:srgbClr val="000000">
                  <a:hueOff val="0"/>
                  <a:satOff val="0"/>
                  <a:lumOff val="0"/>
                </a:srgbClr>
              </a:solidFill>
              <a:effectLst/>
              <a:uLnTx/>
              <a:uFillTx/>
              <a:latin typeface="Franklin Gothic Medium" panose="020B0603020102020204"/>
              <a:ea typeface="+mn-ea"/>
              <a:cs typeface="+mn-cs"/>
            </a:endParaRPr>
          </a:p>
        </p:txBody>
      </p:sp>
      <p:sp>
        <p:nvSpPr>
          <p:cNvPr id="44" name="Freeform 17">
            <a:extLst>
              <a:ext uri="{FF2B5EF4-FFF2-40B4-BE49-F238E27FC236}">
                <a16:creationId xmlns:a16="http://schemas.microsoft.com/office/drawing/2014/main" id="{5682C899-B104-08B3-4735-7EBF10F28A63}"/>
              </a:ext>
            </a:extLst>
          </p:cNvPr>
          <p:cNvSpPr/>
          <p:nvPr/>
        </p:nvSpPr>
        <p:spPr>
          <a:xfrm>
            <a:off x="3106722" y="1610422"/>
            <a:ext cx="1814731" cy="1280160"/>
          </a:xfrm>
          <a:custGeom>
            <a:avLst/>
            <a:gdLst>
              <a:gd name="connsiteX0" fmla="*/ 0 w 1954101"/>
              <a:gd name="connsiteY0" fmla="*/ 0 h 1424304"/>
              <a:gd name="connsiteX1" fmla="*/ 1954101 w 1954101"/>
              <a:gd name="connsiteY1" fmla="*/ 0 h 1424304"/>
              <a:gd name="connsiteX2" fmla="*/ 1954101 w 1954101"/>
              <a:gd name="connsiteY2" fmla="*/ 1424304 h 1424304"/>
              <a:gd name="connsiteX3" fmla="*/ 0 w 1954101"/>
              <a:gd name="connsiteY3" fmla="*/ 1424304 h 1424304"/>
              <a:gd name="connsiteX4" fmla="*/ 0 w 1954101"/>
              <a:gd name="connsiteY4" fmla="*/ 0 h 1424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4101" h="1424304">
                <a:moveTo>
                  <a:pt x="0" y="0"/>
                </a:moveTo>
                <a:lnTo>
                  <a:pt x="1954101" y="0"/>
                </a:lnTo>
                <a:lnTo>
                  <a:pt x="1954101" y="1424304"/>
                </a:lnTo>
                <a:lnTo>
                  <a:pt x="0" y="142430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3792" tIns="113792" rIns="113792" bIns="113792" numCol="1" spcCol="1270" anchor="b" anchorCtr="0">
            <a:noAutofit/>
          </a:bodyPr>
          <a:lstStyle/>
          <a:p>
            <a:pPr marL="0" marR="0" lvl="0" indent="0" algn="ctr" defTabSz="711182" rtl="0" eaLnBrk="1" fontAlgn="auto" latinLnBrk="0" hangingPunct="1">
              <a:lnSpc>
                <a:spcPct val="90000"/>
              </a:lnSpc>
              <a:spcBef>
                <a:spcPts val="0"/>
              </a:spcBef>
              <a:spcAft>
                <a:spcPts val="700"/>
              </a:spcAft>
              <a:buClrTx/>
              <a:buSzTx/>
              <a:buFontTx/>
              <a:buNone/>
              <a:tabLst/>
              <a:defRPr/>
            </a:pPr>
            <a:r>
              <a:rPr kumimoji="0" lang="en-US" sz="1800" b="0" i="0" u="none" strike="noStrike" kern="1200" cap="none" spc="0" normalizeH="0" baseline="0" noProof="0">
                <a:ln>
                  <a:noFill/>
                </a:ln>
                <a:solidFill>
                  <a:prstClr val="black">
                    <a:hueOff val="0"/>
                    <a:satOff val="0"/>
                    <a:lumOff val="0"/>
                  </a:prstClr>
                </a:solidFill>
                <a:effectLst/>
                <a:uLnTx/>
                <a:uFillTx/>
                <a:latin typeface="Franklin Gothic Medium Cond" panose="020B0606030402020204" pitchFamily="34" charset="0"/>
                <a:ea typeface="+mn-ea"/>
                <a:cs typeface="+mn-cs"/>
              </a:rPr>
              <a:t>Risk MAP Study Notification</a:t>
            </a:r>
          </a:p>
          <a:p>
            <a:pPr marL="0" marR="0" lvl="0" indent="0" algn="ctr" defTabSz="711182" rtl="0" eaLnBrk="1" fontAlgn="auto" latinLnBrk="0" hangingPunct="1">
              <a:lnSpc>
                <a:spcPct val="90000"/>
              </a:lnSpc>
              <a:spcBef>
                <a:spcPts val="0"/>
              </a:spcBef>
              <a:spcAft>
                <a:spcPts val="0"/>
              </a:spcAft>
              <a:buClrTx/>
              <a:buSzTx/>
              <a:buFontTx/>
              <a:buNone/>
              <a:tabLst/>
              <a:defRPr/>
            </a:pPr>
            <a:r>
              <a:rPr lang="en-US" sz="1600">
                <a:solidFill>
                  <a:srgbClr val="005A88"/>
                </a:solidFill>
                <a:latin typeface="Franklin Gothic Medium" panose="020B0603020102020204"/>
              </a:rPr>
              <a:t>October 2021 and November 2022</a:t>
            </a:r>
          </a:p>
        </p:txBody>
      </p:sp>
      <p:sp>
        <p:nvSpPr>
          <p:cNvPr id="45" name="Freeform 17">
            <a:extLst>
              <a:ext uri="{FF2B5EF4-FFF2-40B4-BE49-F238E27FC236}">
                <a16:creationId xmlns:a16="http://schemas.microsoft.com/office/drawing/2014/main" id="{F5A8284D-B3A6-A86A-8727-EF0C2F15D596}"/>
              </a:ext>
            </a:extLst>
          </p:cNvPr>
          <p:cNvSpPr/>
          <p:nvPr/>
        </p:nvSpPr>
        <p:spPr>
          <a:xfrm>
            <a:off x="4377153" y="4028899"/>
            <a:ext cx="1463040" cy="1371600"/>
          </a:xfrm>
          <a:custGeom>
            <a:avLst/>
            <a:gdLst>
              <a:gd name="connsiteX0" fmla="*/ 0 w 1954101"/>
              <a:gd name="connsiteY0" fmla="*/ 0 h 1424304"/>
              <a:gd name="connsiteX1" fmla="*/ 1954101 w 1954101"/>
              <a:gd name="connsiteY1" fmla="*/ 0 h 1424304"/>
              <a:gd name="connsiteX2" fmla="*/ 1954101 w 1954101"/>
              <a:gd name="connsiteY2" fmla="*/ 1424304 h 1424304"/>
              <a:gd name="connsiteX3" fmla="*/ 0 w 1954101"/>
              <a:gd name="connsiteY3" fmla="*/ 1424304 h 1424304"/>
              <a:gd name="connsiteX4" fmla="*/ 0 w 1954101"/>
              <a:gd name="connsiteY4" fmla="*/ 0 h 1424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4101" h="1424304">
                <a:moveTo>
                  <a:pt x="0" y="0"/>
                </a:moveTo>
                <a:lnTo>
                  <a:pt x="1954101" y="0"/>
                </a:lnTo>
                <a:lnTo>
                  <a:pt x="1954101" y="1424304"/>
                </a:lnTo>
                <a:lnTo>
                  <a:pt x="0" y="142430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3792" tIns="113792" rIns="113792" bIns="113792" numCol="1" spcCol="1270" anchor="t" anchorCtr="0">
            <a:noAutofit/>
          </a:bodyPr>
          <a:lstStyle/>
          <a:p>
            <a:pPr marL="0" marR="0" lvl="0" indent="0" algn="ctr" defTabSz="711182"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hueOff val="0"/>
                    <a:satOff val="0"/>
                    <a:lumOff val="0"/>
                    <a:alpha val="50000"/>
                  </a:prstClr>
                </a:solidFill>
                <a:effectLst/>
                <a:uLnTx/>
                <a:uFillTx/>
                <a:latin typeface="Franklin Gothic Medium Cond" panose="020B0606030402020204" pitchFamily="34" charset="0"/>
                <a:ea typeface="+mn-ea"/>
                <a:cs typeface="+mn-cs"/>
              </a:rPr>
              <a:t>Flood Risk  Review Meeting</a:t>
            </a:r>
            <a:endParaRPr kumimoji="0" lang="en-US" sz="1600" b="0" i="0" u="none" strike="noStrike" kern="1200" cap="none" spc="0" normalizeH="0" baseline="0" noProof="0">
              <a:ln>
                <a:noFill/>
              </a:ln>
              <a:solidFill>
                <a:schemeClr val="tx2">
                  <a:alpha val="50000"/>
                </a:schemeClr>
              </a:solidFill>
              <a:effectLst/>
              <a:highlight>
                <a:srgbClr val="FFFF00"/>
              </a:highlight>
              <a:uLnTx/>
              <a:uFillTx/>
              <a:latin typeface="Franklin Gothic Medium" panose="020B0603020102020204" pitchFamily="34" charset="0"/>
            </a:endParaRPr>
          </a:p>
        </p:txBody>
      </p:sp>
      <p:sp>
        <p:nvSpPr>
          <p:cNvPr id="16" name="Freeform 20">
            <a:extLst>
              <a:ext uri="{FF2B5EF4-FFF2-40B4-BE49-F238E27FC236}">
                <a16:creationId xmlns:a16="http://schemas.microsoft.com/office/drawing/2014/main" id="{AC5D5EAB-2B02-F194-3570-92FB03789425}"/>
              </a:ext>
            </a:extLst>
          </p:cNvPr>
          <p:cNvSpPr/>
          <p:nvPr/>
        </p:nvSpPr>
        <p:spPr>
          <a:xfrm>
            <a:off x="5619722" y="1417916"/>
            <a:ext cx="1463040" cy="1280160"/>
          </a:xfrm>
          <a:custGeom>
            <a:avLst/>
            <a:gdLst>
              <a:gd name="connsiteX0" fmla="*/ 0 w 1683090"/>
              <a:gd name="connsiteY0" fmla="*/ 0 h 1424304"/>
              <a:gd name="connsiteX1" fmla="*/ 1683090 w 1683090"/>
              <a:gd name="connsiteY1" fmla="*/ 0 h 1424304"/>
              <a:gd name="connsiteX2" fmla="*/ 1683090 w 1683090"/>
              <a:gd name="connsiteY2" fmla="*/ 1424304 h 1424304"/>
              <a:gd name="connsiteX3" fmla="*/ 0 w 1683090"/>
              <a:gd name="connsiteY3" fmla="*/ 1424304 h 1424304"/>
              <a:gd name="connsiteX4" fmla="*/ 0 w 1683090"/>
              <a:gd name="connsiteY4" fmla="*/ 0 h 1424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3090" h="1424304">
                <a:moveTo>
                  <a:pt x="0" y="0"/>
                </a:moveTo>
                <a:lnTo>
                  <a:pt x="1683090" y="0"/>
                </a:lnTo>
                <a:lnTo>
                  <a:pt x="1683090" y="1424304"/>
                </a:lnTo>
                <a:lnTo>
                  <a:pt x="0" y="142430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3792" tIns="113792" rIns="113792" bIns="113792" numCol="1" spcCol="1270" anchor="b" anchorCtr="0">
            <a:noAutofit/>
          </a:bodyPr>
          <a:lstStyle/>
          <a:p>
            <a:pPr marL="0" marR="0" lvl="0" indent="0" algn="ctr" defTabSz="711182" rtl="0" eaLnBrk="1" fontAlgn="auto" latinLnBrk="0" hangingPunct="1">
              <a:lnSpc>
                <a:spcPct val="90000"/>
              </a:lnSpc>
              <a:spcBef>
                <a:spcPts val="0"/>
              </a:spcBef>
              <a:spcAft>
                <a:spcPct val="35000"/>
              </a:spcAft>
              <a:buClrTx/>
              <a:buSzTx/>
              <a:buFontTx/>
              <a:buNone/>
              <a:tabLst/>
              <a:defRPr/>
            </a:pPr>
            <a:r>
              <a:rPr kumimoji="0" lang="en-US" sz="1800" b="0" i="0" u="none" strike="noStrike" kern="1200" cap="none" spc="0" normalizeH="0" baseline="0" noProof="0">
                <a:ln>
                  <a:noFill/>
                </a:ln>
                <a:solidFill>
                  <a:prstClr val="black">
                    <a:hueOff val="0"/>
                    <a:satOff val="0"/>
                    <a:lumOff val="0"/>
                    <a:alpha val="50000"/>
                  </a:prstClr>
                </a:solidFill>
                <a:effectLst/>
                <a:uLnTx/>
                <a:uFillTx/>
                <a:latin typeface="Franklin Gothic Medium Cond"/>
                <a:ea typeface="+mn-ea"/>
                <a:cs typeface="+mn-cs"/>
              </a:rPr>
              <a:t>Preliminary Maps and CCO Meeting</a:t>
            </a:r>
          </a:p>
          <a:p>
            <a:pPr algn="ctr" defTabSz="711182">
              <a:lnSpc>
                <a:spcPct val="90000"/>
              </a:lnSpc>
              <a:spcAft>
                <a:spcPct val="35000"/>
              </a:spcAft>
              <a:defRPr/>
            </a:pPr>
            <a:r>
              <a:rPr lang="en-US" sz="1600">
                <a:solidFill>
                  <a:schemeClr val="tx2">
                    <a:alpha val="50000"/>
                  </a:schemeClr>
                </a:solidFill>
                <a:highlight>
                  <a:srgbClr val="FFFF00"/>
                </a:highlight>
                <a:latin typeface="Franklin Gothic Medium" panose="020B0603020102020204" pitchFamily="34" charset="0"/>
              </a:rPr>
              <a:t> </a:t>
            </a:r>
          </a:p>
        </p:txBody>
      </p:sp>
      <p:sp>
        <p:nvSpPr>
          <p:cNvPr id="17" name="Freeform 24">
            <a:extLst>
              <a:ext uri="{FF2B5EF4-FFF2-40B4-BE49-F238E27FC236}">
                <a16:creationId xmlns:a16="http://schemas.microsoft.com/office/drawing/2014/main" id="{B513649A-AD10-016D-791C-88D498850CA4}"/>
              </a:ext>
            </a:extLst>
          </p:cNvPr>
          <p:cNvSpPr/>
          <p:nvPr/>
        </p:nvSpPr>
        <p:spPr>
          <a:xfrm>
            <a:off x="6651317" y="4028900"/>
            <a:ext cx="1463040" cy="1371600"/>
          </a:xfrm>
          <a:custGeom>
            <a:avLst/>
            <a:gdLst>
              <a:gd name="connsiteX0" fmla="*/ 0 w 1683090"/>
              <a:gd name="connsiteY0" fmla="*/ 0 h 1424304"/>
              <a:gd name="connsiteX1" fmla="*/ 1683090 w 1683090"/>
              <a:gd name="connsiteY1" fmla="*/ 0 h 1424304"/>
              <a:gd name="connsiteX2" fmla="*/ 1683090 w 1683090"/>
              <a:gd name="connsiteY2" fmla="*/ 1424304 h 1424304"/>
              <a:gd name="connsiteX3" fmla="*/ 0 w 1683090"/>
              <a:gd name="connsiteY3" fmla="*/ 1424304 h 1424304"/>
              <a:gd name="connsiteX4" fmla="*/ 0 w 1683090"/>
              <a:gd name="connsiteY4" fmla="*/ 0 h 1424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3090" h="1424304">
                <a:moveTo>
                  <a:pt x="0" y="0"/>
                </a:moveTo>
                <a:lnTo>
                  <a:pt x="1683090" y="0"/>
                </a:lnTo>
                <a:lnTo>
                  <a:pt x="1683090" y="1424304"/>
                </a:lnTo>
                <a:lnTo>
                  <a:pt x="0" y="142430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3792" tIns="113792" rIns="113792" bIns="113792" numCol="1" spcCol="1270" anchor="t" anchorCtr="0">
            <a:noAutofit/>
          </a:bodyPr>
          <a:lstStyle/>
          <a:p>
            <a:pPr marL="0" marR="0" lvl="0" indent="0" algn="ctr" defTabSz="711182" rtl="0" eaLnBrk="1" fontAlgn="auto" latinLnBrk="0" hangingPunct="1">
              <a:lnSpc>
                <a:spcPct val="90000"/>
              </a:lnSpc>
              <a:spcBef>
                <a:spcPts val="0"/>
              </a:spcBef>
              <a:spcAft>
                <a:spcPct val="35000"/>
              </a:spcAft>
              <a:buClrTx/>
              <a:buSzTx/>
              <a:buFontTx/>
              <a:buNone/>
              <a:tabLst/>
              <a:defRPr/>
            </a:pPr>
            <a:r>
              <a:rPr kumimoji="0" lang="en-US" sz="1800" b="0" i="0" u="none" strike="noStrike" kern="1200" cap="none" spc="0" normalizeH="0" baseline="0" noProof="0">
                <a:ln>
                  <a:noFill/>
                </a:ln>
                <a:solidFill>
                  <a:prstClr val="black">
                    <a:hueOff val="0"/>
                    <a:satOff val="0"/>
                    <a:lumOff val="0"/>
                    <a:alpha val="50000"/>
                  </a:prstClr>
                </a:solidFill>
                <a:effectLst/>
                <a:uLnTx/>
                <a:uFillTx/>
                <a:latin typeface="Franklin Gothic Medium Cond"/>
                <a:ea typeface="+mn-ea"/>
                <a:cs typeface="+mn-cs"/>
              </a:rPr>
              <a:t>Appeal Period Start</a:t>
            </a:r>
          </a:p>
          <a:p>
            <a:pPr marL="0" marR="0" lvl="0" indent="0" algn="ctr" defTabSz="711182" rtl="0" eaLnBrk="1" fontAlgn="auto" latinLnBrk="0" hangingPunct="1">
              <a:lnSpc>
                <a:spcPct val="90000"/>
              </a:lnSpc>
              <a:spcBef>
                <a:spcPts val="0"/>
              </a:spcBef>
              <a:spcAft>
                <a:spcPct val="35000"/>
              </a:spcAft>
              <a:buClrTx/>
              <a:buSzTx/>
              <a:buFontTx/>
              <a:buNone/>
              <a:tabLst/>
              <a:defRPr/>
            </a:pPr>
            <a:r>
              <a:rPr lang="en-US" sz="1600">
                <a:solidFill>
                  <a:schemeClr val="tx2">
                    <a:alpha val="50000"/>
                  </a:schemeClr>
                </a:solidFill>
                <a:highlight>
                  <a:srgbClr val="FFFF00"/>
                </a:highlight>
                <a:latin typeface="Franklin Gothic Medium" panose="020B0603020102020204" pitchFamily="34" charset="0"/>
              </a:rPr>
              <a:t> </a:t>
            </a:r>
          </a:p>
          <a:p>
            <a:pPr marL="0" marR="0" lvl="0" indent="0" algn="ctr" defTabSz="711182" rtl="0" eaLnBrk="1" fontAlgn="auto" latinLnBrk="0" hangingPunct="1">
              <a:lnSpc>
                <a:spcPct val="90000"/>
              </a:lnSpc>
              <a:spcBef>
                <a:spcPts val="0"/>
              </a:spcBef>
              <a:spcAft>
                <a:spcPct val="35000"/>
              </a:spcAft>
              <a:buClrTx/>
              <a:buSzTx/>
              <a:buFontTx/>
              <a:buNone/>
              <a:tabLst/>
              <a:defRPr/>
            </a:pPr>
            <a:endParaRPr kumimoji="0" lang="en-US" sz="1800" b="0" i="0" u="none" strike="noStrike" kern="1200" cap="none" spc="0" normalizeH="0" baseline="0" noProof="0">
              <a:ln>
                <a:noFill/>
              </a:ln>
              <a:solidFill>
                <a:srgbClr val="005188">
                  <a:alpha val="50000"/>
                </a:srgbClr>
              </a:solidFill>
              <a:effectLst/>
              <a:uLnTx/>
              <a:uFillTx/>
              <a:latin typeface="Franklin Gothic Medium Cond" panose="020B0606030402020204" pitchFamily="34" charset="0"/>
              <a:ea typeface="+mn-ea"/>
              <a:cs typeface="+mn-cs"/>
            </a:endParaRPr>
          </a:p>
        </p:txBody>
      </p:sp>
      <p:sp>
        <p:nvSpPr>
          <p:cNvPr id="9" name="Freeform 24">
            <a:extLst>
              <a:ext uri="{FF2B5EF4-FFF2-40B4-BE49-F238E27FC236}">
                <a16:creationId xmlns:a16="http://schemas.microsoft.com/office/drawing/2014/main" id="{EA27EF92-7B7A-40D8-575F-3841AC3800F9}"/>
              </a:ext>
            </a:extLst>
          </p:cNvPr>
          <p:cNvSpPr/>
          <p:nvPr/>
        </p:nvSpPr>
        <p:spPr>
          <a:xfrm>
            <a:off x="7541583" y="1417916"/>
            <a:ext cx="1463040" cy="1280160"/>
          </a:xfrm>
          <a:custGeom>
            <a:avLst/>
            <a:gdLst>
              <a:gd name="connsiteX0" fmla="*/ 0 w 1683090"/>
              <a:gd name="connsiteY0" fmla="*/ 0 h 1424304"/>
              <a:gd name="connsiteX1" fmla="*/ 1683090 w 1683090"/>
              <a:gd name="connsiteY1" fmla="*/ 0 h 1424304"/>
              <a:gd name="connsiteX2" fmla="*/ 1683090 w 1683090"/>
              <a:gd name="connsiteY2" fmla="*/ 1424304 h 1424304"/>
              <a:gd name="connsiteX3" fmla="*/ 0 w 1683090"/>
              <a:gd name="connsiteY3" fmla="*/ 1424304 h 1424304"/>
              <a:gd name="connsiteX4" fmla="*/ 0 w 1683090"/>
              <a:gd name="connsiteY4" fmla="*/ 0 h 1424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3090" h="1424304">
                <a:moveTo>
                  <a:pt x="0" y="0"/>
                </a:moveTo>
                <a:lnTo>
                  <a:pt x="1683090" y="0"/>
                </a:lnTo>
                <a:lnTo>
                  <a:pt x="1683090" y="1424304"/>
                </a:lnTo>
                <a:lnTo>
                  <a:pt x="0" y="142430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3792" tIns="113792" rIns="113792" bIns="113792" numCol="1" spcCol="1270" anchor="b" anchorCtr="0">
            <a:noAutofit/>
          </a:bodyPr>
          <a:lstStyle/>
          <a:p>
            <a:pPr marL="0" marR="0" lvl="0" indent="0" algn="ctr" defTabSz="711182" rtl="0" eaLnBrk="1" fontAlgn="auto" latinLnBrk="0" hangingPunct="1">
              <a:lnSpc>
                <a:spcPct val="90000"/>
              </a:lnSpc>
              <a:spcBef>
                <a:spcPts val="0"/>
              </a:spcBef>
              <a:spcAft>
                <a:spcPct val="35000"/>
              </a:spcAft>
              <a:buClrTx/>
              <a:buSzTx/>
              <a:buFontTx/>
              <a:buNone/>
              <a:tabLst/>
              <a:defRPr/>
            </a:pPr>
            <a:r>
              <a:rPr kumimoji="0" lang="en-US" sz="1800" b="0" i="0" u="none" strike="noStrike" kern="1200" cap="none" spc="0" normalizeH="0" baseline="0" noProof="0">
                <a:ln>
                  <a:noFill/>
                </a:ln>
                <a:solidFill>
                  <a:prstClr val="black">
                    <a:hueOff val="0"/>
                    <a:satOff val="0"/>
                    <a:lumOff val="0"/>
                    <a:alpha val="50000"/>
                  </a:prstClr>
                </a:solidFill>
                <a:effectLst/>
                <a:uLnTx/>
                <a:uFillTx/>
                <a:latin typeface="Franklin Gothic Medium Cond"/>
                <a:ea typeface="+mn-ea"/>
                <a:cs typeface="+mn-cs"/>
              </a:rPr>
              <a:t>End of Appeal Period</a:t>
            </a:r>
          </a:p>
          <a:p>
            <a:pPr algn="ctr" defTabSz="711182">
              <a:lnSpc>
                <a:spcPct val="90000"/>
              </a:lnSpc>
              <a:spcAft>
                <a:spcPct val="35000"/>
              </a:spcAft>
              <a:defRPr/>
            </a:pPr>
            <a:r>
              <a:rPr lang="en-US" sz="1600">
                <a:solidFill>
                  <a:schemeClr val="tx2">
                    <a:alpha val="50000"/>
                  </a:schemeClr>
                </a:solidFill>
                <a:highlight>
                  <a:srgbClr val="FFFF00"/>
                </a:highlight>
                <a:latin typeface="Franklin Gothic Medium" panose="020B0603020102020204" pitchFamily="34" charset="0"/>
              </a:rPr>
              <a:t> </a:t>
            </a:r>
            <a:endParaRPr kumimoji="0" lang="en-US" sz="1600" b="0" i="0" u="none" strike="noStrike" kern="1200" cap="none" spc="0" normalizeH="0" baseline="0" noProof="0">
              <a:ln>
                <a:noFill/>
              </a:ln>
              <a:solidFill>
                <a:prstClr val="black">
                  <a:hueOff val="0"/>
                  <a:satOff val="0"/>
                  <a:lumOff val="0"/>
                  <a:alpha val="50000"/>
                </a:prstClr>
              </a:solidFill>
              <a:effectLst/>
              <a:uLnTx/>
              <a:uFillTx/>
              <a:latin typeface="Franklin Gothic Medium Cond"/>
              <a:ea typeface="+mn-ea"/>
              <a:cs typeface="+mn-cs"/>
            </a:endParaRPr>
          </a:p>
        </p:txBody>
      </p:sp>
      <p:sp>
        <p:nvSpPr>
          <p:cNvPr id="23" name="Freeform 25">
            <a:extLst>
              <a:ext uri="{FF2B5EF4-FFF2-40B4-BE49-F238E27FC236}">
                <a16:creationId xmlns:a16="http://schemas.microsoft.com/office/drawing/2014/main" id="{CDC9DB42-9AA1-4B1F-1555-9B3ADBEE9F9F}"/>
              </a:ext>
            </a:extLst>
          </p:cNvPr>
          <p:cNvSpPr/>
          <p:nvPr/>
        </p:nvSpPr>
        <p:spPr>
          <a:xfrm>
            <a:off x="8770104" y="4028900"/>
            <a:ext cx="1463040" cy="1371600"/>
          </a:xfrm>
          <a:custGeom>
            <a:avLst/>
            <a:gdLst>
              <a:gd name="connsiteX0" fmla="*/ 0 w 615164"/>
              <a:gd name="connsiteY0" fmla="*/ 0 h 1424304"/>
              <a:gd name="connsiteX1" fmla="*/ 615164 w 615164"/>
              <a:gd name="connsiteY1" fmla="*/ 0 h 1424304"/>
              <a:gd name="connsiteX2" fmla="*/ 615164 w 615164"/>
              <a:gd name="connsiteY2" fmla="*/ 1424304 h 1424304"/>
              <a:gd name="connsiteX3" fmla="*/ 0 w 615164"/>
              <a:gd name="connsiteY3" fmla="*/ 1424304 h 1424304"/>
              <a:gd name="connsiteX4" fmla="*/ 0 w 615164"/>
              <a:gd name="connsiteY4" fmla="*/ 0 h 1424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5164" h="1424304">
                <a:moveTo>
                  <a:pt x="0" y="0"/>
                </a:moveTo>
                <a:lnTo>
                  <a:pt x="615164" y="0"/>
                </a:lnTo>
                <a:lnTo>
                  <a:pt x="615164" y="1424304"/>
                </a:lnTo>
                <a:lnTo>
                  <a:pt x="0" y="142430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9784" tIns="49784" rIns="49784" bIns="49784" numCol="1" spcCol="1270" anchor="t" anchorCtr="0">
            <a:noAutofit/>
          </a:bodyPr>
          <a:lstStyle/>
          <a:p>
            <a:pPr marL="0" marR="0" lvl="0" indent="0" algn="ctr" defTabSz="711182" rtl="0" eaLnBrk="1" fontAlgn="auto" latinLnBrk="0" hangingPunct="1">
              <a:lnSpc>
                <a:spcPct val="90000"/>
              </a:lnSpc>
              <a:spcBef>
                <a:spcPts val="0"/>
              </a:spcBef>
              <a:spcAft>
                <a:spcPct val="35000"/>
              </a:spcAft>
              <a:buClrTx/>
              <a:buSzTx/>
              <a:buFontTx/>
              <a:buNone/>
              <a:tabLst/>
              <a:defRPr/>
            </a:pPr>
            <a:r>
              <a:rPr kumimoji="0" lang="en-US" sz="1800" b="0" i="0" u="none" strike="noStrike" kern="1200" cap="none" spc="0" normalizeH="0" baseline="0" noProof="0">
                <a:ln>
                  <a:noFill/>
                </a:ln>
                <a:solidFill>
                  <a:prstClr val="black">
                    <a:hueOff val="0"/>
                    <a:satOff val="0"/>
                    <a:lumOff val="0"/>
                    <a:alpha val="50000"/>
                  </a:prstClr>
                </a:solidFill>
                <a:effectLst/>
                <a:uLnTx/>
                <a:uFillTx/>
                <a:latin typeface="Franklin Gothic Medium Cond"/>
                <a:ea typeface="+mn-ea"/>
                <a:cs typeface="+mn-cs"/>
              </a:rPr>
              <a:t>FEMA Issues Letter of Final Determination (LFD)</a:t>
            </a:r>
          </a:p>
          <a:p>
            <a:pPr algn="ctr" defTabSz="711182">
              <a:lnSpc>
                <a:spcPct val="90000"/>
              </a:lnSpc>
              <a:spcAft>
                <a:spcPct val="35000"/>
              </a:spcAft>
              <a:defRPr/>
            </a:pPr>
            <a:r>
              <a:rPr lang="en-US" sz="1600">
                <a:solidFill>
                  <a:schemeClr val="tx2">
                    <a:alpha val="50000"/>
                  </a:schemeClr>
                </a:solidFill>
                <a:highlight>
                  <a:srgbClr val="FFFF00"/>
                </a:highlight>
                <a:latin typeface="+mj-lt"/>
              </a:rPr>
              <a:t> </a:t>
            </a:r>
            <a:endParaRPr kumimoji="0" lang="en-US" sz="1600" b="0" i="0" u="none" strike="noStrike" kern="1200" cap="none" spc="0" normalizeH="0" baseline="0" noProof="0">
              <a:ln>
                <a:noFill/>
              </a:ln>
              <a:solidFill>
                <a:prstClr val="black">
                  <a:hueOff val="0"/>
                  <a:satOff val="0"/>
                  <a:lumOff val="0"/>
                  <a:alpha val="50000"/>
                </a:prstClr>
              </a:solidFill>
              <a:effectLst/>
              <a:uLnTx/>
              <a:uFillTx/>
              <a:latin typeface="+mj-lt"/>
              <a:ea typeface="+mn-ea"/>
              <a:cs typeface="+mn-cs"/>
            </a:endParaRPr>
          </a:p>
          <a:p>
            <a:pPr marL="0" marR="0" lvl="0" indent="0" algn="ctr" defTabSz="711182" rtl="0" eaLnBrk="1" fontAlgn="auto" latinLnBrk="0" hangingPunct="1">
              <a:lnSpc>
                <a:spcPct val="90000"/>
              </a:lnSpc>
              <a:spcBef>
                <a:spcPts val="0"/>
              </a:spcBef>
              <a:spcAft>
                <a:spcPct val="35000"/>
              </a:spcAft>
              <a:buClrTx/>
              <a:buSzTx/>
              <a:buFontTx/>
              <a:buNone/>
              <a:tabLst/>
              <a:defRPr/>
            </a:pPr>
            <a:endParaRPr kumimoji="0" lang="en-US" sz="1800" b="0" i="0" u="none" strike="noStrike" kern="1200" cap="none" spc="0" normalizeH="0" baseline="0" noProof="0">
              <a:ln>
                <a:noFill/>
              </a:ln>
              <a:solidFill>
                <a:srgbClr val="005188">
                  <a:alpha val="50000"/>
                </a:srgbClr>
              </a:solidFill>
              <a:effectLst/>
              <a:uLnTx/>
              <a:uFillTx/>
              <a:latin typeface="Franklin Gothic Medium Cond" panose="020B0606030402020204" pitchFamily="34" charset="0"/>
              <a:ea typeface="+mn-ea"/>
              <a:cs typeface="+mn-cs"/>
            </a:endParaRPr>
          </a:p>
        </p:txBody>
      </p:sp>
      <p:sp>
        <p:nvSpPr>
          <p:cNvPr id="4" name="Freeform 21">
            <a:extLst>
              <a:ext uri="{FF2B5EF4-FFF2-40B4-BE49-F238E27FC236}">
                <a16:creationId xmlns:a16="http://schemas.microsoft.com/office/drawing/2014/main" id="{95B34F67-020E-7A54-2AE1-8D7E8859CA12}"/>
              </a:ext>
            </a:extLst>
          </p:cNvPr>
          <p:cNvSpPr/>
          <p:nvPr/>
        </p:nvSpPr>
        <p:spPr>
          <a:xfrm>
            <a:off x="10198348" y="1354586"/>
            <a:ext cx="1463040" cy="1280160"/>
          </a:xfrm>
          <a:custGeom>
            <a:avLst/>
            <a:gdLst>
              <a:gd name="connsiteX0" fmla="*/ 0 w 615164"/>
              <a:gd name="connsiteY0" fmla="*/ 0 h 1424304"/>
              <a:gd name="connsiteX1" fmla="*/ 615164 w 615164"/>
              <a:gd name="connsiteY1" fmla="*/ 0 h 1424304"/>
              <a:gd name="connsiteX2" fmla="*/ 615164 w 615164"/>
              <a:gd name="connsiteY2" fmla="*/ 1424304 h 1424304"/>
              <a:gd name="connsiteX3" fmla="*/ 0 w 615164"/>
              <a:gd name="connsiteY3" fmla="*/ 1424304 h 1424304"/>
              <a:gd name="connsiteX4" fmla="*/ 0 w 615164"/>
              <a:gd name="connsiteY4" fmla="*/ 0 h 1424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5164" h="1424304">
                <a:moveTo>
                  <a:pt x="0" y="0"/>
                </a:moveTo>
                <a:lnTo>
                  <a:pt x="615164" y="0"/>
                </a:lnTo>
                <a:lnTo>
                  <a:pt x="615164" y="1424304"/>
                </a:lnTo>
                <a:lnTo>
                  <a:pt x="0" y="1424304"/>
                </a:lnTo>
                <a:lnTo>
                  <a:pt x="0" y="0"/>
                </a:lnTo>
                <a:close/>
              </a:path>
            </a:pathLst>
          </a:custGeom>
          <a:no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9784" tIns="49784" rIns="49784" bIns="49784" numCol="1" spcCol="1270" anchor="b" anchorCtr="0">
            <a:noAutofit/>
          </a:bodyPr>
          <a:lstStyle/>
          <a:p>
            <a:pPr marL="0" marR="0" lvl="0" indent="0" algn="ctr" defTabSz="711182" rtl="0" eaLnBrk="1" fontAlgn="auto" latinLnBrk="0" hangingPunct="1">
              <a:lnSpc>
                <a:spcPct val="90000"/>
              </a:lnSpc>
              <a:spcBef>
                <a:spcPts val="0"/>
              </a:spcBef>
              <a:spcAft>
                <a:spcPct val="35000"/>
              </a:spcAft>
              <a:buClrTx/>
              <a:buSzTx/>
              <a:buFontTx/>
              <a:buNone/>
              <a:tabLst/>
              <a:defRPr/>
            </a:pPr>
            <a:r>
              <a:rPr kumimoji="0" lang="en-US" sz="1800" b="0" i="0" u="none" strike="noStrike" kern="1200" cap="none" spc="0" normalizeH="0" baseline="0" noProof="0">
                <a:ln>
                  <a:noFill/>
                </a:ln>
                <a:solidFill>
                  <a:prstClr val="black">
                    <a:hueOff val="0"/>
                    <a:satOff val="0"/>
                    <a:lumOff val="0"/>
                    <a:alpha val="50000"/>
                  </a:prstClr>
                </a:solidFill>
                <a:effectLst/>
                <a:uLnTx/>
                <a:uFillTx/>
                <a:latin typeface="Franklin Gothic Medium Cond" panose="020B0606030402020204" pitchFamily="34" charset="0"/>
                <a:ea typeface="+mn-ea"/>
                <a:cs typeface="+mn-cs"/>
              </a:rPr>
              <a:t>Updated Effective Maps</a:t>
            </a:r>
          </a:p>
          <a:p>
            <a:pPr marL="0" marR="0" lvl="0" indent="0" algn="ctr" defTabSz="711182" rtl="0" eaLnBrk="1" fontAlgn="auto" latinLnBrk="0" hangingPunct="1">
              <a:lnSpc>
                <a:spcPct val="90000"/>
              </a:lnSpc>
              <a:spcBef>
                <a:spcPts val="0"/>
              </a:spcBef>
              <a:spcAft>
                <a:spcPct val="35000"/>
              </a:spcAft>
              <a:buClrTx/>
              <a:buSzTx/>
              <a:buFontTx/>
              <a:buNone/>
              <a:tabLst/>
              <a:defRPr/>
            </a:pPr>
            <a:r>
              <a:rPr lang="en-US" sz="1600" b="1">
                <a:solidFill>
                  <a:schemeClr val="tx2">
                    <a:alpha val="50000"/>
                  </a:schemeClr>
                </a:solidFill>
                <a:highlight>
                  <a:srgbClr val="FFFF00"/>
                </a:highlight>
              </a:rPr>
              <a:t> </a:t>
            </a:r>
            <a:endParaRPr kumimoji="0" lang="en-US" sz="1600" b="1" i="0" u="none" strike="noStrike" kern="1200" cap="none" spc="0" normalizeH="0" baseline="0" noProof="0">
              <a:ln>
                <a:noFill/>
              </a:ln>
              <a:solidFill>
                <a:prstClr val="black">
                  <a:hueOff val="0"/>
                  <a:satOff val="0"/>
                  <a:lumOff val="0"/>
                  <a:alpha val="50000"/>
                </a:prstClr>
              </a:solidFill>
              <a:effectLst/>
              <a:uLnTx/>
              <a:uFillTx/>
              <a:ea typeface="+mn-ea"/>
              <a:cs typeface="+mn-cs"/>
            </a:endParaRPr>
          </a:p>
        </p:txBody>
      </p:sp>
      <p:sp>
        <p:nvSpPr>
          <p:cNvPr id="25" name="Oval 24">
            <a:extLst>
              <a:ext uri="{FF2B5EF4-FFF2-40B4-BE49-F238E27FC236}">
                <a16:creationId xmlns:a16="http://schemas.microsoft.com/office/drawing/2014/main" id="{5D00D2DB-C4BC-FF1B-A4DF-D8A95818AB09}"/>
              </a:ext>
              <a:ext uri="{C183D7F6-B498-43B3-948B-1728B52AA6E4}">
                <adec:decorative xmlns:adec="http://schemas.microsoft.com/office/drawing/2017/decorative" val="1"/>
              </a:ext>
            </a:extLst>
          </p:cNvPr>
          <p:cNvSpPr/>
          <p:nvPr/>
        </p:nvSpPr>
        <p:spPr>
          <a:xfrm flipV="1">
            <a:off x="8190301" y="3331978"/>
            <a:ext cx="199539" cy="199537"/>
          </a:xfrm>
          <a:prstGeom prst="ellipse">
            <a:avLst/>
          </a:prstGeom>
          <a:solidFill>
            <a:srgbClr val="005288"/>
          </a:solidFill>
          <a:ln w="38100"/>
          <a:effectLst/>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cxnSp>
        <p:nvCxnSpPr>
          <p:cNvPr id="27" name="Straight Connector 26">
            <a:extLst>
              <a:ext uri="{FF2B5EF4-FFF2-40B4-BE49-F238E27FC236}">
                <a16:creationId xmlns:a16="http://schemas.microsoft.com/office/drawing/2014/main" id="{C16550C2-4261-70D7-026A-7C7727318967}"/>
              </a:ext>
              <a:ext uri="{C183D7F6-B498-43B3-948B-1728B52AA6E4}">
                <adec:decorative xmlns:adec="http://schemas.microsoft.com/office/drawing/2017/decorative" val="1"/>
              </a:ext>
            </a:extLst>
          </p:cNvPr>
          <p:cNvCxnSpPr>
            <a:cxnSpLocks/>
          </p:cNvCxnSpPr>
          <p:nvPr/>
        </p:nvCxnSpPr>
        <p:spPr>
          <a:xfrm>
            <a:off x="1912996" y="2887284"/>
            <a:ext cx="0" cy="36576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30" name="Picture 4">
            <a:extLst>
              <a:ext uri="{FF2B5EF4-FFF2-40B4-BE49-F238E27FC236}">
                <a16:creationId xmlns:a16="http://schemas.microsoft.com/office/drawing/2014/main" id="{D9A975E2-02CB-7AF5-737E-C7BBC50209C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396468" y="2887284"/>
            <a:ext cx="1066800" cy="901700"/>
          </a:xfrm>
          <a:prstGeom prst="rect">
            <a:avLst/>
          </a:prstGeom>
          <a:effectLst>
            <a:outerShdw blurRad="63500" sx="102000" sy="102000" algn="ctr" rotWithShape="0">
              <a:prstClr val="black">
                <a:alpha val="40000"/>
              </a:prstClr>
            </a:outerShdw>
          </a:effectLst>
        </p:spPr>
      </p:pic>
      <p:cxnSp>
        <p:nvCxnSpPr>
          <p:cNvPr id="42" name="Straight Connector 41">
            <a:extLst>
              <a:ext uri="{FF2B5EF4-FFF2-40B4-BE49-F238E27FC236}">
                <a16:creationId xmlns:a16="http://schemas.microsoft.com/office/drawing/2014/main" id="{6D0462A9-C460-D326-B858-6D5336D82270}"/>
              </a:ext>
              <a:ext uri="{C183D7F6-B498-43B3-948B-1728B52AA6E4}">
                <adec:decorative xmlns:adec="http://schemas.microsoft.com/office/drawing/2017/decorative" val="1"/>
              </a:ext>
            </a:extLst>
          </p:cNvPr>
          <p:cNvCxnSpPr>
            <a:cxnSpLocks/>
          </p:cNvCxnSpPr>
          <p:nvPr/>
        </p:nvCxnSpPr>
        <p:spPr>
          <a:xfrm>
            <a:off x="3396116" y="3606104"/>
            <a:ext cx="0" cy="36576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083438DC-2C1E-C723-1318-1BB79C818492}"/>
              </a:ext>
              <a:ext uri="{C183D7F6-B498-43B3-948B-1728B52AA6E4}">
                <adec:decorative xmlns:adec="http://schemas.microsoft.com/office/drawing/2017/decorative" val="1"/>
              </a:ext>
            </a:extLst>
          </p:cNvPr>
          <p:cNvCxnSpPr>
            <a:cxnSpLocks/>
          </p:cNvCxnSpPr>
          <p:nvPr/>
        </p:nvCxnSpPr>
        <p:spPr>
          <a:xfrm>
            <a:off x="4013164" y="2887284"/>
            <a:ext cx="0" cy="36576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0440240A-3634-AF36-F97A-89E920BE5985}"/>
              </a:ext>
              <a:ext uri="{C183D7F6-B498-43B3-948B-1728B52AA6E4}">
                <adec:decorative xmlns:adec="http://schemas.microsoft.com/office/drawing/2017/decorative" val="1"/>
              </a:ext>
            </a:extLst>
          </p:cNvPr>
          <p:cNvCxnSpPr>
            <a:cxnSpLocks/>
          </p:cNvCxnSpPr>
          <p:nvPr/>
        </p:nvCxnSpPr>
        <p:spPr>
          <a:xfrm>
            <a:off x="6351242" y="2887284"/>
            <a:ext cx="0" cy="36576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0991C646-FB55-EC03-D53D-D0525E565D51}"/>
              </a:ext>
              <a:ext uri="{C183D7F6-B498-43B3-948B-1728B52AA6E4}">
                <adec:decorative xmlns:adec="http://schemas.microsoft.com/office/drawing/2017/decorative" val="1"/>
              </a:ext>
            </a:extLst>
          </p:cNvPr>
          <p:cNvCxnSpPr>
            <a:cxnSpLocks/>
          </p:cNvCxnSpPr>
          <p:nvPr/>
        </p:nvCxnSpPr>
        <p:spPr>
          <a:xfrm>
            <a:off x="5108673" y="3606104"/>
            <a:ext cx="0" cy="36576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48" name="Oval 47">
            <a:extLst>
              <a:ext uri="{FF2B5EF4-FFF2-40B4-BE49-F238E27FC236}">
                <a16:creationId xmlns:a16="http://schemas.microsoft.com/office/drawing/2014/main" id="{30C864E8-8EE6-BF96-46C7-F7F35419852A}"/>
              </a:ext>
              <a:ext uri="{C183D7F6-B498-43B3-948B-1728B52AA6E4}">
                <adec:decorative xmlns:adec="http://schemas.microsoft.com/office/drawing/2017/decorative" val="1"/>
              </a:ext>
            </a:extLst>
          </p:cNvPr>
          <p:cNvSpPr/>
          <p:nvPr/>
        </p:nvSpPr>
        <p:spPr>
          <a:xfrm flipV="1">
            <a:off x="1810727" y="3331978"/>
            <a:ext cx="199539" cy="199537"/>
          </a:xfrm>
          <a:prstGeom prst="ellipse">
            <a:avLst/>
          </a:prstGeom>
          <a:solidFill>
            <a:srgbClr val="005288"/>
          </a:solidFill>
          <a:ln w="38100"/>
          <a:effectLst/>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49" name="Oval 48">
            <a:extLst>
              <a:ext uri="{FF2B5EF4-FFF2-40B4-BE49-F238E27FC236}">
                <a16:creationId xmlns:a16="http://schemas.microsoft.com/office/drawing/2014/main" id="{2F8E4C1D-9FD1-7C2C-836D-1C3CC48DC796}"/>
              </a:ext>
              <a:ext uri="{C183D7F6-B498-43B3-948B-1728B52AA6E4}">
                <adec:decorative xmlns:adec="http://schemas.microsoft.com/office/drawing/2017/decorative" val="1"/>
              </a:ext>
            </a:extLst>
          </p:cNvPr>
          <p:cNvSpPr/>
          <p:nvPr/>
        </p:nvSpPr>
        <p:spPr>
          <a:xfrm flipV="1">
            <a:off x="3273336" y="3331978"/>
            <a:ext cx="199539" cy="199537"/>
          </a:xfrm>
          <a:prstGeom prst="ellipse">
            <a:avLst/>
          </a:prstGeom>
          <a:solidFill>
            <a:srgbClr val="005288"/>
          </a:solidFill>
          <a:ln w="38100"/>
          <a:effectLst/>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50" name="Oval 49">
            <a:extLst>
              <a:ext uri="{FF2B5EF4-FFF2-40B4-BE49-F238E27FC236}">
                <a16:creationId xmlns:a16="http://schemas.microsoft.com/office/drawing/2014/main" id="{E54EB44E-DE7C-3F4F-9C45-5398132DAE4A}"/>
              </a:ext>
              <a:ext uri="{C183D7F6-B498-43B3-948B-1728B52AA6E4}">
                <adec:decorative xmlns:adec="http://schemas.microsoft.com/office/drawing/2017/decorative" val="1"/>
              </a:ext>
            </a:extLst>
          </p:cNvPr>
          <p:cNvSpPr/>
          <p:nvPr/>
        </p:nvSpPr>
        <p:spPr>
          <a:xfrm flipV="1">
            <a:off x="3912741" y="3331978"/>
            <a:ext cx="199539" cy="199537"/>
          </a:xfrm>
          <a:prstGeom prst="ellipse">
            <a:avLst/>
          </a:prstGeom>
          <a:solidFill>
            <a:srgbClr val="005288"/>
          </a:solidFill>
          <a:ln w="38100"/>
          <a:effectLst/>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51" name="Oval 50">
            <a:extLst>
              <a:ext uri="{FF2B5EF4-FFF2-40B4-BE49-F238E27FC236}">
                <a16:creationId xmlns:a16="http://schemas.microsoft.com/office/drawing/2014/main" id="{B87D994C-DACD-5A2A-FFAD-A123B9B87D14}"/>
              </a:ext>
              <a:ext uri="{C183D7F6-B498-43B3-948B-1728B52AA6E4}">
                <adec:decorative xmlns:adec="http://schemas.microsoft.com/office/drawing/2017/decorative" val="1"/>
              </a:ext>
            </a:extLst>
          </p:cNvPr>
          <p:cNvSpPr/>
          <p:nvPr/>
        </p:nvSpPr>
        <p:spPr>
          <a:xfrm flipV="1">
            <a:off x="5008904" y="3331978"/>
            <a:ext cx="199539" cy="199537"/>
          </a:xfrm>
          <a:prstGeom prst="ellipse">
            <a:avLst/>
          </a:prstGeom>
          <a:solidFill>
            <a:srgbClr val="005288"/>
          </a:solidFill>
          <a:ln w="38100"/>
          <a:effectLst/>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52" name="Oval 51">
            <a:extLst>
              <a:ext uri="{FF2B5EF4-FFF2-40B4-BE49-F238E27FC236}">
                <a16:creationId xmlns:a16="http://schemas.microsoft.com/office/drawing/2014/main" id="{70EB02A8-A443-09F0-2AD2-FF7F3849AC18}"/>
              </a:ext>
              <a:ext uri="{C183D7F6-B498-43B3-948B-1728B52AA6E4}">
                <adec:decorative xmlns:adec="http://schemas.microsoft.com/office/drawing/2017/decorative" val="1"/>
              </a:ext>
            </a:extLst>
          </p:cNvPr>
          <p:cNvSpPr/>
          <p:nvPr/>
        </p:nvSpPr>
        <p:spPr>
          <a:xfrm flipV="1">
            <a:off x="6258210" y="3331978"/>
            <a:ext cx="199539" cy="199537"/>
          </a:xfrm>
          <a:prstGeom prst="ellipse">
            <a:avLst/>
          </a:prstGeom>
          <a:solidFill>
            <a:srgbClr val="005288"/>
          </a:solidFill>
          <a:ln w="38100"/>
          <a:effectLst/>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53" name="Oval 52">
            <a:extLst>
              <a:ext uri="{FF2B5EF4-FFF2-40B4-BE49-F238E27FC236}">
                <a16:creationId xmlns:a16="http://schemas.microsoft.com/office/drawing/2014/main" id="{23DD04FC-B515-EA01-7664-8ABBFACF5337}"/>
              </a:ext>
              <a:ext uri="{C183D7F6-B498-43B3-948B-1728B52AA6E4}">
                <adec:decorative xmlns:adec="http://schemas.microsoft.com/office/drawing/2017/decorative" val="1"/>
              </a:ext>
            </a:extLst>
          </p:cNvPr>
          <p:cNvSpPr/>
          <p:nvPr/>
        </p:nvSpPr>
        <p:spPr>
          <a:xfrm flipV="1">
            <a:off x="7276103" y="3331978"/>
            <a:ext cx="199539" cy="199537"/>
          </a:xfrm>
          <a:prstGeom prst="ellipse">
            <a:avLst/>
          </a:prstGeom>
          <a:solidFill>
            <a:srgbClr val="005288"/>
          </a:solidFill>
          <a:ln w="38100"/>
          <a:effectLst/>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cxnSp>
        <p:nvCxnSpPr>
          <p:cNvPr id="54" name="Straight Connector 53">
            <a:extLst>
              <a:ext uri="{FF2B5EF4-FFF2-40B4-BE49-F238E27FC236}">
                <a16:creationId xmlns:a16="http://schemas.microsoft.com/office/drawing/2014/main" id="{34C6958C-1515-A9C3-F977-9B9B78D825F0}"/>
              </a:ext>
              <a:ext uri="{C183D7F6-B498-43B3-948B-1728B52AA6E4}">
                <adec:decorative xmlns:adec="http://schemas.microsoft.com/office/drawing/2017/decorative" val="1"/>
              </a:ext>
            </a:extLst>
          </p:cNvPr>
          <p:cNvCxnSpPr>
            <a:cxnSpLocks/>
          </p:cNvCxnSpPr>
          <p:nvPr/>
        </p:nvCxnSpPr>
        <p:spPr>
          <a:xfrm>
            <a:off x="9505278" y="3606104"/>
            <a:ext cx="0" cy="36576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31BCD503-0CC3-71CD-9FC1-594E1C56241D}"/>
              </a:ext>
              <a:ext uri="{C183D7F6-B498-43B3-948B-1728B52AA6E4}">
                <adec:decorative xmlns:adec="http://schemas.microsoft.com/office/drawing/2017/decorative" val="1"/>
              </a:ext>
            </a:extLst>
          </p:cNvPr>
          <p:cNvCxnSpPr>
            <a:cxnSpLocks/>
          </p:cNvCxnSpPr>
          <p:nvPr/>
        </p:nvCxnSpPr>
        <p:spPr>
          <a:xfrm>
            <a:off x="8274605" y="2887284"/>
            <a:ext cx="0" cy="36576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CB158FE5-5590-0DB8-3D79-2E5EE4D9ED9A}"/>
              </a:ext>
              <a:ext uri="{C183D7F6-B498-43B3-948B-1728B52AA6E4}">
                <adec:decorative xmlns:adec="http://schemas.microsoft.com/office/drawing/2017/decorative" val="1"/>
              </a:ext>
            </a:extLst>
          </p:cNvPr>
          <p:cNvSpPr/>
          <p:nvPr/>
        </p:nvSpPr>
        <p:spPr>
          <a:xfrm flipV="1">
            <a:off x="9396731" y="3331978"/>
            <a:ext cx="199539" cy="199537"/>
          </a:xfrm>
          <a:prstGeom prst="ellipse">
            <a:avLst/>
          </a:prstGeom>
          <a:solidFill>
            <a:srgbClr val="005288"/>
          </a:solidFill>
          <a:ln w="38100"/>
          <a:effectLst/>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cxnSp>
        <p:nvCxnSpPr>
          <p:cNvPr id="12" name="Straight Connector 11">
            <a:extLst>
              <a:ext uri="{FF2B5EF4-FFF2-40B4-BE49-F238E27FC236}">
                <a16:creationId xmlns:a16="http://schemas.microsoft.com/office/drawing/2014/main" id="{D2ADA914-2EC7-C821-19B0-ACE1E4B26526}"/>
              </a:ext>
              <a:ext uri="{C183D7F6-B498-43B3-948B-1728B52AA6E4}">
                <adec:decorative xmlns:adec="http://schemas.microsoft.com/office/drawing/2017/decorative" val="1"/>
              </a:ext>
            </a:extLst>
          </p:cNvPr>
          <p:cNvCxnSpPr>
            <a:cxnSpLocks/>
          </p:cNvCxnSpPr>
          <p:nvPr/>
        </p:nvCxnSpPr>
        <p:spPr>
          <a:xfrm>
            <a:off x="7374987" y="3606104"/>
            <a:ext cx="0" cy="36576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6" name="Freeform 17">
            <a:extLst>
              <a:ext uri="{FF2B5EF4-FFF2-40B4-BE49-F238E27FC236}">
                <a16:creationId xmlns:a16="http://schemas.microsoft.com/office/drawing/2014/main" id="{471298A6-7A01-7F39-B597-A9B0D89D0100}"/>
              </a:ext>
            </a:extLst>
          </p:cNvPr>
          <p:cNvSpPr/>
          <p:nvPr/>
        </p:nvSpPr>
        <p:spPr>
          <a:xfrm>
            <a:off x="188785" y="4021040"/>
            <a:ext cx="2149057" cy="1371600"/>
          </a:xfrm>
          <a:custGeom>
            <a:avLst/>
            <a:gdLst>
              <a:gd name="connsiteX0" fmla="*/ 0 w 1954101"/>
              <a:gd name="connsiteY0" fmla="*/ 0 h 1424304"/>
              <a:gd name="connsiteX1" fmla="*/ 1954101 w 1954101"/>
              <a:gd name="connsiteY1" fmla="*/ 0 h 1424304"/>
              <a:gd name="connsiteX2" fmla="*/ 1954101 w 1954101"/>
              <a:gd name="connsiteY2" fmla="*/ 1424304 h 1424304"/>
              <a:gd name="connsiteX3" fmla="*/ 0 w 1954101"/>
              <a:gd name="connsiteY3" fmla="*/ 1424304 h 1424304"/>
              <a:gd name="connsiteX4" fmla="*/ 0 w 1954101"/>
              <a:gd name="connsiteY4" fmla="*/ 0 h 1424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4101" h="1424304">
                <a:moveTo>
                  <a:pt x="0" y="0"/>
                </a:moveTo>
                <a:lnTo>
                  <a:pt x="1954101" y="0"/>
                </a:lnTo>
                <a:lnTo>
                  <a:pt x="1954101" y="1424304"/>
                </a:lnTo>
                <a:lnTo>
                  <a:pt x="0" y="142430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3792" tIns="113792" rIns="113792" bIns="113792" numCol="1" spcCol="1270" anchor="t" anchorCtr="0">
            <a:noAutofit/>
          </a:bodyPr>
          <a:lstStyle/>
          <a:p>
            <a:pPr marL="0" marR="0" lvl="0" indent="0" algn="ctr" defTabSz="711182" rtl="0" eaLnBrk="1" fontAlgn="auto" latinLnBrk="0" hangingPunct="1">
              <a:lnSpc>
                <a:spcPct val="90000"/>
              </a:lnSpc>
              <a:spcBef>
                <a:spcPts val="0"/>
              </a:spcBef>
              <a:spcAft>
                <a:spcPts val="700"/>
              </a:spcAft>
              <a:buClrTx/>
              <a:buSzTx/>
              <a:buFontTx/>
              <a:buNone/>
              <a:tabLst/>
              <a:defRPr/>
            </a:pPr>
            <a:r>
              <a:rPr kumimoji="0" lang="en-US" sz="1800" b="0" i="0" u="none" strike="noStrike" kern="1200" cap="none" spc="0" normalizeH="0" baseline="0" noProof="0">
                <a:ln>
                  <a:noFill/>
                </a:ln>
                <a:solidFill>
                  <a:prstClr val="black">
                    <a:hueOff val="0"/>
                    <a:satOff val="0"/>
                    <a:lumOff val="0"/>
                  </a:prstClr>
                </a:solidFill>
                <a:effectLst/>
                <a:uLnTx/>
                <a:uFillTx/>
                <a:latin typeface="Franklin Gothic Medium Cond"/>
                <a:ea typeface="+mn-ea"/>
                <a:cs typeface="+mn-cs"/>
              </a:rPr>
              <a:t>Current Effective Maps </a:t>
            </a:r>
            <a:br>
              <a:rPr kumimoji="0" lang="en-US" sz="1800" b="0" i="0" u="none" strike="noStrike" kern="1200" cap="none" spc="0" normalizeH="0" baseline="0" noProof="0">
                <a:ln>
                  <a:noFill/>
                </a:ln>
                <a:solidFill>
                  <a:prstClr val="black">
                    <a:hueOff val="0"/>
                    <a:satOff val="0"/>
                    <a:lumOff val="0"/>
                  </a:prstClr>
                </a:solidFill>
                <a:effectLst/>
                <a:uLnTx/>
                <a:uFillTx/>
                <a:latin typeface="Franklin Gothic Medium Cond"/>
                <a:ea typeface="+mn-ea"/>
                <a:cs typeface="+mn-cs"/>
              </a:rPr>
            </a:br>
            <a:r>
              <a:rPr kumimoji="0" lang="en-US" sz="1800" b="0" i="0" u="none" strike="noStrike" kern="1200" cap="none" spc="0" normalizeH="0" baseline="0" noProof="0">
                <a:ln>
                  <a:noFill/>
                </a:ln>
                <a:solidFill>
                  <a:prstClr val="black">
                    <a:hueOff val="0"/>
                    <a:satOff val="0"/>
                    <a:lumOff val="0"/>
                  </a:prstClr>
                </a:solidFill>
                <a:effectLst/>
                <a:uLnTx/>
                <a:uFillTx/>
                <a:latin typeface="Franklin Gothic Medium Cond"/>
                <a:ea typeface="+mn-ea"/>
                <a:cs typeface="+mn-cs"/>
              </a:rPr>
              <a:t>(Digital Conversion)</a:t>
            </a:r>
          </a:p>
          <a:p>
            <a:pPr marL="0" marR="0" lvl="0" indent="0" algn="ctr" defTabSz="711182"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5A88"/>
                </a:solidFill>
                <a:effectLst/>
                <a:uLnTx/>
                <a:uFillTx/>
                <a:latin typeface="Franklin Gothic Medium" panose="020B0603020102020204"/>
                <a:ea typeface="+mn-ea"/>
                <a:cs typeface="+mn-cs"/>
              </a:rPr>
              <a:t>September 2009</a:t>
            </a:r>
            <a:endParaRPr kumimoji="0" lang="en-US" sz="1600" b="0" i="0" u="none" strike="noStrike" kern="1200" cap="none" spc="0" normalizeH="0" baseline="0" noProof="0">
              <a:ln>
                <a:noFill/>
              </a:ln>
              <a:solidFill>
                <a:srgbClr val="000000">
                  <a:hueOff val="0"/>
                  <a:satOff val="0"/>
                  <a:lumOff val="0"/>
                </a:srgbClr>
              </a:solidFill>
              <a:effectLst/>
              <a:uLnTx/>
              <a:uFillTx/>
              <a:latin typeface="Franklin Gothic Medium" panose="020B0603020102020204"/>
              <a:ea typeface="+mn-ea"/>
              <a:cs typeface="+mn-cs"/>
            </a:endParaRPr>
          </a:p>
        </p:txBody>
      </p:sp>
      <p:cxnSp>
        <p:nvCxnSpPr>
          <p:cNvPr id="10" name="Straight Connector 9">
            <a:extLst>
              <a:ext uri="{FF2B5EF4-FFF2-40B4-BE49-F238E27FC236}">
                <a16:creationId xmlns:a16="http://schemas.microsoft.com/office/drawing/2014/main" id="{6EC03A2D-53DF-6633-C481-44D58D8F8183}"/>
              </a:ext>
              <a:ext uri="{C183D7F6-B498-43B3-948B-1728B52AA6E4}">
                <adec:decorative xmlns:adec="http://schemas.microsoft.com/office/drawing/2017/decorative" val="1"/>
              </a:ext>
            </a:extLst>
          </p:cNvPr>
          <p:cNvCxnSpPr>
            <a:cxnSpLocks/>
          </p:cNvCxnSpPr>
          <p:nvPr/>
        </p:nvCxnSpPr>
        <p:spPr>
          <a:xfrm>
            <a:off x="1238950" y="3607672"/>
            <a:ext cx="0" cy="36576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61F3A09B-8AF5-2B34-6445-6FDE5F0B0213}"/>
              </a:ext>
              <a:ext uri="{C183D7F6-B498-43B3-948B-1728B52AA6E4}">
                <adec:decorative xmlns:adec="http://schemas.microsoft.com/office/drawing/2017/decorative" val="1"/>
              </a:ext>
            </a:extLst>
          </p:cNvPr>
          <p:cNvSpPr/>
          <p:nvPr/>
        </p:nvSpPr>
        <p:spPr>
          <a:xfrm flipV="1">
            <a:off x="1144451" y="3333546"/>
            <a:ext cx="199539" cy="199537"/>
          </a:xfrm>
          <a:prstGeom prst="ellipse">
            <a:avLst/>
          </a:prstGeom>
          <a:solidFill>
            <a:srgbClr val="005288"/>
          </a:solidFill>
          <a:ln w="38100"/>
          <a:effectLst/>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2734252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3756E3C-CFD3-D98C-A8C8-2582524C751D}"/>
              </a:ext>
            </a:extLst>
          </p:cNvPr>
          <p:cNvSpPr>
            <a:spLocks noGrp="1"/>
          </p:cNvSpPr>
          <p:nvPr>
            <p:ph type="title" idx="4294967295"/>
          </p:nvPr>
        </p:nvSpPr>
        <p:spPr>
          <a:xfrm>
            <a:off x="304800" y="1"/>
            <a:ext cx="11530059" cy="73142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192875" rtl="0" eaLnBrk="1" fontAlgn="t" latinLnBrk="0" hangingPunct="1">
              <a:lnSpc>
                <a:spcPct val="100000"/>
              </a:lnSpc>
              <a:spcBef>
                <a:spcPct val="0"/>
              </a:spcBef>
              <a:spcAft>
                <a:spcPts val="600"/>
              </a:spcAft>
              <a:buClr>
                <a:schemeClr val="accent3">
                  <a:lumMod val="75000"/>
                </a:schemeClr>
              </a:buClr>
              <a:buSzTx/>
              <a:buFont typeface="Wingdings" charset="2"/>
              <a:buNone/>
              <a:tabLst/>
              <a:defRPr/>
            </a:pPr>
            <a:r>
              <a:rPr kumimoji="0" lang="en-US" sz="2800" b="0" i="0" u="none" strike="noStrike" kern="1200" cap="none" spc="0" normalizeH="0" baseline="0" noProof="0">
                <a:ln>
                  <a:noFill/>
                </a:ln>
                <a:solidFill>
                  <a:schemeClr val="bg1"/>
                </a:solidFill>
                <a:effectLst/>
                <a:uLnTx/>
                <a:uFillTx/>
                <a:latin typeface="Franklin Gothic Medium Cond"/>
                <a:ea typeface="+mj-ea"/>
                <a:cs typeface="Arial"/>
              </a:rPr>
              <a:t>Timeline – Looking Ahead</a:t>
            </a:r>
          </a:p>
        </p:txBody>
      </p:sp>
      <p:sp>
        <p:nvSpPr>
          <p:cNvPr id="5" name="Notched Right Arrow 15" descr="A timeline graphic illustrates the multi-year stages of updating a FEMA flood map, highlighting the remaining stages after the Flood Risk Review meeting ">
            <a:extLst>
              <a:ext uri="{FF2B5EF4-FFF2-40B4-BE49-F238E27FC236}">
                <a16:creationId xmlns:a16="http://schemas.microsoft.com/office/drawing/2014/main" id="{96072C69-D7D5-3790-370E-6E22157038D7}"/>
              </a:ext>
            </a:extLst>
          </p:cNvPr>
          <p:cNvSpPr/>
          <p:nvPr/>
        </p:nvSpPr>
        <p:spPr>
          <a:xfrm>
            <a:off x="728732" y="3216744"/>
            <a:ext cx="9667734" cy="449269"/>
          </a:xfrm>
          <a:prstGeom prst="notchedRightArrow">
            <a:avLst/>
          </a:prstGeom>
          <a:solidFill>
            <a:schemeClr val="bg1">
              <a:lumMod val="85000"/>
            </a:schemeClr>
          </a:solidFill>
          <a:effectLst>
            <a:outerShdw blurRad="63500" sx="102000" sy="102000" algn="ctr" rotWithShape="0">
              <a:prstClr val="black">
                <a:alpha val="40000"/>
              </a:prstClr>
            </a:outerShdw>
          </a:effectLst>
        </p:spPr>
        <p:style>
          <a:lnRef idx="0">
            <a:schemeClr val="accent2">
              <a:hueOff val="0"/>
              <a:satOff val="0"/>
              <a:lumOff val="0"/>
              <a:alphaOff val="0"/>
            </a:schemeClr>
          </a:lnRef>
          <a:fillRef idx="1">
            <a:scrgbClr r="0" g="0" b="0"/>
          </a:fillRef>
          <a:effectRef idx="0">
            <a:scrgbClr r="0" g="0" b="0"/>
          </a:effectRef>
          <a:fontRef idx="minor">
            <a:schemeClr val="dk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hueOff val="0"/>
                  <a:satOff val="0"/>
                  <a:lumOff val="0"/>
                  <a:alphaOff val="0"/>
                </a:srgbClr>
              </a:solidFill>
              <a:effectLst/>
              <a:uLnTx/>
              <a:uFillTx/>
              <a:latin typeface="ITC Franklin Gothic Std Book" panose="020B0504030503020204" pitchFamily="34" charset="0"/>
              <a:ea typeface="+mn-ea"/>
              <a:cs typeface="+mn-cs"/>
            </a:endParaRPr>
          </a:p>
        </p:txBody>
      </p:sp>
      <p:sp>
        <p:nvSpPr>
          <p:cNvPr id="26" name="Freeform 17">
            <a:extLst>
              <a:ext uri="{FF2B5EF4-FFF2-40B4-BE49-F238E27FC236}">
                <a16:creationId xmlns:a16="http://schemas.microsoft.com/office/drawing/2014/main" id="{7D0EC338-4FDF-19E1-D301-42DA4EE19C18}"/>
              </a:ext>
            </a:extLst>
          </p:cNvPr>
          <p:cNvSpPr/>
          <p:nvPr/>
        </p:nvSpPr>
        <p:spPr>
          <a:xfrm>
            <a:off x="796202" y="1417916"/>
            <a:ext cx="2205383" cy="1280160"/>
          </a:xfrm>
          <a:custGeom>
            <a:avLst/>
            <a:gdLst>
              <a:gd name="connsiteX0" fmla="*/ 0 w 1954101"/>
              <a:gd name="connsiteY0" fmla="*/ 0 h 1424304"/>
              <a:gd name="connsiteX1" fmla="*/ 1954101 w 1954101"/>
              <a:gd name="connsiteY1" fmla="*/ 0 h 1424304"/>
              <a:gd name="connsiteX2" fmla="*/ 1954101 w 1954101"/>
              <a:gd name="connsiteY2" fmla="*/ 1424304 h 1424304"/>
              <a:gd name="connsiteX3" fmla="*/ 0 w 1954101"/>
              <a:gd name="connsiteY3" fmla="*/ 1424304 h 1424304"/>
              <a:gd name="connsiteX4" fmla="*/ 0 w 1954101"/>
              <a:gd name="connsiteY4" fmla="*/ 0 h 1424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4101" h="1424304">
                <a:moveTo>
                  <a:pt x="0" y="0"/>
                </a:moveTo>
                <a:lnTo>
                  <a:pt x="1954101" y="0"/>
                </a:lnTo>
                <a:lnTo>
                  <a:pt x="1954101" y="1424304"/>
                </a:lnTo>
                <a:lnTo>
                  <a:pt x="0" y="142430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3792" tIns="113792" rIns="113792" bIns="113792" numCol="1" spcCol="1270" anchor="b" anchorCtr="0">
            <a:noAutofit/>
          </a:bodyPr>
          <a:lstStyle/>
          <a:p>
            <a:pPr marL="0" marR="0" lvl="0" indent="0" algn="ctr" defTabSz="711182"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hueOff val="0"/>
                    <a:satOff val="0"/>
                    <a:lumOff val="0"/>
                    <a:alpha val="50000"/>
                  </a:prstClr>
                </a:solidFill>
                <a:effectLst/>
                <a:uLnTx/>
                <a:uFillTx/>
                <a:latin typeface="Franklin Gothic Medium Cond"/>
                <a:ea typeface="+mn-ea"/>
                <a:cs typeface="+mn-cs"/>
              </a:rPr>
              <a:t>Advisory Flood Height Modeling/Mapping</a:t>
            </a:r>
          </a:p>
          <a:p>
            <a:pPr marL="0" marR="0" lvl="0" indent="0" algn="ctr" defTabSz="711182"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5A88">
                    <a:alpha val="50000"/>
                  </a:srgbClr>
                </a:solidFill>
                <a:effectLst/>
                <a:highlight>
                  <a:srgbClr val="FFFF00"/>
                </a:highlight>
                <a:uLnTx/>
                <a:uFillTx/>
                <a:latin typeface="Franklin Gothic Medium" panose="020B0603020102020204"/>
                <a:ea typeface="+mn-ea"/>
                <a:cs typeface="+mn-cs"/>
              </a:rPr>
              <a:t> </a:t>
            </a:r>
            <a:endParaRPr kumimoji="0" lang="en-US" sz="1600" b="0" i="0" u="none" strike="noStrike" kern="1200" cap="none" spc="0" normalizeH="0" baseline="0" noProof="0">
              <a:ln>
                <a:noFill/>
              </a:ln>
              <a:solidFill>
                <a:srgbClr val="000000">
                  <a:hueOff val="0"/>
                  <a:satOff val="0"/>
                  <a:lumOff val="0"/>
                  <a:alpha val="50000"/>
                </a:srgbClr>
              </a:solidFill>
              <a:effectLst/>
              <a:highlight>
                <a:srgbClr val="FFFF00"/>
              </a:highlight>
              <a:uLnTx/>
              <a:uFillTx/>
              <a:latin typeface="Franklin Gothic Medium" panose="020B0603020102020204"/>
              <a:ea typeface="+mn-ea"/>
              <a:cs typeface="+mn-cs"/>
            </a:endParaRPr>
          </a:p>
        </p:txBody>
      </p:sp>
      <p:sp>
        <p:nvSpPr>
          <p:cNvPr id="32" name="Freeform 17">
            <a:extLst>
              <a:ext uri="{FF2B5EF4-FFF2-40B4-BE49-F238E27FC236}">
                <a16:creationId xmlns:a16="http://schemas.microsoft.com/office/drawing/2014/main" id="{FE8D85C7-0577-7158-D6F6-F2FC83939AAB}"/>
              </a:ext>
            </a:extLst>
          </p:cNvPr>
          <p:cNvSpPr/>
          <p:nvPr/>
        </p:nvSpPr>
        <p:spPr>
          <a:xfrm>
            <a:off x="2496782" y="4028899"/>
            <a:ext cx="1463040" cy="1371600"/>
          </a:xfrm>
          <a:custGeom>
            <a:avLst/>
            <a:gdLst>
              <a:gd name="connsiteX0" fmla="*/ 0 w 1954101"/>
              <a:gd name="connsiteY0" fmla="*/ 0 h 1424304"/>
              <a:gd name="connsiteX1" fmla="*/ 1954101 w 1954101"/>
              <a:gd name="connsiteY1" fmla="*/ 0 h 1424304"/>
              <a:gd name="connsiteX2" fmla="*/ 1954101 w 1954101"/>
              <a:gd name="connsiteY2" fmla="*/ 1424304 h 1424304"/>
              <a:gd name="connsiteX3" fmla="*/ 0 w 1954101"/>
              <a:gd name="connsiteY3" fmla="*/ 1424304 h 1424304"/>
              <a:gd name="connsiteX4" fmla="*/ 0 w 1954101"/>
              <a:gd name="connsiteY4" fmla="*/ 0 h 1424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4101" h="1424304">
                <a:moveTo>
                  <a:pt x="0" y="0"/>
                </a:moveTo>
                <a:lnTo>
                  <a:pt x="1954101" y="0"/>
                </a:lnTo>
                <a:lnTo>
                  <a:pt x="1954101" y="1424304"/>
                </a:lnTo>
                <a:lnTo>
                  <a:pt x="0" y="142430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3792" tIns="113792" rIns="113792" bIns="113792" numCol="1" spcCol="1270" anchor="t" anchorCtr="0">
            <a:noAutofit/>
          </a:bodyPr>
          <a:lstStyle/>
          <a:p>
            <a:pPr marL="0" marR="0" lvl="0" indent="0" algn="ctr" defTabSz="711182" rtl="0" eaLnBrk="1" fontAlgn="auto" latinLnBrk="0" hangingPunct="1">
              <a:lnSpc>
                <a:spcPct val="90000"/>
              </a:lnSpc>
              <a:spcBef>
                <a:spcPts val="0"/>
              </a:spcBef>
              <a:spcAft>
                <a:spcPts val="0"/>
              </a:spcAft>
              <a:buClrTx/>
              <a:buSzTx/>
              <a:buFontTx/>
              <a:buNone/>
              <a:tabLst/>
              <a:defRPr/>
            </a:pPr>
            <a:r>
              <a:rPr lang="en-US">
                <a:solidFill>
                  <a:srgbClr val="000000">
                    <a:alpha val="50000"/>
                  </a:srgbClr>
                </a:solidFill>
                <a:latin typeface="Franklin Gothic Medium Cond"/>
              </a:rPr>
              <a:t>Kick-Off Meeting</a:t>
            </a:r>
          </a:p>
          <a:p>
            <a:pPr marL="0" marR="0" lvl="0" indent="0" algn="ctr" defTabSz="711182"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5A88">
                    <a:alpha val="50000"/>
                  </a:srgbClr>
                </a:solidFill>
                <a:effectLst/>
                <a:highlight>
                  <a:srgbClr val="FFFF00"/>
                </a:highlight>
                <a:uLnTx/>
                <a:uFillTx/>
                <a:latin typeface="Franklin Gothic Medium" panose="020B0603020102020204"/>
                <a:ea typeface="+mn-ea"/>
                <a:cs typeface="+mn-cs"/>
              </a:rPr>
              <a:t> </a:t>
            </a:r>
            <a:endParaRPr kumimoji="0" lang="en-US" sz="1600" b="0" i="0" u="none" strike="noStrike" kern="1200" cap="none" spc="0" normalizeH="0" baseline="0" noProof="0">
              <a:ln>
                <a:noFill/>
              </a:ln>
              <a:solidFill>
                <a:srgbClr val="000000">
                  <a:hueOff val="0"/>
                  <a:satOff val="0"/>
                  <a:lumOff val="0"/>
                  <a:alpha val="50000"/>
                </a:srgbClr>
              </a:solidFill>
              <a:effectLst/>
              <a:highlight>
                <a:srgbClr val="FFFF00"/>
              </a:highlight>
              <a:uLnTx/>
              <a:uFillTx/>
              <a:latin typeface="Franklin Gothic Medium" panose="020B0603020102020204"/>
              <a:ea typeface="+mn-ea"/>
              <a:cs typeface="+mn-cs"/>
            </a:endParaRPr>
          </a:p>
        </p:txBody>
      </p:sp>
      <p:sp>
        <p:nvSpPr>
          <p:cNvPr id="44" name="Freeform 17">
            <a:extLst>
              <a:ext uri="{FF2B5EF4-FFF2-40B4-BE49-F238E27FC236}">
                <a16:creationId xmlns:a16="http://schemas.microsoft.com/office/drawing/2014/main" id="{5682C899-B104-08B3-4735-7EBF10F28A63}"/>
              </a:ext>
            </a:extLst>
          </p:cNvPr>
          <p:cNvSpPr/>
          <p:nvPr/>
        </p:nvSpPr>
        <p:spPr>
          <a:xfrm>
            <a:off x="3197323" y="1417916"/>
            <a:ext cx="1463040" cy="1280160"/>
          </a:xfrm>
          <a:custGeom>
            <a:avLst/>
            <a:gdLst>
              <a:gd name="connsiteX0" fmla="*/ 0 w 1954101"/>
              <a:gd name="connsiteY0" fmla="*/ 0 h 1424304"/>
              <a:gd name="connsiteX1" fmla="*/ 1954101 w 1954101"/>
              <a:gd name="connsiteY1" fmla="*/ 0 h 1424304"/>
              <a:gd name="connsiteX2" fmla="*/ 1954101 w 1954101"/>
              <a:gd name="connsiteY2" fmla="*/ 1424304 h 1424304"/>
              <a:gd name="connsiteX3" fmla="*/ 0 w 1954101"/>
              <a:gd name="connsiteY3" fmla="*/ 1424304 h 1424304"/>
              <a:gd name="connsiteX4" fmla="*/ 0 w 1954101"/>
              <a:gd name="connsiteY4" fmla="*/ 0 h 1424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4101" h="1424304">
                <a:moveTo>
                  <a:pt x="0" y="0"/>
                </a:moveTo>
                <a:lnTo>
                  <a:pt x="1954101" y="0"/>
                </a:lnTo>
                <a:lnTo>
                  <a:pt x="1954101" y="1424304"/>
                </a:lnTo>
                <a:lnTo>
                  <a:pt x="0" y="142430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3792" tIns="113792" rIns="113792" bIns="113792" numCol="1" spcCol="1270" anchor="b" anchorCtr="0">
            <a:noAutofit/>
          </a:bodyPr>
          <a:lstStyle/>
          <a:p>
            <a:pPr marL="0" marR="0" lvl="0" indent="0" algn="ctr" defTabSz="711182" rtl="0" eaLnBrk="1" fontAlgn="auto" latinLnBrk="0" hangingPunct="1">
              <a:lnSpc>
                <a:spcPct val="9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hueOff val="0"/>
                    <a:satOff val="0"/>
                    <a:lumOff val="0"/>
                    <a:alpha val="50000"/>
                  </a:prstClr>
                </a:solidFill>
                <a:effectLst/>
                <a:uLnTx/>
                <a:uFillTx/>
                <a:latin typeface="Franklin Gothic Medium Cond" panose="020B0606030402020204" pitchFamily="34" charset="0"/>
                <a:ea typeface="+mn-ea"/>
                <a:cs typeface="+mn-cs"/>
              </a:rPr>
              <a:t>Risk MAP Study Notification</a:t>
            </a:r>
          </a:p>
          <a:p>
            <a:pPr marL="0" marR="0" lvl="0" indent="0" algn="ctr" defTabSz="711182" rtl="0" eaLnBrk="1" fontAlgn="auto" latinLnBrk="0" hangingPunct="1">
              <a:lnSpc>
                <a:spcPct val="90000"/>
              </a:lnSpc>
              <a:spcBef>
                <a:spcPts val="0"/>
              </a:spcBef>
              <a:spcAft>
                <a:spcPts val="0"/>
              </a:spcAft>
              <a:buClrTx/>
              <a:buSzTx/>
              <a:buFontTx/>
              <a:buNone/>
              <a:tabLst/>
              <a:defRPr/>
            </a:pPr>
            <a:r>
              <a:rPr lang="en-US" sz="1600">
                <a:solidFill>
                  <a:srgbClr val="005A88">
                    <a:alpha val="50000"/>
                  </a:srgbClr>
                </a:solidFill>
                <a:highlight>
                  <a:srgbClr val="FFFF00"/>
                </a:highlight>
                <a:latin typeface="Franklin Gothic Medium" panose="020B0603020102020204"/>
              </a:rPr>
              <a:t> </a:t>
            </a:r>
          </a:p>
        </p:txBody>
      </p:sp>
      <p:sp>
        <p:nvSpPr>
          <p:cNvPr id="45" name="Freeform 17">
            <a:extLst>
              <a:ext uri="{FF2B5EF4-FFF2-40B4-BE49-F238E27FC236}">
                <a16:creationId xmlns:a16="http://schemas.microsoft.com/office/drawing/2014/main" id="{F5A8284D-B3A6-A86A-8727-EF0C2F15D596}"/>
              </a:ext>
            </a:extLst>
          </p:cNvPr>
          <p:cNvSpPr/>
          <p:nvPr/>
        </p:nvSpPr>
        <p:spPr>
          <a:xfrm>
            <a:off x="3943523" y="4028899"/>
            <a:ext cx="1463040" cy="1371600"/>
          </a:xfrm>
          <a:custGeom>
            <a:avLst/>
            <a:gdLst>
              <a:gd name="connsiteX0" fmla="*/ 0 w 1954101"/>
              <a:gd name="connsiteY0" fmla="*/ 0 h 1424304"/>
              <a:gd name="connsiteX1" fmla="*/ 1954101 w 1954101"/>
              <a:gd name="connsiteY1" fmla="*/ 0 h 1424304"/>
              <a:gd name="connsiteX2" fmla="*/ 1954101 w 1954101"/>
              <a:gd name="connsiteY2" fmla="*/ 1424304 h 1424304"/>
              <a:gd name="connsiteX3" fmla="*/ 0 w 1954101"/>
              <a:gd name="connsiteY3" fmla="*/ 1424304 h 1424304"/>
              <a:gd name="connsiteX4" fmla="*/ 0 w 1954101"/>
              <a:gd name="connsiteY4" fmla="*/ 0 h 1424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4101" h="1424304">
                <a:moveTo>
                  <a:pt x="0" y="0"/>
                </a:moveTo>
                <a:lnTo>
                  <a:pt x="1954101" y="0"/>
                </a:lnTo>
                <a:lnTo>
                  <a:pt x="1954101" y="1424304"/>
                </a:lnTo>
                <a:lnTo>
                  <a:pt x="0" y="142430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3792" tIns="113792" rIns="113792" bIns="113792" numCol="1" spcCol="1270" anchor="t" anchorCtr="0">
            <a:noAutofit/>
          </a:bodyPr>
          <a:lstStyle/>
          <a:p>
            <a:pPr marL="0" marR="0" lvl="0" indent="0" algn="ctr" defTabSz="711182" rtl="0" eaLnBrk="1" fontAlgn="auto" latinLnBrk="0" hangingPunct="1">
              <a:lnSpc>
                <a:spcPct val="90000"/>
              </a:lnSpc>
              <a:spcBef>
                <a:spcPts val="0"/>
              </a:spcBef>
              <a:spcAft>
                <a:spcPts val="756"/>
              </a:spcAft>
              <a:buClrTx/>
              <a:buSzTx/>
              <a:buFontTx/>
              <a:buNone/>
              <a:tabLst/>
              <a:defRPr/>
            </a:pPr>
            <a:r>
              <a:rPr kumimoji="0" lang="en-US" sz="1800" b="0" i="0" u="none" strike="noStrike" kern="1200" cap="none" spc="0" normalizeH="0" baseline="0" noProof="0">
                <a:ln>
                  <a:noFill/>
                </a:ln>
                <a:solidFill>
                  <a:prstClr val="black">
                    <a:hueOff val="0"/>
                    <a:satOff val="0"/>
                    <a:lumOff val="0"/>
                    <a:alphaOff val="0"/>
                  </a:prstClr>
                </a:solidFill>
                <a:effectLst/>
                <a:uLnTx/>
                <a:uFillTx/>
                <a:latin typeface="Franklin Gothic Medium Cond" panose="020B0606030402020204" pitchFamily="34" charset="0"/>
                <a:ea typeface="+mn-ea"/>
                <a:cs typeface="+mn-cs"/>
              </a:rPr>
              <a:t>Flood Risk  Review Meeting</a:t>
            </a:r>
          </a:p>
          <a:p>
            <a:pPr marL="0" marR="0" lvl="0" indent="0" algn="ctr" defTabSz="711182" rtl="0" eaLnBrk="1" fontAlgn="auto" latinLnBrk="0" hangingPunct="1">
              <a:lnSpc>
                <a:spcPct val="90000"/>
              </a:lnSpc>
              <a:spcBef>
                <a:spcPts val="0"/>
              </a:spcBef>
              <a:spcAft>
                <a:spcPts val="756"/>
              </a:spcAft>
              <a:buClrTx/>
              <a:buSzTx/>
              <a:buFontTx/>
              <a:buNone/>
              <a:tabLst/>
              <a:defRPr/>
            </a:pPr>
            <a:r>
              <a:rPr lang="en-US" sz="1600">
                <a:solidFill>
                  <a:schemeClr val="accent1">
                    <a:lumMod val="75000"/>
                  </a:schemeClr>
                </a:solidFill>
                <a:latin typeface="Franklin Gothic Medium" panose="020B0603020102020204" pitchFamily="34" charset="0"/>
              </a:rPr>
              <a:t>May 9, 2025</a:t>
            </a:r>
            <a:endParaRPr kumimoji="0" lang="en-US" sz="1600" b="0" i="0" u="none" strike="noStrike" kern="1200" cap="none" spc="0" normalizeH="0" baseline="0" noProof="0">
              <a:ln>
                <a:noFill/>
              </a:ln>
              <a:solidFill>
                <a:schemeClr val="accent1">
                  <a:lumMod val="75000"/>
                </a:schemeClr>
              </a:solidFill>
              <a:effectLst/>
              <a:uLnTx/>
              <a:uFillTx/>
              <a:latin typeface="Franklin Gothic Medium" panose="020B0603020102020204" pitchFamily="34" charset="0"/>
            </a:endParaRPr>
          </a:p>
        </p:txBody>
      </p:sp>
      <p:sp>
        <p:nvSpPr>
          <p:cNvPr id="16" name="Freeform 20">
            <a:extLst>
              <a:ext uri="{FF2B5EF4-FFF2-40B4-BE49-F238E27FC236}">
                <a16:creationId xmlns:a16="http://schemas.microsoft.com/office/drawing/2014/main" id="{AC5D5EAB-2B02-F194-3570-92FB03789425}"/>
              </a:ext>
            </a:extLst>
          </p:cNvPr>
          <p:cNvSpPr/>
          <p:nvPr/>
        </p:nvSpPr>
        <p:spPr>
          <a:xfrm>
            <a:off x="4956320" y="1466746"/>
            <a:ext cx="1844917" cy="1280160"/>
          </a:xfrm>
          <a:custGeom>
            <a:avLst/>
            <a:gdLst>
              <a:gd name="connsiteX0" fmla="*/ 0 w 1683090"/>
              <a:gd name="connsiteY0" fmla="*/ 0 h 1424304"/>
              <a:gd name="connsiteX1" fmla="*/ 1683090 w 1683090"/>
              <a:gd name="connsiteY1" fmla="*/ 0 h 1424304"/>
              <a:gd name="connsiteX2" fmla="*/ 1683090 w 1683090"/>
              <a:gd name="connsiteY2" fmla="*/ 1424304 h 1424304"/>
              <a:gd name="connsiteX3" fmla="*/ 0 w 1683090"/>
              <a:gd name="connsiteY3" fmla="*/ 1424304 h 1424304"/>
              <a:gd name="connsiteX4" fmla="*/ 0 w 1683090"/>
              <a:gd name="connsiteY4" fmla="*/ 0 h 1424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3090" h="1424304">
                <a:moveTo>
                  <a:pt x="0" y="0"/>
                </a:moveTo>
                <a:lnTo>
                  <a:pt x="1683090" y="0"/>
                </a:lnTo>
                <a:lnTo>
                  <a:pt x="1683090" y="1424304"/>
                </a:lnTo>
                <a:lnTo>
                  <a:pt x="0" y="142430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3792" tIns="113792" rIns="113792" bIns="113792" numCol="1" spcCol="1270" anchor="b" anchorCtr="0">
            <a:noAutofit/>
          </a:bodyPr>
          <a:lstStyle/>
          <a:p>
            <a:pPr marL="0" marR="0" lvl="0" indent="0" algn="ctr" defTabSz="711182" rtl="0" eaLnBrk="1" fontAlgn="auto" latinLnBrk="0" hangingPunct="1">
              <a:lnSpc>
                <a:spcPct val="90000"/>
              </a:lnSpc>
              <a:spcBef>
                <a:spcPts val="0"/>
              </a:spcBef>
              <a:spcAft>
                <a:spcPct val="35000"/>
              </a:spcAft>
              <a:buClrTx/>
              <a:buSzTx/>
              <a:buFontTx/>
              <a:buNone/>
              <a:tabLst/>
              <a:defRPr/>
            </a:pPr>
            <a:r>
              <a:rPr kumimoji="0" lang="en-US" sz="1800" b="0" i="0" u="none" strike="noStrike" kern="1200" cap="none" spc="0" normalizeH="0" baseline="0" noProof="0">
                <a:ln>
                  <a:noFill/>
                </a:ln>
                <a:solidFill>
                  <a:prstClr val="black">
                    <a:hueOff val="0"/>
                    <a:satOff val="0"/>
                    <a:lumOff val="0"/>
                    <a:alphaOff val="0"/>
                  </a:prstClr>
                </a:solidFill>
                <a:effectLst/>
                <a:uLnTx/>
                <a:uFillTx/>
                <a:latin typeface="Franklin Gothic Medium Cond"/>
                <a:ea typeface="+mn-ea"/>
                <a:cs typeface="+mn-cs"/>
              </a:rPr>
              <a:t>Preliminary Maps and CCO Meeting</a:t>
            </a:r>
          </a:p>
          <a:p>
            <a:pPr algn="ctr" defTabSz="711182">
              <a:lnSpc>
                <a:spcPct val="90000"/>
              </a:lnSpc>
              <a:spcAft>
                <a:spcPct val="35000"/>
              </a:spcAft>
              <a:defRPr/>
            </a:pPr>
            <a:r>
              <a:rPr lang="en-US" sz="1600">
                <a:solidFill>
                  <a:schemeClr val="tx2"/>
                </a:solidFill>
                <a:latin typeface="Franklin Gothic Medium" panose="020B0603020102020204" pitchFamily="34" charset="0"/>
              </a:rPr>
              <a:t>Fall/Winter 2025</a:t>
            </a:r>
          </a:p>
        </p:txBody>
      </p:sp>
      <p:sp>
        <p:nvSpPr>
          <p:cNvPr id="17" name="Freeform 24">
            <a:extLst>
              <a:ext uri="{FF2B5EF4-FFF2-40B4-BE49-F238E27FC236}">
                <a16:creationId xmlns:a16="http://schemas.microsoft.com/office/drawing/2014/main" id="{B513649A-AD10-016D-791C-88D498850CA4}"/>
              </a:ext>
            </a:extLst>
          </p:cNvPr>
          <p:cNvSpPr/>
          <p:nvPr/>
        </p:nvSpPr>
        <p:spPr>
          <a:xfrm>
            <a:off x="6359084" y="4028900"/>
            <a:ext cx="1463040" cy="1371600"/>
          </a:xfrm>
          <a:custGeom>
            <a:avLst/>
            <a:gdLst>
              <a:gd name="connsiteX0" fmla="*/ 0 w 1683090"/>
              <a:gd name="connsiteY0" fmla="*/ 0 h 1424304"/>
              <a:gd name="connsiteX1" fmla="*/ 1683090 w 1683090"/>
              <a:gd name="connsiteY1" fmla="*/ 0 h 1424304"/>
              <a:gd name="connsiteX2" fmla="*/ 1683090 w 1683090"/>
              <a:gd name="connsiteY2" fmla="*/ 1424304 h 1424304"/>
              <a:gd name="connsiteX3" fmla="*/ 0 w 1683090"/>
              <a:gd name="connsiteY3" fmla="*/ 1424304 h 1424304"/>
              <a:gd name="connsiteX4" fmla="*/ 0 w 1683090"/>
              <a:gd name="connsiteY4" fmla="*/ 0 h 1424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3090" h="1424304">
                <a:moveTo>
                  <a:pt x="0" y="0"/>
                </a:moveTo>
                <a:lnTo>
                  <a:pt x="1683090" y="0"/>
                </a:lnTo>
                <a:lnTo>
                  <a:pt x="1683090" y="1424304"/>
                </a:lnTo>
                <a:lnTo>
                  <a:pt x="0" y="142430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3792" tIns="113792" rIns="113792" bIns="113792" numCol="1" spcCol="1270" anchor="t" anchorCtr="0">
            <a:noAutofit/>
          </a:bodyPr>
          <a:lstStyle/>
          <a:p>
            <a:pPr marL="0" marR="0" lvl="0" indent="0" algn="ctr" defTabSz="711182" rtl="0" eaLnBrk="1" fontAlgn="auto" latinLnBrk="0" hangingPunct="1">
              <a:lnSpc>
                <a:spcPct val="90000"/>
              </a:lnSpc>
              <a:spcBef>
                <a:spcPts val="0"/>
              </a:spcBef>
              <a:spcAft>
                <a:spcPct val="35000"/>
              </a:spcAft>
              <a:buClrTx/>
              <a:buSzTx/>
              <a:buFontTx/>
              <a:buNone/>
              <a:tabLst/>
              <a:defRPr/>
            </a:pPr>
            <a:r>
              <a:rPr kumimoji="0" lang="en-US" sz="1800" b="0" i="0" u="none" strike="noStrike" kern="1200" cap="none" spc="0" normalizeH="0" baseline="0" noProof="0">
                <a:ln>
                  <a:noFill/>
                </a:ln>
                <a:solidFill>
                  <a:prstClr val="black">
                    <a:hueOff val="0"/>
                    <a:satOff val="0"/>
                    <a:lumOff val="0"/>
                    <a:alphaOff val="0"/>
                  </a:prstClr>
                </a:solidFill>
                <a:effectLst/>
                <a:uLnTx/>
                <a:uFillTx/>
                <a:latin typeface="Franklin Gothic Medium Cond"/>
                <a:ea typeface="+mn-ea"/>
                <a:cs typeface="+mn-cs"/>
              </a:rPr>
              <a:t>Appeal Period Start</a:t>
            </a:r>
          </a:p>
          <a:p>
            <a:pPr marL="0" marR="0" lvl="0" indent="0" algn="ctr" defTabSz="711182" rtl="0" eaLnBrk="1" fontAlgn="auto" latinLnBrk="0" hangingPunct="1">
              <a:lnSpc>
                <a:spcPct val="90000"/>
              </a:lnSpc>
              <a:spcBef>
                <a:spcPts val="0"/>
              </a:spcBef>
              <a:spcAft>
                <a:spcPct val="35000"/>
              </a:spcAft>
              <a:buClrTx/>
              <a:buSzTx/>
              <a:buFontTx/>
              <a:buNone/>
              <a:tabLst/>
              <a:defRPr/>
            </a:pPr>
            <a:r>
              <a:rPr lang="en-US" sz="1600">
                <a:solidFill>
                  <a:schemeClr val="tx2"/>
                </a:solidFill>
                <a:latin typeface="Franklin Gothic Medium" panose="020B0603020102020204" pitchFamily="34" charset="0"/>
              </a:rPr>
              <a:t>Spring 2026</a:t>
            </a:r>
          </a:p>
          <a:p>
            <a:pPr marL="0" marR="0" lvl="0" indent="0" algn="ctr" defTabSz="711182" rtl="0" eaLnBrk="1" fontAlgn="auto" latinLnBrk="0" hangingPunct="1">
              <a:lnSpc>
                <a:spcPct val="90000"/>
              </a:lnSpc>
              <a:spcBef>
                <a:spcPts val="0"/>
              </a:spcBef>
              <a:spcAft>
                <a:spcPct val="35000"/>
              </a:spcAft>
              <a:buClrTx/>
              <a:buSzTx/>
              <a:buFontTx/>
              <a:buNone/>
              <a:tabLst/>
              <a:defRPr/>
            </a:pPr>
            <a:endParaRPr kumimoji="0" lang="en-US" sz="1800" b="0" i="0" u="none" strike="noStrike" kern="1200" cap="none" spc="0" normalizeH="0" baseline="0" noProof="0">
              <a:ln>
                <a:noFill/>
              </a:ln>
              <a:solidFill>
                <a:srgbClr val="005188"/>
              </a:solidFill>
              <a:effectLst/>
              <a:uLnTx/>
              <a:uFillTx/>
              <a:latin typeface="Franklin Gothic Medium Cond" panose="020B0606030402020204" pitchFamily="34" charset="0"/>
              <a:ea typeface="+mn-ea"/>
              <a:cs typeface="+mn-cs"/>
            </a:endParaRPr>
          </a:p>
        </p:txBody>
      </p:sp>
      <p:sp>
        <p:nvSpPr>
          <p:cNvPr id="9" name="Freeform 24">
            <a:extLst>
              <a:ext uri="{FF2B5EF4-FFF2-40B4-BE49-F238E27FC236}">
                <a16:creationId xmlns:a16="http://schemas.microsoft.com/office/drawing/2014/main" id="{EA27EF92-7B7A-40D8-575F-3841AC3800F9}"/>
              </a:ext>
            </a:extLst>
          </p:cNvPr>
          <p:cNvSpPr/>
          <p:nvPr/>
        </p:nvSpPr>
        <p:spPr>
          <a:xfrm>
            <a:off x="7274748" y="1433732"/>
            <a:ext cx="2030643" cy="1280160"/>
          </a:xfrm>
          <a:custGeom>
            <a:avLst/>
            <a:gdLst>
              <a:gd name="connsiteX0" fmla="*/ 0 w 1683090"/>
              <a:gd name="connsiteY0" fmla="*/ 0 h 1424304"/>
              <a:gd name="connsiteX1" fmla="*/ 1683090 w 1683090"/>
              <a:gd name="connsiteY1" fmla="*/ 0 h 1424304"/>
              <a:gd name="connsiteX2" fmla="*/ 1683090 w 1683090"/>
              <a:gd name="connsiteY2" fmla="*/ 1424304 h 1424304"/>
              <a:gd name="connsiteX3" fmla="*/ 0 w 1683090"/>
              <a:gd name="connsiteY3" fmla="*/ 1424304 h 1424304"/>
              <a:gd name="connsiteX4" fmla="*/ 0 w 1683090"/>
              <a:gd name="connsiteY4" fmla="*/ 0 h 1424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3090" h="1424304">
                <a:moveTo>
                  <a:pt x="0" y="0"/>
                </a:moveTo>
                <a:lnTo>
                  <a:pt x="1683090" y="0"/>
                </a:lnTo>
                <a:lnTo>
                  <a:pt x="1683090" y="1424304"/>
                </a:lnTo>
                <a:lnTo>
                  <a:pt x="0" y="142430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3792" tIns="113792" rIns="113792" bIns="113792" numCol="1" spcCol="1270" anchor="b" anchorCtr="0">
            <a:noAutofit/>
          </a:bodyPr>
          <a:lstStyle/>
          <a:p>
            <a:pPr marL="0" marR="0" lvl="0" indent="0" algn="ctr" defTabSz="711182" rtl="0" eaLnBrk="1" fontAlgn="auto" latinLnBrk="0" hangingPunct="1">
              <a:lnSpc>
                <a:spcPct val="90000"/>
              </a:lnSpc>
              <a:spcBef>
                <a:spcPts val="0"/>
              </a:spcBef>
              <a:spcAft>
                <a:spcPct val="35000"/>
              </a:spcAft>
              <a:buClrTx/>
              <a:buSzTx/>
              <a:buFontTx/>
              <a:buNone/>
              <a:tabLst/>
              <a:defRPr/>
            </a:pPr>
            <a:r>
              <a:rPr kumimoji="0" lang="en-US" sz="1800" b="0" i="0" u="none" strike="noStrike" kern="1200" cap="none" spc="0" normalizeH="0" baseline="0" noProof="0">
                <a:ln>
                  <a:noFill/>
                </a:ln>
                <a:solidFill>
                  <a:prstClr val="black">
                    <a:hueOff val="0"/>
                    <a:satOff val="0"/>
                    <a:lumOff val="0"/>
                    <a:alphaOff val="0"/>
                  </a:prstClr>
                </a:solidFill>
                <a:effectLst/>
                <a:uLnTx/>
                <a:uFillTx/>
                <a:latin typeface="Franklin Gothic Medium Cond"/>
                <a:ea typeface="+mn-ea"/>
                <a:cs typeface="+mn-cs"/>
              </a:rPr>
              <a:t>End of Appeal Period</a:t>
            </a:r>
          </a:p>
          <a:p>
            <a:pPr algn="ctr" defTabSz="711182">
              <a:lnSpc>
                <a:spcPct val="90000"/>
              </a:lnSpc>
              <a:spcAft>
                <a:spcPct val="35000"/>
              </a:spcAft>
              <a:defRPr/>
            </a:pPr>
            <a:r>
              <a:rPr lang="en-US" sz="1600">
                <a:solidFill>
                  <a:schemeClr val="tx2"/>
                </a:solidFill>
                <a:latin typeface="Franklin Gothic Medium" panose="020B0603020102020204" pitchFamily="34" charset="0"/>
              </a:rPr>
              <a:t>90 days after Appeal Start</a:t>
            </a:r>
            <a:endParaRPr kumimoji="0" lang="en-US" sz="1600" b="0" i="0" u="none" strike="noStrike" kern="1200" cap="none" spc="0" normalizeH="0" baseline="0" noProof="0">
              <a:ln>
                <a:noFill/>
              </a:ln>
              <a:solidFill>
                <a:prstClr val="black">
                  <a:hueOff val="0"/>
                  <a:satOff val="0"/>
                  <a:lumOff val="0"/>
                  <a:alphaOff val="0"/>
                </a:prstClr>
              </a:solidFill>
              <a:effectLst/>
              <a:uLnTx/>
              <a:uFillTx/>
              <a:latin typeface="Franklin Gothic Medium Cond"/>
              <a:ea typeface="+mn-ea"/>
              <a:cs typeface="+mn-cs"/>
            </a:endParaRPr>
          </a:p>
        </p:txBody>
      </p:sp>
      <p:sp>
        <p:nvSpPr>
          <p:cNvPr id="8" name="Slide Number Placeholder 1">
            <a:extLst>
              <a:ext uri="{FF2B5EF4-FFF2-40B4-BE49-F238E27FC236}">
                <a16:creationId xmlns:a16="http://schemas.microsoft.com/office/drawing/2014/main" id="{9C473E60-F926-63D5-E609-187D38004B4B}"/>
              </a:ext>
              <a:ext uri="{C183D7F6-B498-43B3-948B-1728B52AA6E4}">
                <adec:decorative xmlns:adec="http://schemas.microsoft.com/office/drawing/2017/decorative" val="1"/>
              </a:ext>
            </a:extLst>
          </p:cNvPr>
          <p:cNvSpPr>
            <a:spLocks noGrp="1"/>
          </p:cNvSpPr>
          <p:nvPr>
            <p:ph type="sldNum" sz="quarter" idx="4"/>
          </p:nvPr>
        </p:nvSpPr>
        <p:spPr>
          <a:xfrm>
            <a:off x="11459278" y="6282727"/>
            <a:ext cx="427921" cy="170334"/>
          </a:xfrm>
        </p:spPr>
        <p:txBody>
          <a:bodyPr vert="horz" lIns="91440" tIns="45720" rIns="91440" bIns="45720" rtlCol="0" anchor="ctr">
            <a:noAutofit/>
          </a:bodyPr>
          <a:lstStyle>
            <a:lvl1pPr algn="r">
              <a:lnSpc>
                <a:spcPct val="100000"/>
              </a:lnSpc>
              <a:defRPr sz="800" b="0" i="0">
                <a:solidFill>
                  <a:schemeClr val="tx1">
                    <a:tint val="75000"/>
                  </a:schemeClr>
                </a:solidFill>
                <a:latin typeface="Franklin Gothic Medium" panose="020B0603020102020204" pitchFamily="34" charset="0"/>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8FCC257D-A786-9244-9E17-CE618C8B9275}" type="slidenum">
              <a:rPr kumimoji="0" lang="en-US" sz="800" b="0" i="0" u="none" strike="noStrike" kern="1200" cap="none" spc="0" normalizeH="0" baseline="0" noProof="0" smtClean="0">
                <a:ln>
                  <a:noFill/>
                </a:ln>
                <a:solidFill>
                  <a:srgbClr val="000000">
                    <a:tint val="75000"/>
                  </a:srgbClr>
                </a:solidFill>
                <a:effectLst/>
                <a:uLnTx/>
                <a:uFillTx/>
                <a:latin typeface="Franklin Gothic Medium" panose="020B06030201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800" b="0" i="0" u="none" strike="noStrike" kern="1200" cap="none" spc="0" normalizeH="0" baseline="0" noProof="0">
              <a:ln>
                <a:noFill/>
              </a:ln>
              <a:solidFill>
                <a:srgbClr val="000000">
                  <a:tint val="75000"/>
                </a:srgbClr>
              </a:solidFill>
              <a:effectLst/>
              <a:uLnTx/>
              <a:uFillTx/>
              <a:latin typeface="Franklin Gothic Medium" panose="020B0603020102020204" pitchFamily="34" charset="0"/>
              <a:ea typeface="+mn-ea"/>
              <a:cs typeface="+mn-cs"/>
            </a:endParaRPr>
          </a:p>
        </p:txBody>
      </p:sp>
      <p:sp>
        <p:nvSpPr>
          <p:cNvPr id="7" name="Freeform 17">
            <a:extLst>
              <a:ext uri="{FF2B5EF4-FFF2-40B4-BE49-F238E27FC236}">
                <a16:creationId xmlns:a16="http://schemas.microsoft.com/office/drawing/2014/main" id="{750D28A6-4764-66D2-DA7B-540618317DB1}"/>
              </a:ext>
              <a:ext uri="{C183D7F6-B498-43B3-948B-1728B52AA6E4}">
                <adec:decorative xmlns:adec="http://schemas.microsoft.com/office/drawing/2017/decorative" val="1"/>
              </a:ext>
            </a:extLst>
          </p:cNvPr>
          <p:cNvSpPr/>
          <p:nvPr/>
        </p:nvSpPr>
        <p:spPr>
          <a:xfrm>
            <a:off x="8849618" y="2531924"/>
            <a:ext cx="2157141" cy="731427"/>
          </a:xfrm>
          <a:custGeom>
            <a:avLst/>
            <a:gdLst>
              <a:gd name="connsiteX0" fmla="*/ 0 w 1954101"/>
              <a:gd name="connsiteY0" fmla="*/ 0 h 1424304"/>
              <a:gd name="connsiteX1" fmla="*/ 1954101 w 1954101"/>
              <a:gd name="connsiteY1" fmla="*/ 0 h 1424304"/>
              <a:gd name="connsiteX2" fmla="*/ 1954101 w 1954101"/>
              <a:gd name="connsiteY2" fmla="*/ 1424304 h 1424304"/>
              <a:gd name="connsiteX3" fmla="*/ 0 w 1954101"/>
              <a:gd name="connsiteY3" fmla="*/ 1424304 h 1424304"/>
              <a:gd name="connsiteX4" fmla="*/ 0 w 1954101"/>
              <a:gd name="connsiteY4" fmla="*/ 0 h 1424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4101" h="1424304">
                <a:moveTo>
                  <a:pt x="0" y="0"/>
                </a:moveTo>
                <a:lnTo>
                  <a:pt x="1954101" y="0"/>
                </a:lnTo>
                <a:lnTo>
                  <a:pt x="1954101" y="1424304"/>
                </a:lnTo>
                <a:lnTo>
                  <a:pt x="0" y="1424304"/>
                </a:lnTo>
                <a:lnTo>
                  <a:pt x="0" y="0"/>
                </a:lnTo>
                <a:close/>
              </a:path>
            </a:pathLst>
          </a:custGeom>
          <a:noFill/>
          <a:effectLst>
            <a:outerShdw blurRad="63500" sx="102000" sy="102000" algn="ctr" rotWithShape="0">
              <a:prstClr val="black">
                <a:alpha val="40000"/>
              </a:prstClr>
            </a:outerShdw>
          </a:effectLst>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3792" tIns="113792" rIns="113792" bIns="113792" numCol="1" spcCol="1270" anchor="t" anchorCtr="0">
            <a:noAutofit/>
          </a:bodyPr>
          <a:lstStyle/>
          <a:p>
            <a:pPr marL="0" marR="0" lvl="0" indent="0" algn="ctr" defTabSz="711182" rtl="0" eaLnBrk="1" fontAlgn="auto" latinLnBrk="0" hangingPunct="1">
              <a:lnSpc>
                <a:spcPct val="9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5A88"/>
              </a:solidFill>
              <a:effectLst/>
              <a:uLnTx/>
              <a:uFillTx/>
              <a:latin typeface="Franklin Gothic Medium" panose="020B0603020102020204"/>
              <a:ea typeface="+mn-ea"/>
              <a:cs typeface="+mn-cs"/>
            </a:endParaRPr>
          </a:p>
        </p:txBody>
      </p:sp>
      <p:cxnSp>
        <p:nvCxnSpPr>
          <p:cNvPr id="27" name="Straight Connector 26">
            <a:extLst>
              <a:ext uri="{FF2B5EF4-FFF2-40B4-BE49-F238E27FC236}">
                <a16:creationId xmlns:a16="http://schemas.microsoft.com/office/drawing/2014/main" id="{C16550C2-4261-70D7-026A-7C7727318967}"/>
              </a:ext>
              <a:ext uri="{C183D7F6-B498-43B3-948B-1728B52AA6E4}">
                <adec:decorative xmlns:adec="http://schemas.microsoft.com/office/drawing/2017/decorative" val="1"/>
              </a:ext>
            </a:extLst>
          </p:cNvPr>
          <p:cNvCxnSpPr>
            <a:cxnSpLocks/>
          </p:cNvCxnSpPr>
          <p:nvPr/>
        </p:nvCxnSpPr>
        <p:spPr>
          <a:xfrm>
            <a:off x="1906626" y="2887284"/>
            <a:ext cx="0" cy="36576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30" name="Picture 4">
            <a:extLst>
              <a:ext uri="{FF2B5EF4-FFF2-40B4-BE49-F238E27FC236}">
                <a16:creationId xmlns:a16="http://schemas.microsoft.com/office/drawing/2014/main" id="{D9A975E2-02CB-7AF5-737E-C7BBC50209C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396468" y="2887284"/>
            <a:ext cx="1066800" cy="901700"/>
          </a:xfrm>
          <a:prstGeom prst="rect">
            <a:avLst/>
          </a:prstGeom>
          <a:effectLst>
            <a:outerShdw blurRad="63500" sx="102000" sy="102000" algn="ctr" rotWithShape="0">
              <a:prstClr val="black">
                <a:alpha val="40000"/>
              </a:prstClr>
            </a:outerShdw>
          </a:effectLst>
        </p:spPr>
      </p:pic>
      <p:cxnSp>
        <p:nvCxnSpPr>
          <p:cNvPr id="42" name="Straight Connector 41">
            <a:extLst>
              <a:ext uri="{FF2B5EF4-FFF2-40B4-BE49-F238E27FC236}">
                <a16:creationId xmlns:a16="http://schemas.microsoft.com/office/drawing/2014/main" id="{6D0462A9-C460-D326-B858-6D5336D82270}"/>
              </a:ext>
              <a:ext uri="{C183D7F6-B498-43B3-948B-1728B52AA6E4}">
                <adec:decorative xmlns:adec="http://schemas.microsoft.com/office/drawing/2017/decorative" val="1"/>
              </a:ext>
            </a:extLst>
          </p:cNvPr>
          <p:cNvCxnSpPr>
            <a:cxnSpLocks/>
          </p:cNvCxnSpPr>
          <p:nvPr/>
        </p:nvCxnSpPr>
        <p:spPr>
          <a:xfrm>
            <a:off x="3235858" y="3606104"/>
            <a:ext cx="0" cy="36576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083438DC-2C1E-C723-1318-1BB79C818492}"/>
              </a:ext>
              <a:ext uri="{C183D7F6-B498-43B3-948B-1728B52AA6E4}">
                <adec:decorative xmlns:adec="http://schemas.microsoft.com/office/drawing/2017/decorative" val="1"/>
              </a:ext>
            </a:extLst>
          </p:cNvPr>
          <p:cNvCxnSpPr>
            <a:cxnSpLocks/>
          </p:cNvCxnSpPr>
          <p:nvPr/>
        </p:nvCxnSpPr>
        <p:spPr>
          <a:xfrm>
            <a:off x="3937754" y="2887284"/>
            <a:ext cx="0" cy="36576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3" name="Freeform 25">
            <a:extLst>
              <a:ext uri="{FF2B5EF4-FFF2-40B4-BE49-F238E27FC236}">
                <a16:creationId xmlns:a16="http://schemas.microsoft.com/office/drawing/2014/main" id="{CDC9DB42-9AA1-4B1F-1555-9B3ADBEE9F9F}"/>
              </a:ext>
            </a:extLst>
          </p:cNvPr>
          <p:cNvSpPr/>
          <p:nvPr/>
        </p:nvSpPr>
        <p:spPr>
          <a:xfrm>
            <a:off x="8613456" y="4022452"/>
            <a:ext cx="1766087" cy="1371600"/>
          </a:xfrm>
          <a:custGeom>
            <a:avLst/>
            <a:gdLst>
              <a:gd name="connsiteX0" fmla="*/ 0 w 615164"/>
              <a:gd name="connsiteY0" fmla="*/ 0 h 1424304"/>
              <a:gd name="connsiteX1" fmla="*/ 615164 w 615164"/>
              <a:gd name="connsiteY1" fmla="*/ 0 h 1424304"/>
              <a:gd name="connsiteX2" fmla="*/ 615164 w 615164"/>
              <a:gd name="connsiteY2" fmla="*/ 1424304 h 1424304"/>
              <a:gd name="connsiteX3" fmla="*/ 0 w 615164"/>
              <a:gd name="connsiteY3" fmla="*/ 1424304 h 1424304"/>
              <a:gd name="connsiteX4" fmla="*/ 0 w 615164"/>
              <a:gd name="connsiteY4" fmla="*/ 0 h 1424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5164" h="1424304">
                <a:moveTo>
                  <a:pt x="0" y="0"/>
                </a:moveTo>
                <a:lnTo>
                  <a:pt x="615164" y="0"/>
                </a:lnTo>
                <a:lnTo>
                  <a:pt x="615164" y="1424304"/>
                </a:lnTo>
                <a:lnTo>
                  <a:pt x="0" y="142430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9784" tIns="49784" rIns="49784" bIns="49784" numCol="1" spcCol="1270" anchor="t" anchorCtr="0">
            <a:noAutofit/>
          </a:bodyPr>
          <a:lstStyle/>
          <a:p>
            <a:pPr marL="0" marR="0" lvl="0" indent="0" algn="ctr" defTabSz="711182" rtl="0" eaLnBrk="1" fontAlgn="auto" latinLnBrk="0" hangingPunct="1">
              <a:lnSpc>
                <a:spcPct val="90000"/>
              </a:lnSpc>
              <a:spcBef>
                <a:spcPts val="0"/>
              </a:spcBef>
              <a:spcAft>
                <a:spcPct val="35000"/>
              </a:spcAft>
              <a:buClrTx/>
              <a:buSzTx/>
              <a:buFontTx/>
              <a:buNone/>
              <a:tabLst/>
              <a:defRPr/>
            </a:pPr>
            <a:r>
              <a:rPr kumimoji="0" lang="en-US" sz="1800" b="0" i="0" u="none" strike="noStrike" kern="1200" cap="none" spc="0" normalizeH="0" baseline="0" noProof="0">
                <a:ln>
                  <a:noFill/>
                </a:ln>
                <a:solidFill>
                  <a:prstClr val="black">
                    <a:hueOff val="0"/>
                    <a:satOff val="0"/>
                    <a:lumOff val="0"/>
                    <a:alphaOff val="0"/>
                  </a:prstClr>
                </a:solidFill>
                <a:effectLst/>
                <a:uLnTx/>
                <a:uFillTx/>
                <a:latin typeface="Franklin Gothic Medium Cond"/>
                <a:ea typeface="+mn-ea"/>
                <a:cs typeface="+mn-cs"/>
              </a:rPr>
              <a:t>FEMA Issues </a:t>
            </a:r>
            <a:br>
              <a:rPr kumimoji="0" lang="en-US" sz="1800" b="0" i="0" u="none" strike="noStrike" kern="1200" cap="none" spc="0" normalizeH="0" baseline="0" noProof="0">
                <a:ln>
                  <a:noFill/>
                </a:ln>
                <a:solidFill>
                  <a:prstClr val="black">
                    <a:hueOff val="0"/>
                    <a:satOff val="0"/>
                    <a:lumOff val="0"/>
                    <a:alphaOff val="0"/>
                  </a:prstClr>
                </a:solidFill>
                <a:effectLst/>
                <a:uLnTx/>
                <a:uFillTx/>
                <a:latin typeface="Franklin Gothic Medium Cond"/>
                <a:ea typeface="+mn-ea"/>
                <a:cs typeface="+mn-cs"/>
              </a:rPr>
            </a:br>
            <a:r>
              <a:rPr kumimoji="0" lang="en-US" sz="1800" b="0" i="0" u="none" strike="noStrike" kern="1200" cap="none" spc="0" normalizeH="0" baseline="0" noProof="0">
                <a:ln>
                  <a:noFill/>
                </a:ln>
                <a:solidFill>
                  <a:prstClr val="black">
                    <a:hueOff val="0"/>
                    <a:satOff val="0"/>
                    <a:lumOff val="0"/>
                    <a:alphaOff val="0"/>
                  </a:prstClr>
                </a:solidFill>
                <a:effectLst/>
                <a:uLnTx/>
                <a:uFillTx/>
                <a:latin typeface="Franklin Gothic Medium Cond"/>
                <a:ea typeface="+mn-ea"/>
                <a:cs typeface="+mn-cs"/>
              </a:rPr>
              <a:t>Letter of Final Determination (LFD)</a:t>
            </a:r>
          </a:p>
          <a:p>
            <a:pPr algn="ctr" defTabSz="711182">
              <a:lnSpc>
                <a:spcPct val="90000"/>
              </a:lnSpc>
              <a:spcAft>
                <a:spcPct val="35000"/>
              </a:spcAft>
              <a:defRPr/>
            </a:pPr>
            <a:r>
              <a:rPr lang="en-US" sz="1600">
                <a:solidFill>
                  <a:schemeClr val="tx2"/>
                </a:solidFill>
                <a:latin typeface="+mj-lt"/>
              </a:rPr>
              <a:t>Fall/Winter 2026</a:t>
            </a:r>
            <a:endParaRPr kumimoji="0" lang="en-US" sz="1600" b="0" i="0" u="none" strike="noStrike" kern="1200" cap="none" spc="0" normalizeH="0" baseline="0" noProof="0">
              <a:ln>
                <a:noFill/>
              </a:ln>
              <a:solidFill>
                <a:prstClr val="black">
                  <a:hueOff val="0"/>
                  <a:satOff val="0"/>
                  <a:lumOff val="0"/>
                  <a:alphaOff val="0"/>
                </a:prstClr>
              </a:solidFill>
              <a:effectLst/>
              <a:uLnTx/>
              <a:uFillTx/>
              <a:latin typeface="+mj-lt"/>
              <a:ea typeface="+mn-ea"/>
              <a:cs typeface="+mn-cs"/>
            </a:endParaRPr>
          </a:p>
          <a:p>
            <a:pPr marL="0" marR="0" lvl="0" indent="0" algn="ctr" defTabSz="711182" rtl="0" eaLnBrk="1" fontAlgn="auto" latinLnBrk="0" hangingPunct="1">
              <a:lnSpc>
                <a:spcPct val="90000"/>
              </a:lnSpc>
              <a:spcBef>
                <a:spcPts val="0"/>
              </a:spcBef>
              <a:spcAft>
                <a:spcPct val="35000"/>
              </a:spcAft>
              <a:buClrTx/>
              <a:buSzTx/>
              <a:buFontTx/>
              <a:buNone/>
              <a:tabLst/>
              <a:defRPr/>
            </a:pPr>
            <a:endParaRPr kumimoji="0" lang="en-US" sz="1800" b="0" i="0" u="none" strike="noStrike" kern="1200" cap="none" spc="0" normalizeH="0" baseline="0" noProof="0">
              <a:ln>
                <a:noFill/>
              </a:ln>
              <a:solidFill>
                <a:srgbClr val="005188"/>
              </a:solidFill>
              <a:effectLst/>
              <a:uLnTx/>
              <a:uFillTx/>
              <a:latin typeface="Franklin Gothic Medium Cond" panose="020B0606030402020204" pitchFamily="34" charset="0"/>
              <a:ea typeface="+mn-ea"/>
              <a:cs typeface="+mn-cs"/>
            </a:endParaRPr>
          </a:p>
        </p:txBody>
      </p:sp>
      <p:sp>
        <p:nvSpPr>
          <p:cNvPr id="11" name="Freeform 21">
            <a:extLst>
              <a:ext uri="{FF2B5EF4-FFF2-40B4-BE49-F238E27FC236}">
                <a16:creationId xmlns:a16="http://schemas.microsoft.com/office/drawing/2014/main" id="{85D4A7C7-608F-F8DF-8CF3-0669C78E2312}"/>
              </a:ext>
            </a:extLst>
          </p:cNvPr>
          <p:cNvSpPr/>
          <p:nvPr/>
        </p:nvSpPr>
        <p:spPr>
          <a:xfrm>
            <a:off x="9957802" y="1366211"/>
            <a:ext cx="1844917" cy="1280160"/>
          </a:xfrm>
          <a:custGeom>
            <a:avLst/>
            <a:gdLst>
              <a:gd name="connsiteX0" fmla="*/ 0 w 615164"/>
              <a:gd name="connsiteY0" fmla="*/ 0 h 1424304"/>
              <a:gd name="connsiteX1" fmla="*/ 615164 w 615164"/>
              <a:gd name="connsiteY1" fmla="*/ 0 h 1424304"/>
              <a:gd name="connsiteX2" fmla="*/ 615164 w 615164"/>
              <a:gd name="connsiteY2" fmla="*/ 1424304 h 1424304"/>
              <a:gd name="connsiteX3" fmla="*/ 0 w 615164"/>
              <a:gd name="connsiteY3" fmla="*/ 1424304 h 1424304"/>
              <a:gd name="connsiteX4" fmla="*/ 0 w 615164"/>
              <a:gd name="connsiteY4" fmla="*/ 0 h 1424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5164" h="1424304">
                <a:moveTo>
                  <a:pt x="0" y="0"/>
                </a:moveTo>
                <a:lnTo>
                  <a:pt x="615164" y="0"/>
                </a:lnTo>
                <a:lnTo>
                  <a:pt x="615164" y="1424304"/>
                </a:lnTo>
                <a:lnTo>
                  <a:pt x="0" y="1424304"/>
                </a:lnTo>
                <a:lnTo>
                  <a:pt x="0" y="0"/>
                </a:lnTo>
                <a:close/>
              </a:path>
            </a:pathLst>
          </a:custGeom>
          <a:no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9784" tIns="49784" rIns="49784" bIns="49784" numCol="1" spcCol="1270" anchor="b" anchorCtr="0">
            <a:noAutofit/>
          </a:bodyPr>
          <a:lstStyle/>
          <a:p>
            <a:pPr marL="0" marR="0" lvl="0" indent="0" algn="ctr" defTabSz="711182" rtl="0" eaLnBrk="1" fontAlgn="auto" latinLnBrk="0" hangingPunct="1">
              <a:lnSpc>
                <a:spcPct val="90000"/>
              </a:lnSpc>
              <a:spcBef>
                <a:spcPts val="0"/>
              </a:spcBef>
              <a:spcAft>
                <a:spcPct val="35000"/>
              </a:spcAft>
              <a:buClrTx/>
              <a:buSzTx/>
              <a:buFontTx/>
              <a:buNone/>
              <a:tabLst/>
              <a:defRPr/>
            </a:pPr>
            <a:r>
              <a:rPr kumimoji="0" lang="en-US" sz="1800" b="0" i="0" u="none" strike="noStrike" kern="1200" cap="none" spc="0" normalizeH="0" baseline="0" noProof="0">
                <a:ln>
                  <a:noFill/>
                </a:ln>
                <a:solidFill>
                  <a:prstClr val="black">
                    <a:hueOff val="0"/>
                    <a:satOff val="0"/>
                    <a:lumOff val="0"/>
                  </a:prstClr>
                </a:solidFill>
                <a:effectLst/>
                <a:uLnTx/>
                <a:uFillTx/>
                <a:latin typeface="Franklin Gothic Medium Cond" panose="020B0606030402020204" pitchFamily="34" charset="0"/>
                <a:ea typeface="+mn-ea"/>
                <a:cs typeface="+mn-cs"/>
              </a:rPr>
              <a:t>Updated Effective Maps</a:t>
            </a:r>
          </a:p>
          <a:p>
            <a:pPr algn="ctr" defTabSz="711182">
              <a:lnSpc>
                <a:spcPct val="90000"/>
              </a:lnSpc>
              <a:spcAft>
                <a:spcPct val="35000"/>
              </a:spcAft>
              <a:defRPr/>
            </a:pPr>
            <a:r>
              <a:rPr lang="en-US" sz="1600">
                <a:solidFill>
                  <a:schemeClr val="tx2"/>
                </a:solidFill>
                <a:latin typeface="+mj-lt"/>
              </a:rPr>
              <a:t>6 months after LFD</a:t>
            </a:r>
          </a:p>
        </p:txBody>
      </p:sp>
      <p:cxnSp>
        <p:nvCxnSpPr>
          <p:cNvPr id="47" name="Straight Connector 46">
            <a:extLst>
              <a:ext uri="{FF2B5EF4-FFF2-40B4-BE49-F238E27FC236}">
                <a16:creationId xmlns:a16="http://schemas.microsoft.com/office/drawing/2014/main" id="{0991C646-FB55-EC03-D53D-D0525E565D51}"/>
              </a:ext>
              <a:ext uri="{C183D7F6-B498-43B3-948B-1728B52AA6E4}">
                <adec:decorative xmlns:adec="http://schemas.microsoft.com/office/drawing/2017/decorative" val="1"/>
              </a:ext>
            </a:extLst>
          </p:cNvPr>
          <p:cNvCxnSpPr>
            <a:cxnSpLocks/>
          </p:cNvCxnSpPr>
          <p:nvPr/>
        </p:nvCxnSpPr>
        <p:spPr>
          <a:xfrm>
            <a:off x="4680125" y="3606104"/>
            <a:ext cx="0" cy="36576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48" name="Oval 47">
            <a:extLst>
              <a:ext uri="{FF2B5EF4-FFF2-40B4-BE49-F238E27FC236}">
                <a16:creationId xmlns:a16="http://schemas.microsoft.com/office/drawing/2014/main" id="{30C864E8-8EE6-BF96-46C7-F7F35419852A}"/>
              </a:ext>
              <a:ext uri="{C183D7F6-B498-43B3-948B-1728B52AA6E4}">
                <adec:decorative xmlns:adec="http://schemas.microsoft.com/office/drawing/2017/decorative" val="1"/>
              </a:ext>
            </a:extLst>
          </p:cNvPr>
          <p:cNvSpPr/>
          <p:nvPr/>
        </p:nvSpPr>
        <p:spPr>
          <a:xfrm flipV="1">
            <a:off x="1804357" y="3331978"/>
            <a:ext cx="199539" cy="199537"/>
          </a:xfrm>
          <a:prstGeom prst="ellipse">
            <a:avLst/>
          </a:prstGeom>
          <a:solidFill>
            <a:srgbClr val="005288"/>
          </a:solidFill>
          <a:ln w="38100"/>
          <a:effectLst/>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49" name="Oval 48">
            <a:extLst>
              <a:ext uri="{FF2B5EF4-FFF2-40B4-BE49-F238E27FC236}">
                <a16:creationId xmlns:a16="http://schemas.microsoft.com/office/drawing/2014/main" id="{2F8E4C1D-9FD1-7C2C-836D-1C3CC48DC796}"/>
              </a:ext>
              <a:ext uri="{C183D7F6-B498-43B3-948B-1728B52AA6E4}">
                <adec:decorative xmlns:adec="http://schemas.microsoft.com/office/drawing/2017/decorative" val="1"/>
              </a:ext>
            </a:extLst>
          </p:cNvPr>
          <p:cNvSpPr/>
          <p:nvPr/>
        </p:nvSpPr>
        <p:spPr>
          <a:xfrm flipV="1">
            <a:off x="3141359" y="3331978"/>
            <a:ext cx="199539" cy="199537"/>
          </a:xfrm>
          <a:prstGeom prst="ellipse">
            <a:avLst/>
          </a:prstGeom>
          <a:solidFill>
            <a:srgbClr val="005288"/>
          </a:solidFill>
          <a:ln w="38100"/>
          <a:effectLst/>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50" name="Oval 49">
            <a:extLst>
              <a:ext uri="{FF2B5EF4-FFF2-40B4-BE49-F238E27FC236}">
                <a16:creationId xmlns:a16="http://schemas.microsoft.com/office/drawing/2014/main" id="{E54EB44E-DE7C-3F4F-9C45-5398132DAE4A}"/>
              </a:ext>
              <a:ext uri="{C183D7F6-B498-43B3-948B-1728B52AA6E4}">
                <adec:decorative xmlns:adec="http://schemas.microsoft.com/office/drawing/2017/decorative" val="1"/>
              </a:ext>
            </a:extLst>
          </p:cNvPr>
          <p:cNvSpPr/>
          <p:nvPr/>
        </p:nvSpPr>
        <p:spPr>
          <a:xfrm flipV="1">
            <a:off x="3837331" y="3331978"/>
            <a:ext cx="199539" cy="199537"/>
          </a:xfrm>
          <a:prstGeom prst="ellipse">
            <a:avLst/>
          </a:prstGeom>
          <a:solidFill>
            <a:srgbClr val="005288"/>
          </a:solidFill>
          <a:ln w="38100"/>
          <a:effectLst/>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51" name="Oval 50">
            <a:extLst>
              <a:ext uri="{FF2B5EF4-FFF2-40B4-BE49-F238E27FC236}">
                <a16:creationId xmlns:a16="http://schemas.microsoft.com/office/drawing/2014/main" id="{B87D994C-DACD-5A2A-FFAD-A123B9B87D14}"/>
              </a:ext>
              <a:ext uri="{C183D7F6-B498-43B3-948B-1728B52AA6E4}">
                <adec:decorative xmlns:adec="http://schemas.microsoft.com/office/drawing/2017/decorative" val="1"/>
              </a:ext>
            </a:extLst>
          </p:cNvPr>
          <p:cNvSpPr/>
          <p:nvPr/>
        </p:nvSpPr>
        <p:spPr>
          <a:xfrm flipV="1">
            <a:off x="4571008" y="3331978"/>
            <a:ext cx="199539" cy="199537"/>
          </a:xfrm>
          <a:prstGeom prst="ellipse">
            <a:avLst/>
          </a:prstGeom>
          <a:solidFill>
            <a:srgbClr val="005288"/>
          </a:solidFill>
          <a:ln w="38100"/>
          <a:effectLst/>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18" name="Oval 17">
            <a:extLst>
              <a:ext uri="{FF2B5EF4-FFF2-40B4-BE49-F238E27FC236}">
                <a16:creationId xmlns:a16="http://schemas.microsoft.com/office/drawing/2014/main" id="{5D27D0FE-282D-A770-2FA2-91A3347D6C69}"/>
              </a:ext>
              <a:ext uri="{C183D7F6-B498-43B3-948B-1728B52AA6E4}">
                <adec:decorative xmlns:adec="http://schemas.microsoft.com/office/drawing/2017/decorative" val="1"/>
              </a:ext>
            </a:extLst>
          </p:cNvPr>
          <p:cNvSpPr/>
          <p:nvPr/>
        </p:nvSpPr>
        <p:spPr>
          <a:xfrm flipV="1">
            <a:off x="8190301" y="3331978"/>
            <a:ext cx="199539" cy="199537"/>
          </a:xfrm>
          <a:prstGeom prst="ellipse">
            <a:avLst/>
          </a:prstGeom>
          <a:solidFill>
            <a:srgbClr val="005288"/>
          </a:solidFill>
          <a:ln w="38100"/>
          <a:effectLst/>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cxnSp>
        <p:nvCxnSpPr>
          <p:cNvPr id="19" name="Straight Connector 18">
            <a:extLst>
              <a:ext uri="{FF2B5EF4-FFF2-40B4-BE49-F238E27FC236}">
                <a16:creationId xmlns:a16="http://schemas.microsoft.com/office/drawing/2014/main" id="{8BAAE3B4-B53C-94A0-3EC3-A6D26B45BC65}"/>
              </a:ext>
              <a:ext uri="{C183D7F6-B498-43B3-948B-1728B52AA6E4}">
                <adec:decorative xmlns:adec="http://schemas.microsoft.com/office/drawing/2017/decorative" val="1"/>
              </a:ext>
            </a:extLst>
          </p:cNvPr>
          <p:cNvCxnSpPr>
            <a:cxnSpLocks/>
          </p:cNvCxnSpPr>
          <p:nvPr/>
        </p:nvCxnSpPr>
        <p:spPr>
          <a:xfrm>
            <a:off x="5870471" y="2887284"/>
            <a:ext cx="0" cy="36576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01595457-B7D3-BC5A-4CA6-2F9CD94360A6}"/>
              </a:ext>
              <a:ext uri="{C183D7F6-B498-43B3-948B-1728B52AA6E4}">
                <adec:decorative xmlns:adec="http://schemas.microsoft.com/office/drawing/2017/decorative" val="1"/>
              </a:ext>
            </a:extLst>
          </p:cNvPr>
          <p:cNvSpPr/>
          <p:nvPr/>
        </p:nvSpPr>
        <p:spPr>
          <a:xfrm flipV="1">
            <a:off x="5777439" y="3331978"/>
            <a:ext cx="199539" cy="199537"/>
          </a:xfrm>
          <a:prstGeom prst="ellipse">
            <a:avLst/>
          </a:prstGeom>
          <a:solidFill>
            <a:srgbClr val="005288"/>
          </a:solidFill>
          <a:ln w="38100"/>
          <a:effectLst/>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21" name="Oval 20">
            <a:extLst>
              <a:ext uri="{FF2B5EF4-FFF2-40B4-BE49-F238E27FC236}">
                <a16:creationId xmlns:a16="http://schemas.microsoft.com/office/drawing/2014/main" id="{6E85BBA9-2C39-1E13-DE65-529A10AD1E81}"/>
              </a:ext>
              <a:ext uri="{C183D7F6-B498-43B3-948B-1728B52AA6E4}">
                <adec:decorative xmlns:adec="http://schemas.microsoft.com/office/drawing/2017/decorative" val="1"/>
              </a:ext>
            </a:extLst>
          </p:cNvPr>
          <p:cNvSpPr/>
          <p:nvPr/>
        </p:nvSpPr>
        <p:spPr>
          <a:xfrm flipV="1">
            <a:off x="6983870" y="3331978"/>
            <a:ext cx="199539" cy="199537"/>
          </a:xfrm>
          <a:prstGeom prst="ellipse">
            <a:avLst/>
          </a:prstGeom>
          <a:solidFill>
            <a:srgbClr val="005288"/>
          </a:solidFill>
          <a:ln w="38100"/>
          <a:effectLst/>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cxnSp>
        <p:nvCxnSpPr>
          <p:cNvPr id="22" name="Straight Connector 21">
            <a:extLst>
              <a:ext uri="{FF2B5EF4-FFF2-40B4-BE49-F238E27FC236}">
                <a16:creationId xmlns:a16="http://schemas.microsoft.com/office/drawing/2014/main" id="{EB7BC64B-594E-AFF2-1D10-B96799941B49}"/>
              </a:ext>
              <a:ext uri="{C183D7F6-B498-43B3-948B-1728B52AA6E4}">
                <adec:decorative xmlns:adec="http://schemas.microsoft.com/office/drawing/2017/decorative" val="1"/>
              </a:ext>
            </a:extLst>
          </p:cNvPr>
          <p:cNvCxnSpPr>
            <a:cxnSpLocks/>
          </p:cNvCxnSpPr>
          <p:nvPr/>
        </p:nvCxnSpPr>
        <p:spPr>
          <a:xfrm>
            <a:off x="9505278" y="3606104"/>
            <a:ext cx="0" cy="36576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800D659-7BCD-0EC8-80FD-60785D7AC478}"/>
              </a:ext>
              <a:ext uri="{C183D7F6-B498-43B3-948B-1728B52AA6E4}">
                <adec:decorative xmlns:adec="http://schemas.microsoft.com/office/drawing/2017/decorative" val="1"/>
              </a:ext>
            </a:extLst>
          </p:cNvPr>
          <p:cNvCxnSpPr>
            <a:cxnSpLocks/>
          </p:cNvCxnSpPr>
          <p:nvPr/>
        </p:nvCxnSpPr>
        <p:spPr>
          <a:xfrm>
            <a:off x="8274605" y="2887284"/>
            <a:ext cx="0" cy="36576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6780BF0A-AC62-13DD-2537-EABEAE965BF9}"/>
              </a:ext>
              <a:ext uri="{C183D7F6-B498-43B3-948B-1728B52AA6E4}">
                <adec:decorative xmlns:adec="http://schemas.microsoft.com/office/drawing/2017/decorative" val="1"/>
              </a:ext>
            </a:extLst>
          </p:cNvPr>
          <p:cNvSpPr/>
          <p:nvPr/>
        </p:nvSpPr>
        <p:spPr>
          <a:xfrm flipV="1">
            <a:off x="9396731" y="3331978"/>
            <a:ext cx="199539" cy="199537"/>
          </a:xfrm>
          <a:prstGeom prst="ellipse">
            <a:avLst/>
          </a:prstGeom>
          <a:solidFill>
            <a:srgbClr val="005288"/>
          </a:solidFill>
          <a:ln w="38100"/>
          <a:effectLst/>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cxnSp>
        <p:nvCxnSpPr>
          <p:cNvPr id="31" name="Straight Connector 30">
            <a:extLst>
              <a:ext uri="{FF2B5EF4-FFF2-40B4-BE49-F238E27FC236}">
                <a16:creationId xmlns:a16="http://schemas.microsoft.com/office/drawing/2014/main" id="{3EDCAF66-8953-1366-402A-AE56747EABB3}"/>
              </a:ext>
              <a:ext uri="{C183D7F6-B498-43B3-948B-1728B52AA6E4}">
                <adec:decorative xmlns:adec="http://schemas.microsoft.com/office/drawing/2017/decorative" val="1"/>
              </a:ext>
            </a:extLst>
          </p:cNvPr>
          <p:cNvCxnSpPr>
            <a:cxnSpLocks/>
          </p:cNvCxnSpPr>
          <p:nvPr/>
        </p:nvCxnSpPr>
        <p:spPr>
          <a:xfrm>
            <a:off x="7082754" y="3606104"/>
            <a:ext cx="0" cy="36576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6" name="Freeform 17">
            <a:extLst>
              <a:ext uri="{FF2B5EF4-FFF2-40B4-BE49-F238E27FC236}">
                <a16:creationId xmlns:a16="http://schemas.microsoft.com/office/drawing/2014/main" id="{F09BE222-D98A-09E8-C716-B8629608EBF7}"/>
              </a:ext>
            </a:extLst>
          </p:cNvPr>
          <p:cNvSpPr/>
          <p:nvPr/>
        </p:nvSpPr>
        <p:spPr>
          <a:xfrm>
            <a:off x="115635" y="4020777"/>
            <a:ext cx="2309307" cy="1371600"/>
          </a:xfrm>
          <a:custGeom>
            <a:avLst/>
            <a:gdLst>
              <a:gd name="connsiteX0" fmla="*/ 0 w 1954101"/>
              <a:gd name="connsiteY0" fmla="*/ 0 h 1424304"/>
              <a:gd name="connsiteX1" fmla="*/ 1954101 w 1954101"/>
              <a:gd name="connsiteY1" fmla="*/ 0 h 1424304"/>
              <a:gd name="connsiteX2" fmla="*/ 1954101 w 1954101"/>
              <a:gd name="connsiteY2" fmla="*/ 1424304 h 1424304"/>
              <a:gd name="connsiteX3" fmla="*/ 0 w 1954101"/>
              <a:gd name="connsiteY3" fmla="*/ 1424304 h 1424304"/>
              <a:gd name="connsiteX4" fmla="*/ 0 w 1954101"/>
              <a:gd name="connsiteY4" fmla="*/ 0 h 1424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4101" h="1424304">
                <a:moveTo>
                  <a:pt x="0" y="0"/>
                </a:moveTo>
                <a:lnTo>
                  <a:pt x="1954101" y="0"/>
                </a:lnTo>
                <a:lnTo>
                  <a:pt x="1954101" y="1424304"/>
                </a:lnTo>
                <a:lnTo>
                  <a:pt x="0" y="142430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3792" tIns="113792" rIns="113792" bIns="113792" numCol="1" spcCol="1270" anchor="t" anchorCtr="0">
            <a:noAutofit/>
          </a:bodyPr>
          <a:lstStyle/>
          <a:p>
            <a:pPr marL="0" marR="0" lvl="0" indent="0" algn="ctr" defTabSz="711182" rtl="0" eaLnBrk="1" fontAlgn="auto" latinLnBrk="0" hangingPunct="1">
              <a:lnSpc>
                <a:spcPct val="90000"/>
              </a:lnSpc>
              <a:spcBef>
                <a:spcPts val="0"/>
              </a:spcBef>
              <a:spcAft>
                <a:spcPts val="0"/>
              </a:spcAft>
              <a:buClrTx/>
              <a:buSzTx/>
              <a:buFontTx/>
              <a:buNone/>
              <a:tabLst/>
              <a:defRPr/>
            </a:pPr>
            <a:r>
              <a:rPr lang="en-US">
                <a:solidFill>
                  <a:srgbClr val="000000">
                    <a:alpha val="50000"/>
                  </a:srgbClr>
                </a:solidFill>
                <a:latin typeface="Franklin Gothic Medium Cond"/>
              </a:rPr>
              <a:t>Current Effective Maps</a:t>
            </a:r>
            <a:br>
              <a:rPr lang="en-US">
                <a:solidFill>
                  <a:srgbClr val="000000">
                    <a:alpha val="50000"/>
                  </a:srgbClr>
                </a:solidFill>
                <a:latin typeface="Franklin Gothic Medium Cond"/>
              </a:rPr>
            </a:br>
            <a:r>
              <a:rPr lang="en-US">
                <a:solidFill>
                  <a:srgbClr val="000000">
                    <a:alpha val="50000"/>
                  </a:srgbClr>
                </a:solidFill>
                <a:latin typeface="Franklin Gothic Medium Cond"/>
              </a:rPr>
              <a:t>(Digital Conversion)</a:t>
            </a:r>
          </a:p>
          <a:p>
            <a:pPr marL="0" marR="0" lvl="0" indent="0" algn="ctr" defTabSz="711182" rtl="0" eaLnBrk="1" fontAlgn="auto" latinLnBrk="0" hangingPunct="1">
              <a:lnSpc>
                <a:spcPct val="9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5A88">
                    <a:alpha val="50000"/>
                  </a:srgbClr>
                </a:solidFill>
                <a:effectLst/>
                <a:highlight>
                  <a:srgbClr val="FFFF00"/>
                </a:highlight>
                <a:uLnTx/>
                <a:uFillTx/>
                <a:latin typeface="Franklin Gothic Medium" panose="020B0603020102020204"/>
                <a:ea typeface="+mn-ea"/>
                <a:cs typeface="+mn-cs"/>
              </a:rPr>
              <a:t> </a:t>
            </a:r>
            <a:endParaRPr kumimoji="0" lang="en-US" sz="1600" b="0" i="0" u="none" strike="noStrike" kern="1200" cap="none" spc="0" normalizeH="0" baseline="0" noProof="0">
              <a:ln>
                <a:noFill/>
              </a:ln>
              <a:solidFill>
                <a:srgbClr val="000000">
                  <a:hueOff val="0"/>
                  <a:satOff val="0"/>
                  <a:lumOff val="0"/>
                  <a:alpha val="50000"/>
                </a:srgbClr>
              </a:solidFill>
              <a:effectLst/>
              <a:highlight>
                <a:srgbClr val="FFFF00"/>
              </a:highlight>
              <a:uLnTx/>
              <a:uFillTx/>
              <a:latin typeface="Franklin Gothic Medium" panose="020B0603020102020204"/>
              <a:ea typeface="+mn-ea"/>
              <a:cs typeface="+mn-cs"/>
            </a:endParaRPr>
          </a:p>
        </p:txBody>
      </p:sp>
      <p:cxnSp>
        <p:nvCxnSpPr>
          <p:cNvPr id="10" name="Straight Connector 9">
            <a:extLst>
              <a:ext uri="{FF2B5EF4-FFF2-40B4-BE49-F238E27FC236}">
                <a16:creationId xmlns:a16="http://schemas.microsoft.com/office/drawing/2014/main" id="{A1987014-B021-F28F-0ECE-85A20504BC89}"/>
              </a:ext>
              <a:ext uri="{C183D7F6-B498-43B3-948B-1728B52AA6E4}">
                <adec:decorative xmlns:adec="http://schemas.microsoft.com/office/drawing/2017/decorative" val="1"/>
              </a:ext>
            </a:extLst>
          </p:cNvPr>
          <p:cNvCxnSpPr>
            <a:cxnSpLocks/>
          </p:cNvCxnSpPr>
          <p:nvPr/>
        </p:nvCxnSpPr>
        <p:spPr>
          <a:xfrm>
            <a:off x="1248370" y="3607674"/>
            <a:ext cx="0" cy="36576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0BD94665-A7AC-4EAB-B421-56D79DBEF5B9}"/>
              </a:ext>
              <a:ext uri="{C183D7F6-B498-43B3-948B-1728B52AA6E4}">
                <adec:decorative xmlns:adec="http://schemas.microsoft.com/office/drawing/2017/decorative" val="1"/>
              </a:ext>
            </a:extLst>
          </p:cNvPr>
          <p:cNvSpPr/>
          <p:nvPr/>
        </p:nvSpPr>
        <p:spPr>
          <a:xfrm flipV="1">
            <a:off x="1153871" y="3333548"/>
            <a:ext cx="199539" cy="199537"/>
          </a:xfrm>
          <a:prstGeom prst="ellipse">
            <a:avLst/>
          </a:prstGeom>
          <a:solidFill>
            <a:srgbClr val="005288"/>
          </a:solidFill>
          <a:ln w="38100"/>
          <a:effectLst/>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8696428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7166C-6B9E-C4DB-B363-A48EBA8C4F88}"/>
              </a:ext>
            </a:extLst>
          </p:cNvPr>
          <p:cNvSpPr>
            <a:spLocks noGrp="1"/>
          </p:cNvSpPr>
          <p:nvPr>
            <p:ph type="title"/>
          </p:nvPr>
        </p:nvSpPr>
        <p:spPr/>
        <p:txBody>
          <a:bodyPr>
            <a:normAutofit/>
          </a:bodyPr>
          <a:lstStyle/>
          <a:p>
            <a:r>
              <a:rPr lang="en-US"/>
              <a:t>Flood Study Update</a:t>
            </a:r>
          </a:p>
        </p:txBody>
      </p:sp>
    </p:spTree>
    <p:extLst>
      <p:ext uri="{BB962C8B-B14F-4D97-AF65-F5344CB8AC3E}">
        <p14:creationId xmlns:p14="http://schemas.microsoft.com/office/powerpoint/2010/main" val="8886343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54478CB-1FD5-7AB0-66DD-C2818B20EE01}"/>
              </a:ext>
            </a:extLst>
          </p:cNvPr>
          <p:cNvSpPr>
            <a:spLocks noGrp="1"/>
          </p:cNvSpPr>
          <p:nvPr>
            <p:ph type="title"/>
          </p:nvPr>
        </p:nvSpPr>
        <p:spPr/>
        <p:txBody>
          <a:bodyPr>
            <a:normAutofit fontScale="90000"/>
          </a:bodyPr>
          <a:lstStyle/>
          <a:p>
            <a:r>
              <a:rPr lang="en-US"/>
              <a:t>Flood Insurance Rate Maps and Studies</a:t>
            </a:r>
          </a:p>
        </p:txBody>
      </p:sp>
      <p:sp>
        <p:nvSpPr>
          <p:cNvPr id="4" name="Content Placeholder 3">
            <a:extLst>
              <a:ext uri="{FF2B5EF4-FFF2-40B4-BE49-F238E27FC236}">
                <a16:creationId xmlns:a16="http://schemas.microsoft.com/office/drawing/2014/main" id="{72B04371-D2DE-9375-3F4A-B7C524E4A886}"/>
              </a:ext>
            </a:extLst>
          </p:cNvPr>
          <p:cNvSpPr>
            <a:spLocks noGrp="1"/>
          </p:cNvSpPr>
          <p:nvPr>
            <p:ph sz="half" idx="2"/>
          </p:nvPr>
        </p:nvSpPr>
        <p:spPr/>
        <p:txBody>
          <a:bodyPr/>
          <a:lstStyle/>
          <a:p>
            <a:pPr marL="0" indent="0">
              <a:spcBef>
                <a:spcPts val="945"/>
              </a:spcBef>
              <a:buNone/>
            </a:pPr>
            <a:r>
              <a:rPr lang="en-US" sz="2000" b="1">
                <a:solidFill>
                  <a:srgbClr val="404040"/>
                </a:solidFill>
                <a:cs typeface="Arial"/>
              </a:rPr>
              <a:t>Key</a:t>
            </a:r>
            <a:r>
              <a:rPr lang="en-US" sz="2000" b="1" spc="-15">
                <a:solidFill>
                  <a:srgbClr val="404040"/>
                </a:solidFill>
                <a:cs typeface="Arial"/>
              </a:rPr>
              <a:t> </a:t>
            </a:r>
            <a:r>
              <a:rPr lang="en-US" sz="2000" b="1" spc="-10">
                <a:solidFill>
                  <a:srgbClr val="404040"/>
                </a:solidFill>
                <a:cs typeface="Arial"/>
              </a:rPr>
              <a:t>Terms:</a:t>
            </a:r>
            <a:endParaRPr lang="en-US" sz="2000">
              <a:cs typeface="Arial"/>
            </a:endParaRPr>
          </a:p>
          <a:p>
            <a:pPr marL="243840" marR="188595" indent="-231775">
              <a:spcBef>
                <a:spcPts val="840"/>
              </a:spcBef>
              <a:buClr>
                <a:srgbClr val="3D3E3D"/>
              </a:buClr>
              <a:buSzPct val="90000"/>
              <a:buFont typeface="Wingdings"/>
              <a:buChar char=""/>
              <a:tabLst>
                <a:tab pos="243840" algn="l"/>
                <a:tab pos="244475" algn="l"/>
              </a:tabLst>
            </a:pPr>
            <a:r>
              <a:rPr lang="en-US" sz="2000">
                <a:solidFill>
                  <a:srgbClr val="404040"/>
                </a:solidFill>
                <a:cs typeface="Arial"/>
              </a:rPr>
              <a:t>Flood</a:t>
            </a:r>
            <a:r>
              <a:rPr lang="en-US" sz="2000" spc="-15">
                <a:solidFill>
                  <a:srgbClr val="404040"/>
                </a:solidFill>
                <a:cs typeface="Arial"/>
              </a:rPr>
              <a:t> </a:t>
            </a:r>
            <a:r>
              <a:rPr lang="en-US" sz="2000">
                <a:solidFill>
                  <a:srgbClr val="404040"/>
                </a:solidFill>
                <a:cs typeface="Arial"/>
              </a:rPr>
              <a:t>Insurance</a:t>
            </a:r>
            <a:r>
              <a:rPr lang="en-US" sz="2000" spc="-50">
                <a:solidFill>
                  <a:srgbClr val="404040"/>
                </a:solidFill>
                <a:cs typeface="Arial"/>
              </a:rPr>
              <a:t> </a:t>
            </a:r>
            <a:r>
              <a:rPr lang="en-US" sz="2000">
                <a:solidFill>
                  <a:srgbClr val="404040"/>
                </a:solidFill>
                <a:cs typeface="Arial"/>
              </a:rPr>
              <a:t>Rate</a:t>
            </a:r>
            <a:r>
              <a:rPr lang="en-US" sz="2000" spc="-30">
                <a:solidFill>
                  <a:srgbClr val="404040"/>
                </a:solidFill>
                <a:cs typeface="Arial"/>
              </a:rPr>
              <a:t> </a:t>
            </a:r>
            <a:r>
              <a:rPr lang="en-US" sz="2000" spc="-25">
                <a:solidFill>
                  <a:srgbClr val="404040"/>
                </a:solidFill>
                <a:cs typeface="Arial"/>
              </a:rPr>
              <a:t>Map </a:t>
            </a:r>
            <a:r>
              <a:rPr lang="en-US" sz="2000" spc="-10">
                <a:solidFill>
                  <a:srgbClr val="404040"/>
                </a:solidFill>
                <a:cs typeface="Arial"/>
              </a:rPr>
              <a:t>(</a:t>
            </a:r>
            <a:r>
              <a:rPr lang="en-US" sz="2000" b="1" spc="-10">
                <a:solidFill>
                  <a:srgbClr val="404040"/>
                </a:solidFill>
                <a:cs typeface="Arial"/>
              </a:rPr>
              <a:t>FIRM</a:t>
            </a:r>
            <a:r>
              <a:rPr lang="en-US" sz="2000" spc="-10">
                <a:solidFill>
                  <a:srgbClr val="404040"/>
                </a:solidFill>
                <a:cs typeface="Arial"/>
              </a:rPr>
              <a:t>)</a:t>
            </a:r>
            <a:endParaRPr lang="en-US" sz="2000">
              <a:cs typeface="Arial"/>
            </a:endParaRPr>
          </a:p>
          <a:p>
            <a:pPr marL="243840" marR="5080" indent="-231775">
              <a:spcBef>
                <a:spcPts val="840"/>
              </a:spcBef>
              <a:buClr>
                <a:srgbClr val="3D3E3D"/>
              </a:buClr>
              <a:buSzPct val="90000"/>
              <a:buFont typeface="Wingdings"/>
              <a:buChar char=""/>
              <a:tabLst>
                <a:tab pos="243840" algn="l"/>
                <a:tab pos="244475" algn="l"/>
              </a:tabLst>
            </a:pPr>
            <a:r>
              <a:rPr lang="en-US" sz="2000">
                <a:solidFill>
                  <a:srgbClr val="404040"/>
                </a:solidFill>
                <a:cs typeface="Arial"/>
              </a:rPr>
              <a:t>Flood</a:t>
            </a:r>
            <a:r>
              <a:rPr lang="en-US" sz="2000" spc="-20">
                <a:solidFill>
                  <a:srgbClr val="404040"/>
                </a:solidFill>
                <a:cs typeface="Arial"/>
              </a:rPr>
              <a:t> </a:t>
            </a:r>
            <a:r>
              <a:rPr lang="en-US" sz="2000">
                <a:solidFill>
                  <a:srgbClr val="404040"/>
                </a:solidFill>
                <a:cs typeface="Arial"/>
              </a:rPr>
              <a:t>Insurance</a:t>
            </a:r>
            <a:r>
              <a:rPr lang="en-US" sz="2000" spc="-60">
                <a:solidFill>
                  <a:srgbClr val="404040"/>
                </a:solidFill>
                <a:cs typeface="Arial"/>
              </a:rPr>
              <a:t> </a:t>
            </a:r>
            <a:r>
              <a:rPr lang="en-US" sz="2000">
                <a:solidFill>
                  <a:srgbClr val="404040"/>
                </a:solidFill>
                <a:cs typeface="Arial"/>
              </a:rPr>
              <a:t>Study</a:t>
            </a:r>
            <a:r>
              <a:rPr lang="en-US" sz="2000" spc="-25">
                <a:solidFill>
                  <a:srgbClr val="404040"/>
                </a:solidFill>
                <a:cs typeface="Arial"/>
              </a:rPr>
              <a:t> </a:t>
            </a:r>
            <a:r>
              <a:rPr lang="en-US" sz="2000" spc="-20">
                <a:solidFill>
                  <a:srgbClr val="404040"/>
                </a:solidFill>
                <a:cs typeface="Arial"/>
              </a:rPr>
              <a:t>(</a:t>
            </a:r>
            <a:r>
              <a:rPr lang="en-US" sz="2000" b="1" spc="-20">
                <a:solidFill>
                  <a:srgbClr val="404040"/>
                </a:solidFill>
                <a:cs typeface="Arial"/>
              </a:rPr>
              <a:t>FIS</a:t>
            </a:r>
            <a:r>
              <a:rPr lang="en-US" sz="2000" spc="-20">
                <a:solidFill>
                  <a:srgbClr val="404040"/>
                </a:solidFill>
                <a:cs typeface="Arial"/>
              </a:rPr>
              <a:t>) </a:t>
            </a:r>
            <a:r>
              <a:rPr lang="en-US" sz="2000" spc="-10">
                <a:solidFill>
                  <a:srgbClr val="404040"/>
                </a:solidFill>
                <a:cs typeface="Arial"/>
              </a:rPr>
              <a:t>Report</a:t>
            </a:r>
            <a:endParaRPr lang="en-US" sz="2000">
              <a:cs typeface="Arial"/>
            </a:endParaRPr>
          </a:p>
          <a:p>
            <a:pPr marL="243840" marR="142875" indent="-231775">
              <a:spcBef>
                <a:spcPts val="845"/>
              </a:spcBef>
              <a:buClr>
                <a:srgbClr val="3D3E3D"/>
              </a:buClr>
              <a:buSzPct val="90000"/>
              <a:buFont typeface="Wingdings"/>
              <a:buChar char=""/>
              <a:tabLst>
                <a:tab pos="243840" algn="l"/>
                <a:tab pos="244475" algn="l"/>
              </a:tabLst>
            </a:pPr>
            <a:r>
              <a:rPr lang="en-US" sz="2000">
                <a:solidFill>
                  <a:srgbClr val="404040"/>
                </a:solidFill>
                <a:cs typeface="Arial"/>
              </a:rPr>
              <a:t>Special Flood</a:t>
            </a:r>
            <a:r>
              <a:rPr lang="en-US" sz="2000" spc="-15">
                <a:solidFill>
                  <a:srgbClr val="404040"/>
                </a:solidFill>
                <a:cs typeface="Arial"/>
              </a:rPr>
              <a:t> </a:t>
            </a:r>
            <a:r>
              <a:rPr lang="en-US" sz="2000">
                <a:solidFill>
                  <a:srgbClr val="404040"/>
                </a:solidFill>
                <a:cs typeface="Arial"/>
              </a:rPr>
              <a:t>Hazard</a:t>
            </a:r>
            <a:r>
              <a:rPr lang="en-US" sz="2000" spc="-20">
                <a:solidFill>
                  <a:srgbClr val="404040"/>
                </a:solidFill>
                <a:cs typeface="Arial"/>
              </a:rPr>
              <a:t> Area </a:t>
            </a:r>
            <a:r>
              <a:rPr lang="en-US" sz="2000" spc="-10">
                <a:solidFill>
                  <a:srgbClr val="404040"/>
                </a:solidFill>
                <a:cs typeface="Arial"/>
              </a:rPr>
              <a:t>(</a:t>
            </a:r>
            <a:r>
              <a:rPr lang="en-US" sz="2000" b="1" spc="-10">
                <a:solidFill>
                  <a:srgbClr val="404040"/>
                </a:solidFill>
                <a:cs typeface="Arial"/>
              </a:rPr>
              <a:t>SFHA</a:t>
            </a:r>
            <a:r>
              <a:rPr lang="en-US" sz="2000" spc="-10">
                <a:solidFill>
                  <a:srgbClr val="404040"/>
                </a:solidFill>
                <a:cs typeface="Arial"/>
              </a:rPr>
              <a:t>)</a:t>
            </a:r>
            <a:endParaRPr lang="en-US" sz="2000">
              <a:cs typeface="Arial"/>
            </a:endParaRPr>
          </a:p>
          <a:p>
            <a:pPr marL="243840" indent="-231775">
              <a:spcBef>
                <a:spcPts val="840"/>
              </a:spcBef>
              <a:buClr>
                <a:srgbClr val="3D3E3D"/>
              </a:buClr>
              <a:buSzPct val="90000"/>
              <a:buFont typeface="Wingdings"/>
              <a:buChar char=""/>
              <a:tabLst>
                <a:tab pos="243840" algn="l"/>
                <a:tab pos="244475" algn="l"/>
              </a:tabLst>
            </a:pPr>
            <a:r>
              <a:rPr lang="en-US" sz="2000">
                <a:solidFill>
                  <a:srgbClr val="404040"/>
                </a:solidFill>
                <a:cs typeface="Arial"/>
              </a:rPr>
              <a:t>Flood </a:t>
            </a:r>
            <a:r>
              <a:rPr lang="en-US" sz="2000" spc="-20">
                <a:solidFill>
                  <a:srgbClr val="404040"/>
                </a:solidFill>
                <a:cs typeface="Arial"/>
              </a:rPr>
              <a:t>Zone</a:t>
            </a:r>
            <a:endParaRPr lang="en-US" sz="2000">
              <a:cs typeface="Arial"/>
            </a:endParaRPr>
          </a:p>
          <a:p>
            <a:pPr marL="243840" indent="-231775">
              <a:spcBef>
                <a:spcPts val="840"/>
              </a:spcBef>
              <a:buClr>
                <a:srgbClr val="3D3E3D"/>
              </a:buClr>
              <a:buSzPct val="90000"/>
              <a:buFont typeface="Wingdings"/>
              <a:buChar char=""/>
              <a:tabLst>
                <a:tab pos="243840" algn="l"/>
                <a:tab pos="244475" algn="l"/>
              </a:tabLst>
            </a:pPr>
            <a:r>
              <a:rPr lang="en-US" sz="2000">
                <a:solidFill>
                  <a:srgbClr val="404040"/>
                </a:solidFill>
                <a:cs typeface="Arial"/>
              </a:rPr>
              <a:t>Base</a:t>
            </a:r>
            <a:r>
              <a:rPr lang="en-US" sz="2000" spc="-30">
                <a:solidFill>
                  <a:srgbClr val="404040"/>
                </a:solidFill>
                <a:cs typeface="Arial"/>
              </a:rPr>
              <a:t> </a:t>
            </a:r>
            <a:r>
              <a:rPr lang="en-US" sz="2000">
                <a:solidFill>
                  <a:srgbClr val="404040"/>
                </a:solidFill>
                <a:cs typeface="Arial"/>
              </a:rPr>
              <a:t>Flood</a:t>
            </a:r>
            <a:r>
              <a:rPr lang="en-US" sz="2000" spc="-15">
                <a:solidFill>
                  <a:srgbClr val="404040"/>
                </a:solidFill>
                <a:cs typeface="Arial"/>
              </a:rPr>
              <a:t> </a:t>
            </a:r>
            <a:r>
              <a:rPr lang="en-US" sz="2000">
                <a:solidFill>
                  <a:srgbClr val="404040"/>
                </a:solidFill>
                <a:cs typeface="Arial"/>
              </a:rPr>
              <a:t>Elevation</a:t>
            </a:r>
            <a:r>
              <a:rPr lang="en-US" sz="2000" spc="-15">
                <a:solidFill>
                  <a:srgbClr val="404040"/>
                </a:solidFill>
                <a:cs typeface="Arial"/>
              </a:rPr>
              <a:t> </a:t>
            </a:r>
            <a:r>
              <a:rPr lang="en-US" sz="2000" spc="-10">
                <a:solidFill>
                  <a:srgbClr val="404040"/>
                </a:solidFill>
                <a:cs typeface="Arial"/>
              </a:rPr>
              <a:t>(</a:t>
            </a:r>
            <a:r>
              <a:rPr lang="en-US" sz="2000" b="1" spc="-10">
                <a:solidFill>
                  <a:srgbClr val="404040"/>
                </a:solidFill>
                <a:cs typeface="Arial"/>
              </a:rPr>
              <a:t>BFE</a:t>
            </a:r>
            <a:r>
              <a:rPr lang="en-US" sz="2000" spc="-10">
                <a:solidFill>
                  <a:srgbClr val="404040"/>
                </a:solidFill>
                <a:cs typeface="Arial"/>
              </a:rPr>
              <a:t>)</a:t>
            </a:r>
            <a:endParaRPr lang="en-US" sz="2000">
              <a:cs typeface="Arial"/>
            </a:endParaRPr>
          </a:p>
          <a:p>
            <a:pPr marL="243840" indent="-231775">
              <a:spcBef>
                <a:spcPts val="840"/>
              </a:spcBef>
              <a:buClr>
                <a:srgbClr val="3D3E3D"/>
              </a:buClr>
              <a:buSzPct val="90000"/>
              <a:buFont typeface="Wingdings"/>
              <a:buChar char=""/>
              <a:tabLst>
                <a:tab pos="243840" algn="l"/>
                <a:tab pos="244475" algn="l"/>
              </a:tabLst>
            </a:pPr>
            <a:r>
              <a:rPr lang="en-US" sz="2000">
                <a:solidFill>
                  <a:srgbClr val="404040"/>
                </a:solidFill>
                <a:cs typeface="Arial"/>
              </a:rPr>
              <a:t>Regulatory</a:t>
            </a:r>
            <a:r>
              <a:rPr lang="en-US" sz="2000" spc="-65">
                <a:solidFill>
                  <a:srgbClr val="404040"/>
                </a:solidFill>
                <a:cs typeface="Arial"/>
              </a:rPr>
              <a:t> </a:t>
            </a:r>
            <a:r>
              <a:rPr lang="en-US" sz="2000" spc="-10">
                <a:solidFill>
                  <a:srgbClr val="404040"/>
                </a:solidFill>
                <a:cs typeface="Arial"/>
              </a:rPr>
              <a:t>Floodway</a:t>
            </a:r>
            <a:endParaRPr lang="en-US" sz="2000">
              <a:cs typeface="Arial"/>
            </a:endParaRPr>
          </a:p>
          <a:p>
            <a:pPr marL="243840" indent="-231775">
              <a:spcBef>
                <a:spcPts val="840"/>
              </a:spcBef>
              <a:buClr>
                <a:srgbClr val="3D3E3D"/>
              </a:buClr>
              <a:buSzPct val="90000"/>
              <a:buFont typeface="Wingdings"/>
              <a:buChar char=""/>
              <a:tabLst>
                <a:tab pos="243840" algn="l"/>
                <a:tab pos="244475" algn="l"/>
              </a:tabLst>
            </a:pPr>
            <a:r>
              <a:rPr lang="en-US" sz="2000">
                <a:solidFill>
                  <a:srgbClr val="404040"/>
                </a:solidFill>
                <a:cs typeface="Arial"/>
              </a:rPr>
              <a:t>Cross</a:t>
            </a:r>
            <a:r>
              <a:rPr lang="en-US" sz="2000" spc="-30">
                <a:solidFill>
                  <a:srgbClr val="404040"/>
                </a:solidFill>
                <a:cs typeface="Arial"/>
              </a:rPr>
              <a:t> </a:t>
            </a:r>
            <a:r>
              <a:rPr lang="en-US" sz="2000" spc="-10">
                <a:solidFill>
                  <a:srgbClr val="404040"/>
                </a:solidFill>
                <a:cs typeface="Arial"/>
              </a:rPr>
              <a:t>Section</a:t>
            </a:r>
            <a:endParaRPr lang="en-US" sz="2000">
              <a:cs typeface="Arial"/>
            </a:endParaRPr>
          </a:p>
          <a:p>
            <a:endParaRPr lang="en-US"/>
          </a:p>
        </p:txBody>
      </p:sp>
      <p:pic>
        <p:nvPicPr>
          <p:cNvPr id="9" name="Picture 8">
            <a:extLst>
              <a:ext uri="{FF2B5EF4-FFF2-40B4-BE49-F238E27FC236}">
                <a16:creationId xmlns:a16="http://schemas.microsoft.com/office/drawing/2014/main" id="{71B9ECB4-D782-3AE7-68D2-A91BCC6BFC06}"/>
              </a:ext>
            </a:extLst>
          </p:cNvPr>
          <p:cNvPicPr>
            <a:picLocks noChangeAspect="1"/>
          </p:cNvPicPr>
          <p:nvPr/>
        </p:nvPicPr>
        <p:blipFill>
          <a:blip r:embed="rId2"/>
          <a:stretch>
            <a:fillRect/>
          </a:stretch>
        </p:blipFill>
        <p:spPr>
          <a:xfrm>
            <a:off x="6582208" y="198292"/>
            <a:ext cx="4982004" cy="3854723"/>
          </a:xfrm>
          <a:prstGeom prst="rect">
            <a:avLst/>
          </a:prstGeom>
        </p:spPr>
      </p:pic>
      <p:pic>
        <p:nvPicPr>
          <p:cNvPr id="7" name="Picture 6">
            <a:extLst>
              <a:ext uri="{FF2B5EF4-FFF2-40B4-BE49-F238E27FC236}">
                <a16:creationId xmlns:a16="http://schemas.microsoft.com/office/drawing/2014/main" id="{EAF925E2-441F-1C55-91F6-381C67D984EA}"/>
              </a:ext>
            </a:extLst>
          </p:cNvPr>
          <p:cNvPicPr>
            <a:picLocks noChangeAspect="1"/>
          </p:cNvPicPr>
          <p:nvPr/>
        </p:nvPicPr>
        <p:blipFill>
          <a:blip r:embed="rId3"/>
          <a:stretch>
            <a:fillRect/>
          </a:stretch>
        </p:blipFill>
        <p:spPr>
          <a:xfrm>
            <a:off x="9169261" y="3034796"/>
            <a:ext cx="2406442" cy="3057084"/>
          </a:xfrm>
          <a:prstGeom prst="rect">
            <a:avLst/>
          </a:prstGeom>
        </p:spPr>
      </p:pic>
    </p:spTree>
    <p:extLst>
      <p:ext uri="{BB962C8B-B14F-4D97-AF65-F5344CB8AC3E}">
        <p14:creationId xmlns:p14="http://schemas.microsoft.com/office/powerpoint/2010/main" val="591474503"/>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005188"/>
      </a:dk2>
      <a:lt2>
        <a:srgbClr val="F3F3F3"/>
      </a:lt2>
      <a:accent1>
        <a:srgbClr val="0078AE"/>
      </a:accent1>
      <a:accent2>
        <a:srgbClr val="595B5D"/>
      </a:accent2>
      <a:accent3>
        <a:srgbClr val="BABBBD"/>
      </a:accent3>
      <a:accent4>
        <a:srgbClr val="5E9732"/>
      </a:accent4>
      <a:accent5>
        <a:srgbClr val="0072CE"/>
      </a:accent5>
      <a:accent6>
        <a:srgbClr val="C31230"/>
      </a:accent6>
      <a:hlink>
        <a:srgbClr val="005188"/>
      </a:hlink>
      <a:folHlink>
        <a:srgbClr val="005188"/>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lnRef>
        <a:fillRef idx="1">
          <a:schemeClr val="lt1"/>
        </a:fillRef>
        <a:effectRef idx="0">
          <a:schemeClr val="accent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FEMA PowerPoint Template.pptx" id="{8C06D501-50EA-4F87-B4D2-BA8E7F036159}" vid="{B5E722EB-F513-4B8C-97B3-DDAD34D2105C}"/>
    </a:ext>
  </a:extLst>
</a:theme>
</file>

<file path=ppt/theme/theme2.xml><?xml version="1.0" encoding="utf-8"?>
<a:theme xmlns:a="http://schemas.openxmlformats.org/drawingml/2006/main" name="2_Office Theme">
  <a:themeElements>
    <a:clrScheme name="Custom 1">
      <a:dk1>
        <a:srgbClr val="000000"/>
      </a:dk1>
      <a:lt1>
        <a:srgbClr val="FFFFFF"/>
      </a:lt1>
      <a:dk2>
        <a:srgbClr val="005188"/>
      </a:dk2>
      <a:lt2>
        <a:srgbClr val="F3F3F3"/>
      </a:lt2>
      <a:accent1>
        <a:srgbClr val="0078AE"/>
      </a:accent1>
      <a:accent2>
        <a:srgbClr val="595B5D"/>
      </a:accent2>
      <a:accent3>
        <a:srgbClr val="BABBBD"/>
      </a:accent3>
      <a:accent4>
        <a:srgbClr val="5E9732"/>
      </a:accent4>
      <a:accent5>
        <a:srgbClr val="0072CE"/>
      </a:accent5>
      <a:accent6>
        <a:srgbClr val="C31230"/>
      </a:accent6>
      <a:hlink>
        <a:srgbClr val="005188"/>
      </a:hlink>
      <a:folHlink>
        <a:srgbClr val="005188"/>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lnRef>
        <a:fillRef idx="1">
          <a:schemeClr val="lt1"/>
        </a:fillRef>
        <a:effectRef idx="0">
          <a:schemeClr val="accent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4D3EDC56D39334CA956CEC6B3AA2DCF" ma:contentTypeVersion="19" ma:contentTypeDescription="Create a new document." ma:contentTypeScope="" ma:versionID="4adbdf36e262aaf37ffee5ec15dec908">
  <xsd:schema xmlns:xsd="http://www.w3.org/2001/XMLSchema" xmlns:xs="http://www.w3.org/2001/XMLSchema" xmlns:p="http://schemas.microsoft.com/office/2006/metadata/properties" xmlns:ns1="http://schemas.microsoft.com/sharepoint/v3" xmlns:ns2="048f852e-2f01-4315-b906-5f6f570c9c49" xmlns:ns3="f942af9c-25ea-4eb9-9c88-2763938f8979" targetNamespace="http://schemas.microsoft.com/office/2006/metadata/properties" ma:root="true" ma:fieldsID="39cc68c08375b056629b6dc8e2638ee2" ns1:_="" ns2:_="" ns3:_="">
    <xsd:import namespace="http://schemas.microsoft.com/sharepoint/v3"/>
    <xsd:import namespace="048f852e-2f01-4315-b906-5f6f570c9c49"/>
    <xsd:import namespace="f942af9c-25ea-4eb9-9c88-2763938f897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1:_ip_UnifiedCompliancePolicyProperties" minOccurs="0"/>
                <xsd:element ref="ns1:_ip_UnifiedCompliancePolicyUIAc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2" nillable="true" ma:displayName="Unified Compliance Policy Properties" ma:hidden="true" ma:internalName="_ip_UnifiedCompliancePolicyProperties">
      <xsd:simpleType>
        <xsd:restriction base="dms:Note"/>
      </xsd:simpleType>
    </xsd:element>
    <xsd:element name="_ip_UnifiedCompliancePolicyUIAction" ma:index="2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48f852e-2f01-4315-b906-5f6f570c9c4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ec331c6f-9f67-492c-b097-0046b48c9d78"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942af9c-25ea-4eb9-9c88-2763938f8979"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f42f940d-dc1e-455e-ae16-08f043852d42}" ma:internalName="TaxCatchAll" ma:showField="CatchAllData" ma:web="f942af9c-25ea-4eb9-9c88-2763938f897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lcf76f155ced4ddcb4097134ff3c332f xmlns="048f852e-2f01-4315-b906-5f6f570c9c49">
      <Terms xmlns="http://schemas.microsoft.com/office/infopath/2007/PartnerControls"/>
    </lcf76f155ced4ddcb4097134ff3c332f>
    <TaxCatchAll xmlns="f942af9c-25ea-4eb9-9c88-2763938f8979"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76976EDC-3E53-4B2A-8042-2CE68B9B81E7}">
  <ds:schemaRefs>
    <ds:schemaRef ds:uri="http://schemas.microsoft.com/sharepoint/v3/contenttype/forms"/>
  </ds:schemaRefs>
</ds:datastoreItem>
</file>

<file path=customXml/itemProps2.xml><?xml version="1.0" encoding="utf-8"?>
<ds:datastoreItem xmlns:ds="http://schemas.openxmlformats.org/officeDocument/2006/customXml" ds:itemID="{3AA0E138-934E-4F43-8445-C0EEBDA25C9C}">
  <ds:schemaRefs>
    <ds:schemaRef ds:uri="048f852e-2f01-4315-b906-5f6f570c9c49"/>
    <ds:schemaRef ds:uri="f942af9c-25ea-4eb9-9c88-2763938f897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DB5BB03-DD21-4258-90BA-4BA883F2CE48}">
  <ds:schemaRefs>
    <ds:schemaRef ds:uri="048f852e-2f01-4315-b906-5f6f570c9c49"/>
    <ds:schemaRef ds:uri="f942af9c-25ea-4eb9-9c88-2763938f897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59096ad9-8b60-446a-90b7-017dbb9421a3}" enabled="1" method="Standard" siteId="{3d234255-e20f-4205-88a5-9658a402999b}" contentBits="0" removed="0"/>
</clbl:labelList>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51</Slides>
  <Notes>19</Notes>
  <HiddenSlides>0</HiddenSlides>
  <ScaleCrop>false</ScaleCrop>
  <HeadingPairs>
    <vt:vector size="4" baseType="variant">
      <vt:variant>
        <vt:lpstr>Theme</vt:lpstr>
      </vt:variant>
      <vt:variant>
        <vt:i4>2</vt:i4>
      </vt:variant>
      <vt:variant>
        <vt:lpstr>Slide Titles</vt:lpstr>
      </vt:variant>
      <vt:variant>
        <vt:i4>51</vt:i4>
      </vt:variant>
    </vt:vector>
  </HeadingPairs>
  <TitlesOfParts>
    <vt:vector size="53" baseType="lpstr">
      <vt:lpstr>Office Theme</vt:lpstr>
      <vt:lpstr>2_Office Theme</vt:lpstr>
      <vt:lpstr>Flood Risk Review Meeting</vt:lpstr>
      <vt:lpstr>Agenda</vt:lpstr>
      <vt:lpstr>Introductions</vt:lpstr>
      <vt:lpstr>Where We Are – Draft Maps</vt:lpstr>
      <vt:lpstr>3 Reasons We Are Here Today</vt:lpstr>
      <vt:lpstr>Timeline – Looking Back</vt:lpstr>
      <vt:lpstr>Timeline – Looking Ahead</vt:lpstr>
      <vt:lpstr>Flood Study Update</vt:lpstr>
      <vt:lpstr>Flood Insurance Rate Maps and Studies</vt:lpstr>
      <vt:lpstr>Typical FIRM Panel and Flood Zones</vt:lpstr>
      <vt:lpstr>Floodplain Map Overview</vt:lpstr>
      <vt:lpstr>Floodplain Map Overview</vt:lpstr>
      <vt:lpstr>Study Overview</vt:lpstr>
      <vt:lpstr>Study Overview (continued)</vt:lpstr>
      <vt:lpstr>Study Area</vt:lpstr>
      <vt:lpstr>Topographic Data</vt:lpstr>
      <vt:lpstr>Hydrologic Analyses</vt:lpstr>
      <vt:lpstr>Hydraulic Analyses – Zone A</vt:lpstr>
      <vt:lpstr>Hydraulic Analyses – Zone AE</vt:lpstr>
      <vt:lpstr>LOMCs and SOMAs</vt:lpstr>
      <vt:lpstr>Study Impacts</vt:lpstr>
      <vt:lpstr>Significant Impacts Overview</vt:lpstr>
      <vt:lpstr>Flood Risk Dashboard</vt:lpstr>
      <vt:lpstr>Flood Risk Dashboard</vt:lpstr>
      <vt:lpstr>Flood Risk Dashboard (page 2)</vt:lpstr>
      <vt:lpstr>Flood Risk Dashboard</vt:lpstr>
      <vt:lpstr>Flood Risk Dashboard</vt:lpstr>
      <vt:lpstr>Flood Risk Dashboard</vt:lpstr>
      <vt:lpstr>How Did the Floodplain Maps Change?</vt:lpstr>
      <vt:lpstr>West Virginia Flood Risk Tool</vt:lpstr>
      <vt:lpstr>Using Flood Risk Data to Identify and Reduce Risk</vt:lpstr>
      <vt:lpstr>FEMA Flood Risk GIS Datasets</vt:lpstr>
      <vt:lpstr>Where to Find Flood Risk Data</vt:lpstr>
      <vt:lpstr>Where Can I Find My Flood Maps?</vt:lpstr>
      <vt:lpstr>National Flood Hazard Layer</vt:lpstr>
      <vt:lpstr>Additional Hazard and Risk Data</vt:lpstr>
      <vt:lpstr>Water Surface Elevation Grids</vt:lpstr>
      <vt:lpstr>Depth Grids</vt:lpstr>
      <vt:lpstr>West Virginia Flood Tool</vt:lpstr>
      <vt:lpstr>West Virginia Risk Explorer</vt:lpstr>
      <vt:lpstr>West Virginia Risk Explorer</vt:lpstr>
      <vt:lpstr>Flood Hazard Mitigation Planning</vt:lpstr>
      <vt:lpstr>Using Flood Risk Data to Manage Development</vt:lpstr>
      <vt:lpstr>Floodplain Management</vt:lpstr>
      <vt:lpstr>Flood Risk Doesn’t Stop at a Line</vt:lpstr>
      <vt:lpstr>Floodplain Management at FRR</vt:lpstr>
      <vt:lpstr>Floodplain Management Big Picture</vt:lpstr>
      <vt:lpstr>Discussion</vt:lpstr>
      <vt:lpstr>Timeline – Looking Ahead</vt:lpstr>
      <vt:lpstr>Project Contacts – West Virginia</vt:lpstr>
      <vt:lpstr>Department of Homeland Security logo - FEMA</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FEMA PowerPoint Template</dc:title>
  <dc:subject/>
  <dc:creator>FEMA External Affairs</dc:creator>
  <cp:keywords/>
  <dc:description/>
  <cp:revision>1</cp:revision>
  <cp:lastPrinted>2020-03-02T16:45:50Z</cp:lastPrinted>
  <dcterms:created xsi:type="dcterms:W3CDTF">2012-11-19T20:41:22Z</dcterms:created>
  <dcterms:modified xsi:type="dcterms:W3CDTF">2025-05-05T23:50:06Z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0x010100F4D3EDC56D39334CA956CEC6B3AA2DCF</vt:lpwstr>
  </property>
  <property fmtid="{D5CDD505-2E9C-101B-9397-08002B2CF9AE}" pid="3" name="MediaServiceImageTags">
    <vt:lpwstr/>
  </property>
  <property fmtid="{D5CDD505-2E9C-101B-9397-08002B2CF9AE}" pid="4" name="_dlc_DocIdItemGuid">
    <vt:lpwstr>02c07065-afb6-458e-9a6e-98eb629317e6</vt:lpwstr>
  </property>
</Properties>
</file>