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7" r:id="rId4"/>
  </p:sldMasterIdLst>
  <p:notesMasterIdLst>
    <p:notesMasterId r:id="rId39"/>
  </p:notesMasterIdLst>
  <p:handoutMasterIdLst>
    <p:handoutMasterId r:id="rId40"/>
  </p:handoutMasterIdLst>
  <p:sldIdLst>
    <p:sldId id="303" r:id="rId5"/>
    <p:sldId id="309" r:id="rId6"/>
    <p:sldId id="332" r:id="rId7"/>
    <p:sldId id="355" r:id="rId8"/>
    <p:sldId id="337" r:id="rId9"/>
    <p:sldId id="356" r:id="rId10"/>
    <p:sldId id="357" r:id="rId11"/>
    <p:sldId id="358" r:id="rId12"/>
    <p:sldId id="338" r:id="rId13"/>
    <p:sldId id="359" r:id="rId14"/>
    <p:sldId id="360" r:id="rId15"/>
    <p:sldId id="361" r:id="rId16"/>
    <p:sldId id="362" r:id="rId17"/>
    <p:sldId id="363" r:id="rId18"/>
    <p:sldId id="364" r:id="rId19"/>
    <p:sldId id="365" r:id="rId20"/>
    <p:sldId id="367" r:id="rId21"/>
    <p:sldId id="368" r:id="rId22"/>
    <p:sldId id="366" r:id="rId23"/>
    <p:sldId id="370" r:id="rId24"/>
    <p:sldId id="369" r:id="rId25"/>
    <p:sldId id="373" r:id="rId26"/>
    <p:sldId id="374" r:id="rId27"/>
    <p:sldId id="371" r:id="rId28"/>
    <p:sldId id="372" r:id="rId29"/>
    <p:sldId id="375" r:id="rId30"/>
    <p:sldId id="376" r:id="rId31"/>
    <p:sldId id="381" r:id="rId32"/>
    <p:sldId id="377" r:id="rId33"/>
    <p:sldId id="379" r:id="rId34"/>
    <p:sldId id="380" r:id="rId35"/>
    <p:sldId id="382" r:id="rId36"/>
    <p:sldId id="353" r:id="rId37"/>
    <p:sldId id="335" r:id="rId38"/>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84"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50" userDrawn="1">
          <p15:clr>
            <a:srgbClr val="A4A3A4"/>
          </p15:clr>
        </p15:guide>
        <p15:guide id="2" pos="223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478"/>
    <a:srgbClr val="E8E9E9"/>
    <a:srgbClr val="E9E9E9"/>
    <a:srgbClr val="B88D6E"/>
    <a:srgbClr val="ADAEB0"/>
    <a:srgbClr val="00B2A9"/>
    <a:srgbClr val="00234E"/>
    <a:srgbClr val="2F527D"/>
    <a:srgbClr val="005596"/>
    <a:srgbClr val="FFF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80CEB1-C96F-4E6F-AAD3-BBDF28E2C595}" v="296" dt="2024-06-12T05:27:02.7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p:scale>
          <a:sx n="50" d="100"/>
          <a:sy n="50" d="100"/>
        </p:scale>
        <p:origin x="1260" y="404"/>
      </p:cViewPr>
      <p:guideLst>
        <p:guide orient="horz" pos="2784"/>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950"/>
        <p:guide pos="223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handoutMaster" Target="handoutMasters/handoutMaster1.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Melissa" userId="e6663a13-e000-4d4f-b40b-14efd8637e58" providerId="ADAL" clId="{DB80CEB1-C96F-4E6F-AAD3-BBDF28E2C595}"/>
    <pc:docChg chg="undo redo custSel addSld delSld modSld sldOrd">
      <pc:chgData name="Mitchell, Melissa" userId="e6663a13-e000-4d4f-b40b-14efd8637e58" providerId="ADAL" clId="{DB80CEB1-C96F-4E6F-AAD3-BBDF28E2C595}" dt="2024-06-12T05:33:25.963" v="8865" actId="122"/>
      <pc:docMkLst>
        <pc:docMk/>
      </pc:docMkLst>
      <pc:sldChg chg="addSp delSp modSp mod">
        <pc:chgData name="Mitchell, Melissa" userId="e6663a13-e000-4d4f-b40b-14efd8637e58" providerId="ADAL" clId="{DB80CEB1-C96F-4E6F-AAD3-BBDF28E2C595}" dt="2024-06-12T05:23:35.283" v="8721" actId="478"/>
        <pc:sldMkLst>
          <pc:docMk/>
          <pc:sldMk cId="370289481" sldId="303"/>
        </pc:sldMkLst>
        <pc:picChg chg="add del mod">
          <ac:chgData name="Mitchell, Melissa" userId="e6663a13-e000-4d4f-b40b-14efd8637e58" providerId="ADAL" clId="{DB80CEB1-C96F-4E6F-AAD3-BBDF28E2C595}" dt="2024-06-12T05:23:35.283" v="8721" actId="478"/>
          <ac:picMkLst>
            <pc:docMk/>
            <pc:sldMk cId="370289481" sldId="303"/>
            <ac:picMk id="2" creationId="{84B43290-554F-B852-5718-97DFE10B3926}"/>
          </ac:picMkLst>
        </pc:picChg>
      </pc:sldChg>
      <pc:sldChg chg="addSp delSp modSp mod">
        <pc:chgData name="Mitchell, Melissa" userId="e6663a13-e000-4d4f-b40b-14efd8637e58" providerId="ADAL" clId="{DB80CEB1-C96F-4E6F-AAD3-BBDF28E2C595}" dt="2024-06-12T05:24:34.803" v="8817" actId="1076"/>
        <pc:sldMkLst>
          <pc:docMk/>
          <pc:sldMk cId="241602762" sldId="309"/>
        </pc:sldMkLst>
        <pc:spChg chg="add del mod">
          <ac:chgData name="Mitchell, Melissa" userId="e6663a13-e000-4d4f-b40b-14efd8637e58" providerId="ADAL" clId="{DB80CEB1-C96F-4E6F-AAD3-BBDF28E2C595}" dt="2024-06-12T05:23:06.056" v="8713"/>
          <ac:spMkLst>
            <pc:docMk/>
            <pc:sldMk cId="241602762" sldId="309"/>
            <ac:spMk id="3" creationId="{17CFF15C-A4FE-35CC-8934-23F67F9B7FCC}"/>
          </ac:spMkLst>
        </pc:spChg>
        <pc:spChg chg="add mod">
          <ac:chgData name="Mitchell, Melissa" userId="e6663a13-e000-4d4f-b40b-14efd8637e58" providerId="ADAL" clId="{DB80CEB1-C96F-4E6F-AAD3-BBDF28E2C595}" dt="2024-06-12T05:24:34.803" v="8817" actId="1076"/>
          <ac:spMkLst>
            <pc:docMk/>
            <pc:sldMk cId="241602762" sldId="309"/>
            <ac:spMk id="4" creationId="{17E819DF-5BF8-A73C-1B57-5F4D8A20A5CA}"/>
          </ac:spMkLst>
        </pc:spChg>
        <pc:spChg chg="mod">
          <ac:chgData name="Mitchell, Melissa" userId="e6663a13-e000-4d4f-b40b-14efd8637e58" providerId="ADAL" clId="{DB80CEB1-C96F-4E6F-AAD3-BBDF28E2C595}" dt="2024-06-11T22:10:32.650" v="3" actId="1076"/>
          <ac:spMkLst>
            <pc:docMk/>
            <pc:sldMk cId="241602762" sldId="309"/>
            <ac:spMk id="5" creationId="{EF3839DD-A5E0-4D3D-8128-C91404E737E0}"/>
          </ac:spMkLst>
        </pc:spChg>
        <pc:spChg chg="mod">
          <ac:chgData name="Mitchell, Melissa" userId="e6663a13-e000-4d4f-b40b-14efd8637e58" providerId="ADAL" clId="{DB80CEB1-C96F-4E6F-AAD3-BBDF28E2C595}" dt="2024-06-12T05:22:40.934" v="8709" actId="14100"/>
          <ac:spMkLst>
            <pc:docMk/>
            <pc:sldMk cId="241602762" sldId="309"/>
            <ac:spMk id="12" creationId="{3278A0AD-9379-4961-EDD4-C7C8AA754FFC}"/>
          </ac:spMkLst>
        </pc:spChg>
        <pc:spChg chg="add del mod">
          <ac:chgData name="Mitchell, Melissa" userId="e6663a13-e000-4d4f-b40b-14efd8637e58" providerId="ADAL" clId="{DB80CEB1-C96F-4E6F-AAD3-BBDF28E2C595}" dt="2024-06-12T05:22:16.078" v="8702" actId="478"/>
          <ac:spMkLst>
            <pc:docMk/>
            <pc:sldMk cId="241602762" sldId="309"/>
            <ac:spMk id="17" creationId="{80A60D11-2CBE-5696-73A6-575810ED847A}"/>
          </ac:spMkLst>
        </pc:spChg>
        <pc:picChg chg="add del mod">
          <ac:chgData name="Mitchell, Melissa" userId="e6663a13-e000-4d4f-b40b-14efd8637e58" providerId="ADAL" clId="{DB80CEB1-C96F-4E6F-AAD3-BBDF28E2C595}" dt="2024-06-12T05:23:48.765" v="8722" actId="478"/>
          <ac:picMkLst>
            <pc:docMk/>
            <pc:sldMk cId="241602762" sldId="309"/>
            <ac:picMk id="2" creationId="{05AD6ED6-E355-6166-9EB0-4C700B8A43D2}"/>
          </ac:picMkLst>
        </pc:picChg>
        <pc:picChg chg="mod">
          <ac:chgData name="Mitchell, Melissa" userId="e6663a13-e000-4d4f-b40b-14efd8637e58" providerId="ADAL" clId="{DB80CEB1-C96F-4E6F-AAD3-BBDF28E2C595}" dt="2024-06-11T22:10:32.650" v="3" actId="1076"/>
          <ac:picMkLst>
            <pc:docMk/>
            <pc:sldMk cId="241602762" sldId="309"/>
            <ac:picMk id="15" creationId="{01B49EAF-1246-6C1D-B2CC-5F46C6EE5B6E}"/>
          </ac:picMkLst>
        </pc:picChg>
        <pc:picChg chg="add mod">
          <ac:chgData name="Mitchell, Melissa" userId="e6663a13-e000-4d4f-b40b-14efd8637e58" providerId="ADAL" clId="{DB80CEB1-C96F-4E6F-AAD3-BBDF28E2C595}" dt="2024-06-11T22:11:56.657" v="36" actId="1076"/>
          <ac:picMkLst>
            <pc:docMk/>
            <pc:sldMk cId="241602762" sldId="309"/>
            <ac:picMk id="18" creationId="{4E061368-9DA5-38FC-346E-3C1C46B86169}"/>
          </ac:picMkLst>
        </pc:picChg>
      </pc:sldChg>
      <pc:sldChg chg="addSp delSp modSp mod ord">
        <pc:chgData name="Mitchell, Melissa" userId="e6663a13-e000-4d4f-b40b-14efd8637e58" providerId="ADAL" clId="{DB80CEB1-C96F-4E6F-AAD3-BBDF28E2C595}" dt="2024-06-11T22:33:10.977" v="188" actId="1076"/>
        <pc:sldMkLst>
          <pc:docMk/>
          <pc:sldMk cId="1621287829" sldId="332"/>
        </pc:sldMkLst>
        <pc:spChg chg="del mod">
          <ac:chgData name="Mitchell, Melissa" userId="e6663a13-e000-4d4f-b40b-14efd8637e58" providerId="ADAL" clId="{DB80CEB1-C96F-4E6F-AAD3-BBDF28E2C595}" dt="2024-06-11T22:16:32.744" v="62" actId="478"/>
          <ac:spMkLst>
            <pc:docMk/>
            <pc:sldMk cId="1621287829" sldId="332"/>
            <ac:spMk id="4" creationId="{17D43830-EE91-42AE-A3E9-F85AF96502C6}"/>
          </ac:spMkLst>
        </pc:spChg>
        <pc:spChg chg="mod">
          <ac:chgData name="Mitchell, Melissa" userId="e6663a13-e000-4d4f-b40b-14efd8637e58" providerId="ADAL" clId="{DB80CEB1-C96F-4E6F-AAD3-BBDF28E2C595}" dt="2024-06-11T22:14:40.281" v="48" actId="255"/>
          <ac:spMkLst>
            <pc:docMk/>
            <pc:sldMk cId="1621287829" sldId="332"/>
            <ac:spMk id="5" creationId="{6923988A-AF94-47A4-9381-BAC22390472E}"/>
          </ac:spMkLst>
        </pc:spChg>
        <pc:spChg chg="add del mod">
          <ac:chgData name="Mitchell, Melissa" userId="e6663a13-e000-4d4f-b40b-14efd8637e58" providerId="ADAL" clId="{DB80CEB1-C96F-4E6F-AAD3-BBDF28E2C595}" dt="2024-06-11T22:18:50.211" v="65" actId="22"/>
          <ac:spMkLst>
            <pc:docMk/>
            <pc:sldMk cId="1621287829" sldId="332"/>
            <ac:spMk id="6" creationId="{4A9D3550-643D-AADD-1891-82148CB476F6}"/>
          </ac:spMkLst>
        </pc:spChg>
        <pc:spChg chg="add mod">
          <ac:chgData name="Mitchell, Melissa" userId="e6663a13-e000-4d4f-b40b-14efd8637e58" providerId="ADAL" clId="{DB80CEB1-C96F-4E6F-AAD3-BBDF28E2C595}" dt="2024-06-11T22:33:10.977" v="188" actId="1076"/>
          <ac:spMkLst>
            <pc:docMk/>
            <pc:sldMk cId="1621287829" sldId="332"/>
            <ac:spMk id="10" creationId="{FD2F66C6-AA48-69C0-F7CE-15B543CFBB3B}"/>
          </ac:spMkLst>
        </pc:spChg>
        <pc:spChg chg="add del mod">
          <ac:chgData name="Mitchell, Melissa" userId="e6663a13-e000-4d4f-b40b-14efd8637e58" providerId="ADAL" clId="{DB80CEB1-C96F-4E6F-AAD3-BBDF28E2C595}" dt="2024-06-11T22:24:51.811" v="82" actId="478"/>
          <ac:spMkLst>
            <pc:docMk/>
            <pc:sldMk cId="1621287829" sldId="332"/>
            <ac:spMk id="12" creationId="{7FE385EA-E80C-D103-FB41-EA2A4A8B5151}"/>
          </ac:spMkLst>
        </pc:spChg>
        <pc:picChg chg="del mod">
          <ac:chgData name="Mitchell, Melissa" userId="e6663a13-e000-4d4f-b40b-14efd8637e58" providerId="ADAL" clId="{DB80CEB1-C96F-4E6F-AAD3-BBDF28E2C595}" dt="2024-06-11T22:16:26.694" v="61" actId="478"/>
          <ac:picMkLst>
            <pc:docMk/>
            <pc:sldMk cId="1621287829" sldId="332"/>
            <ac:picMk id="7" creationId="{B86B2CB0-546E-6A67-27CD-76AE334A73F9}"/>
          </ac:picMkLst>
        </pc:picChg>
        <pc:picChg chg="add del mod ord">
          <ac:chgData name="Mitchell, Melissa" userId="e6663a13-e000-4d4f-b40b-14efd8637e58" providerId="ADAL" clId="{DB80CEB1-C96F-4E6F-AAD3-BBDF28E2C595}" dt="2024-06-11T22:24:48.052" v="80" actId="478"/>
          <ac:picMkLst>
            <pc:docMk/>
            <pc:sldMk cId="1621287829" sldId="332"/>
            <ac:picMk id="9" creationId="{5EDCC230-1709-1872-2027-FAE4FFB18115}"/>
          </ac:picMkLst>
        </pc:picChg>
        <pc:picChg chg="add mod">
          <ac:chgData name="Mitchell, Melissa" userId="e6663a13-e000-4d4f-b40b-14efd8637e58" providerId="ADAL" clId="{DB80CEB1-C96F-4E6F-AAD3-BBDF28E2C595}" dt="2024-06-11T22:32:43.391" v="182" actId="1076"/>
          <ac:picMkLst>
            <pc:docMk/>
            <pc:sldMk cId="1621287829" sldId="332"/>
            <ac:picMk id="14" creationId="{D4A9C685-2D80-23F5-66AD-4AC4FC829EE9}"/>
          </ac:picMkLst>
        </pc:picChg>
      </pc:sldChg>
      <pc:sldChg chg="addSp modSp mod">
        <pc:chgData name="Mitchell, Melissa" userId="e6663a13-e000-4d4f-b40b-14efd8637e58" providerId="ADAL" clId="{DB80CEB1-C96F-4E6F-AAD3-BBDF28E2C595}" dt="2024-06-12T05:19:47.606" v="8647" actId="1035"/>
        <pc:sldMkLst>
          <pc:docMk/>
          <pc:sldMk cId="1083051025" sldId="335"/>
        </pc:sldMkLst>
        <pc:spChg chg="mod">
          <ac:chgData name="Mitchell, Melissa" userId="e6663a13-e000-4d4f-b40b-14efd8637e58" providerId="ADAL" clId="{DB80CEB1-C96F-4E6F-AAD3-BBDF28E2C595}" dt="2024-06-12T05:19:47.606" v="8647" actId="1035"/>
          <ac:spMkLst>
            <pc:docMk/>
            <pc:sldMk cId="1083051025" sldId="335"/>
            <ac:spMk id="4" creationId="{54891BB7-A8B8-F6C5-2F29-9AF832ADCC97}"/>
          </ac:spMkLst>
        </pc:spChg>
        <pc:spChg chg="mod">
          <ac:chgData name="Mitchell, Melissa" userId="e6663a13-e000-4d4f-b40b-14efd8637e58" providerId="ADAL" clId="{DB80CEB1-C96F-4E6F-AAD3-BBDF28E2C595}" dt="2024-06-12T05:19:17.660" v="8623" actId="1076"/>
          <ac:spMkLst>
            <pc:docMk/>
            <pc:sldMk cId="1083051025" sldId="335"/>
            <ac:spMk id="9" creationId="{8AD8EC88-7081-AB54-DADE-0ECF3BC3D051}"/>
          </ac:spMkLst>
        </pc:spChg>
        <pc:picChg chg="add mod">
          <ac:chgData name="Mitchell, Melissa" userId="e6663a13-e000-4d4f-b40b-14efd8637e58" providerId="ADAL" clId="{DB80CEB1-C96F-4E6F-AAD3-BBDF28E2C595}" dt="2024-06-12T05:19:35.822" v="8624" actId="1076"/>
          <ac:picMkLst>
            <pc:docMk/>
            <pc:sldMk cId="1083051025" sldId="335"/>
            <ac:picMk id="6" creationId="{EE7CC90F-4450-2E82-4131-AC79EA15A05C}"/>
          </ac:picMkLst>
        </pc:picChg>
        <pc:picChg chg="mod">
          <ac:chgData name="Mitchell, Melissa" userId="e6663a13-e000-4d4f-b40b-14efd8637e58" providerId="ADAL" clId="{DB80CEB1-C96F-4E6F-AAD3-BBDF28E2C595}" dt="2024-06-12T05:19:47.606" v="8647" actId="1035"/>
          <ac:picMkLst>
            <pc:docMk/>
            <pc:sldMk cId="1083051025" sldId="335"/>
            <ac:picMk id="8" creationId="{68909041-8771-DABB-0225-3368299F7852}"/>
          </ac:picMkLst>
        </pc:picChg>
        <pc:picChg chg="mod">
          <ac:chgData name="Mitchell, Melissa" userId="e6663a13-e000-4d4f-b40b-14efd8637e58" providerId="ADAL" clId="{DB80CEB1-C96F-4E6F-AAD3-BBDF28E2C595}" dt="2024-06-12T05:19:35.822" v="8624" actId="1076"/>
          <ac:picMkLst>
            <pc:docMk/>
            <pc:sldMk cId="1083051025" sldId="335"/>
            <ac:picMk id="11" creationId="{D34D47F9-D68B-72BE-B289-4FBEBF3AB28C}"/>
          </ac:picMkLst>
        </pc:picChg>
      </pc:sldChg>
      <pc:sldChg chg="del">
        <pc:chgData name="Mitchell, Melissa" userId="e6663a13-e000-4d4f-b40b-14efd8637e58" providerId="ADAL" clId="{DB80CEB1-C96F-4E6F-AAD3-BBDF28E2C595}" dt="2024-06-11T23:55:42.316" v="3864" actId="47"/>
        <pc:sldMkLst>
          <pc:docMk/>
          <pc:sldMk cId="1846834224" sldId="336"/>
        </pc:sldMkLst>
      </pc:sldChg>
      <pc:sldChg chg="addSp delSp modSp mod ord">
        <pc:chgData name="Mitchell, Melissa" userId="e6663a13-e000-4d4f-b40b-14efd8637e58" providerId="ADAL" clId="{DB80CEB1-C96F-4E6F-AAD3-BBDF28E2C595}" dt="2024-06-12T03:24:35.361" v="4775" actId="20577"/>
        <pc:sldMkLst>
          <pc:docMk/>
          <pc:sldMk cId="2235988048" sldId="337"/>
        </pc:sldMkLst>
        <pc:spChg chg="mod">
          <ac:chgData name="Mitchell, Melissa" userId="e6663a13-e000-4d4f-b40b-14efd8637e58" providerId="ADAL" clId="{DB80CEB1-C96F-4E6F-AAD3-BBDF28E2C595}" dt="2024-06-12T03:24:35.361" v="4775" actId="20577"/>
          <ac:spMkLst>
            <pc:docMk/>
            <pc:sldMk cId="2235988048" sldId="337"/>
            <ac:spMk id="4" creationId="{17D43830-EE91-42AE-A3E9-F85AF96502C6}"/>
          </ac:spMkLst>
        </pc:spChg>
        <pc:spChg chg="mod">
          <ac:chgData name="Mitchell, Melissa" userId="e6663a13-e000-4d4f-b40b-14efd8637e58" providerId="ADAL" clId="{DB80CEB1-C96F-4E6F-AAD3-BBDF28E2C595}" dt="2024-06-11T22:15:39.691" v="53"/>
          <ac:spMkLst>
            <pc:docMk/>
            <pc:sldMk cId="2235988048" sldId="337"/>
            <ac:spMk id="5" creationId="{6923988A-AF94-47A4-9381-BAC22390472E}"/>
          </ac:spMkLst>
        </pc:spChg>
        <pc:spChg chg="add del mod">
          <ac:chgData name="Mitchell, Melissa" userId="e6663a13-e000-4d4f-b40b-14efd8637e58" providerId="ADAL" clId="{DB80CEB1-C96F-4E6F-AAD3-BBDF28E2C595}" dt="2024-06-11T22:36:15.816" v="190" actId="478"/>
          <ac:spMkLst>
            <pc:docMk/>
            <pc:sldMk cId="2235988048" sldId="337"/>
            <ac:spMk id="6" creationId="{92C195BE-5B43-2A11-5031-24735A19F3FC}"/>
          </ac:spMkLst>
        </pc:spChg>
        <pc:picChg chg="del">
          <ac:chgData name="Mitchell, Melissa" userId="e6663a13-e000-4d4f-b40b-14efd8637e58" providerId="ADAL" clId="{DB80CEB1-C96F-4E6F-AAD3-BBDF28E2C595}" dt="2024-06-11T22:36:11.995" v="189" actId="478"/>
          <ac:picMkLst>
            <pc:docMk/>
            <pc:sldMk cId="2235988048" sldId="337"/>
            <ac:picMk id="7" creationId="{B86B2CB0-546E-6A67-27CD-76AE334A73F9}"/>
          </ac:picMkLst>
        </pc:picChg>
        <pc:picChg chg="add del mod">
          <ac:chgData name="Mitchell, Melissa" userId="e6663a13-e000-4d4f-b40b-14efd8637e58" providerId="ADAL" clId="{DB80CEB1-C96F-4E6F-AAD3-BBDF28E2C595}" dt="2024-06-11T22:43:38.094" v="413" actId="478"/>
          <ac:picMkLst>
            <pc:docMk/>
            <pc:sldMk cId="2235988048" sldId="337"/>
            <ac:picMk id="9" creationId="{268150CC-6A95-FF19-FFFC-C9B630BA816A}"/>
          </ac:picMkLst>
        </pc:picChg>
        <pc:picChg chg="add del mod modCrop">
          <ac:chgData name="Mitchell, Melissa" userId="e6663a13-e000-4d4f-b40b-14efd8637e58" providerId="ADAL" clId="{DB80CEB1-C96F-4E6F-AAD3-BBDF28E2C595}" dt="2024-06-11T22:46:38.580" v="439" actId="478"/>
          <ac:picMkLst>
            <pc:docMk/>
            <pc:sldMk cId="2235988048" sldId="337"/>
            <ac:picMk id="11" creationId="{144D2224-92C1-3603-917F-81C9F142B972}"/>
          </ac:picMkLst>
        </pc:picChg>
      </pc:sldChg>
      <pc:sldChg chg="modSp mod ord">
        <pc:chgData name="Mitchell, Melissa" userId="e6663a13-e000-4d4f-b40b-14efd8637e58" providerId="ADAL" clId="{DB80CEB1-C96F-4E6F-AAD3-BBDF28E2C595}" dt="2024-06-11T23:24:21.733" v="1840" actId="2711"/>
        <pc:sldMkLst>
          <pc:docMk/>
          <pc:sldMk cId="1427720756" sldId="338"/>
        </pc:sldMkLst>
        <pc:spChg chg="mod">
          <ac:chgData name="Mitchell, Melissa" userId="e6663a13-e000-4d4f-b40b-14efd8637e58" providerId="ADAL" clId="{DB80CEB1-C96F-4E6F-AAD3-BBDF28E2C595}" dt="2024-06-11T23:24:21.733" v="1840" actId="2711"/>
          <ac:spMkLst>
            <pc:docMk/>
            <pc:sldMk cId="1427720756" sldId="338"/>
            <ac:spMk id="4" creationId="{17D43830-EE91-42AE-A3E9-F85AF96502C6}"/>
          </ac:spMkLst>
        </pc:spChg>
        <pc:spChg chg="mod">
          <ac:chgData name="Mitchell, Melissa" userId="e6663a13-e000-4d4f-b40b-14efd8637e58" providerId="ADAL" clId="{DB80CEB1-C96F-4E6F-AAD3-BBDF28E2C595}" dt="2024-06-11T22:16:19.044" v="60"/>
          <ac:spMkLst>
            <pc:docMk/>
            <pc:sldMk cId="1427720756" sldId="338"/>
            <ac:spMk id="5" creationId="{6923988A-AF94-47A4-9381-BAC22390472E}"/>
          </ac:spMkLst>
        </pc:spChg>
        <pc:picChg chg="mod">
          <ac:chgData name="Mitchell, Melissa" userId="e6663a13-e000-4d4f-b40b-14efd8637e58" providerId="ADAL" clId="{DB80CEB1-C96F-4E6F-AAD3-BBDF28E2C595}" dt="2024-06-11T23:24:09.934" v="1837" actId="1076"/>
          <ac:picMkLst>
            <pc:docMk/>
            <pc:sldMk cId="1427720756" sldId="338"/>
            <ac:picMk id="7" creationId="{B86B2CB0-546E-6A67-27CD-76AE334A73F9}"/>
          </ac:picMkLst>
        </pc:picChg>
      </pc:sldChg>
      <pc:sldChg chg="del">
        <pc:chgData name="Mitchell, Melissa" userId="e6663a13-e000-4d4f-b40b-14efd8637e58" providerId="ADAL" clId="{DB80CEB1-C96F-4E6F-AAD3-BBDF28E2C595}" dt="2024-06-11T23:55:42.316" v="3864" actId="47"/>
        <pc:sldMkLst>
          <pc:docMk/>
          <pc:sldMk cId="2711936446" sldId="339"/>
        </pc:sldMkLst>
      </pc:sldChg>
      <pc:sldChg chg="del">
        <pc:chgData name="Mitchell, Melissa" userId="e6663a13-e000-4d4f-b40b-14efd8637e58" providerId="ADAL" clId="{DB80CEB1-C96F-4E6F-AAD3-BBDF28E2C595}" dt="2024-06-11T23:55:42.316" v="3864" actId="47"/>
        <pc:sldMkLst>
          <pc:docMk/>
          <pc:sldMk cId="2996586993" sldId="340"/>
        </pc:sldMkLst>
      </pc:sldChg>
      <pc:sldChg chg="del">
        <pc:chgData name="Mitchell, Melissa" userId="e6663a13-e000-4d4f-b40b-14efd8637e58" providerId="ADAL" clId="{DB80CEB1-C96F-4E6F-AAD3-BBDF28E2C595}" dt="2024-06-11T23:55:42.316" v="3864" actId="47"/>
        <pc:sldMkLst>
          <pc:docMk/>
          <pc:sldMk cId="1472477032" sldId="341"/>
        </pc:sldMkLst>
      </pc:sldChg>
      <pc:sldChg chg="del">
        <pc:chgData name="Mitchell, Melissa" userId="e6663a13-e000-4d4f-b40b-14efd8637e58" providerId="ADAL" clId="{DB80CEB1-C96F-4E6F-AAD3-BBDF28E2C595}" dt="2024-06-11T23:55:42.316" v="3864" actId="47"/>
        <pc:sldMkLst>
          <pc:docMk/>
          <pc:sldMk cId="3095487587" sldId="342"/>
        </pc:sldMkLst>
      </pc:sldChg>
      <pc:sldChg chg="del">
        <pc:chgData name="Mitchell, Melissa" userId="e6663a13-e000-4d4f-b40b-14efd8637e58" providerId="ADAL" clId="{DB80CEB1-C96F-4E6F-AAD3-BBDF28E2C595}" dt="2024-06-11T23:55:42.316" v="3864" actId="47"/>
        <pc:sldMkLst>
          <pc:docMk/>
          <pc:sldMk cId="3328537920" sldId="343"/>
        </pc:sldMkLst>
      </pc:sldChg>
      <pc:sldChg chg="del">
        <pc:chgData name="Mitchell, Melissa" userId="e6663a13-e000-4d4f-b40b-14efd8637e58" providerId="ADAL" clId="{DB80CEB1-C96F-4E6F-AAD3-BBDF28E2C595}" dt="2024-06-11T23:55:42.316" v="3864" actId="47"/>
        <pc:sldMkLst>
          <pc:docMk/>
          <pc:sldMk cId="219271184" sldId="344"/>
        </pc:sldMkLst>
      </pc:sldChg>
      <pc:sldChg chg="del">
        <pc:chgData name="Mitchell, Melissa" userId="e6663a13-e000-4d4f-b40b-14efd8637e58" providerId="ADAL" clId="{DB80CEB1-C96F-4E6F-AAD3-BBDF28E2C595}" dt="2024-06-11T23:55:42.316" v="3864" actId="47"/>
        <pc:sldMkLst>
          <pc:docMk/>
          <pc:sldMk cId="2653726829" sldId="345"/>
        </pc:sldMkLst>
      </pc:sldChg>
      <pc:sldChg chg="del">
        <pc:chgData name="Mitchell, Melissa" userId="e6663a13-e000-4d4f-b40b-14efd8637e58" providerId="ADAL" clId="{DB80CEB1-C96F-4E6F-AAD3-BBDF28E2C595}" dt="2024-06-11T23:55:42.316" v="3864" actId="47"/>
        <pc:sldMkLst>
          <pc:docMk/>
          <pc:sldMk cId="563209592" sldId="346"/>
        </pc:sldMkLst>
      </pc:sldChg>
      <pc:sldChg chg="del">
        <pc:chgData name="Mitchell, Melissa" userId="e6663a13-e000-4d4f-b40b-14efd8637e58" providerId="ADAL" clId="{DB80CEB1-C96F-4E6F-AAD3-BBDF28E2C595}" dt="2024-06-11T23:55:42.316" v="3864" actId="47"/>
        <pc:sldMkLst>
          <pc:docMk/>
          <pc:sldMk cId="996394383" sldId="347"/>
        </pc:sldMkLst>
      </pc:sldChg>
      <pc:sldChg chg="del">
        <pc:chgData name="Mitchell, Melissa" userId="e6663a13-e000-4d4f-b40b-14efd8637e58" providerId="ADAL" clId="{DB80CEB1-C96F-4E6F-AAD3-BBDF28E2C595}" dt="2024-06-11T23:55:42.316" v="3864" actId="47"/>
        <pc:sldMkLst>
          <pc:docMk/>
          <pc:sldMk cId="2045810545" sldId="348"/>
        </pc:sldMkLst>
      </pc:sldChg>
      <pc:sldChg chg="del">
        <pc:chgData name="Mitchell, Melissa" userId="e6663a13-e000-4d4f-b40b-14efd8637e58" providerId="ADAL" clId="{DB80CEB1-C96F-4E6F-AAD3-BBDF28E2C595}" dt="2024-06-11T23:55:42.316" v="3864" actId="47"/>
        <pc:sldMkLst>
          <pc:docMk/>
          <pc:sldMk cId="372263796" sldId="350"/>
        </pc:sldMkLst>
      </pc:sldChg>
      <pc:sldChg chg="del">
        <pc:chgData name="Mitchell, Melissa" userId="e6663a13-e000-4d4f-b40b-14efd8637e58" providerId="ADAL" clId="{DB80CEB1-C96F-4E6F-AAD3-BBDF28E2C595}" dt="2024-06-11T23:55:42.316" v="3864" actId="47"/>
        <pc:sldMkLst>
          <pc:docMk/>
          <pc:sldMk cId="2296091119" sldId="351"/>
        </pc:sldMkLst>
      </pc:sldChg>
      <pc:sldChg chg="del">
        <pc:chgData name="Mitchell, Melissa" userId="e6663a13-e000-4d4f-b40b-14efd8637e58" providerId="ADAL" clId="{DB80CEB1-C96F-4E6F-AAD3-BBDF28E2C595}" dt="2024-06-12T04:41:21.261" v="6910" actId="2696"/>
        <pc:sldMkLst>
          <pc:docMk/>
          <pc:sldMk cId="1021479354" sldId="352"/>
        </pc:sldMkLst>
      </pc:sldChg>
      <pc:sldChg chg="addSp delSp modSp mod">
        <pc:chgData name="Mitchell, Melissa" userId="e6663a13-e000-4d4f-b40b-14efd8637e58" providerId="ADAL" clId="{DB80CEB1-C96F-4E6F-AAD3-BBDF28E2C595}" dt="2024-06-12T05:33:25.963" v="8865" actId="122"/>
        <pc:sldMkLst>
          <pc:docMk/>
          <pc:sldMk cId="3157786406" sldId="353"/>
        </pc:sldMkLst>
        <pc:spChg chg="add del mod">
          <ac:chgData name="Mitchell, Melissa" userId="e6663a13-e000-4d4f-b40b-14efd8637e58" providerId="ADAL" clId="{DB80CEB1-C96F-4E6F-AAD3-BBDF28E2C595}" dt="2024-06-12T05:14:41.924" v="8549" actId="478"/>
          <ac:spMkLst>
            <pc:docMk/>
            <pc:sldMk cId="3157786406" sldId="353"/>
            <ac:spMk id="6" creationId="{6D845140-74F9-4B14-A3BA-46835E2347A8}"/>
          </ac:spMkLst>
        </pc:spChg>
        <pc:spChg chg="add del mod">
          <ac:chgData name="Mitchell, Melissa" userId="e6663a13-e000-4d4f-b40b-14efd8637e58" providerId="ADAL" clId="{DB80CEB1-C96F-4E6F-AAD3-BBDF28E2C595}" dt="2024-06-12T05:33:25.963" v="8865" actId="122"/>
          <ac:spMkLst>
            <pc:docMk/>
            <pc:sldMk cId="3157786406" sldId="353"/>
            <ac:spMk id="10" creationId="{746AE33B-CFDF-B6EA-1123-A449A15D80D2}"/>
          </ac:spMkLst>
        </pc:spChg>
        <pc:graphicFrameChg chg="add mod">
          <ac:chgData name="Mitchell, Melissa" userId="e6663a13-e000-4d4f-b40b-14efd8637e58" providerId="ADAL" clId="{DB80CEB1-C96F-4E6F-AAD3-BBDF28E2C595}" dt="2024-06-12T05:12:47.291" v="8413"/>
          <ac:graphicFrameMkLst>
            <pc:docMk/>
            <pc:sldMk cId="3157786406" sldId="353"/>
            <ac:graphicFrameMk id="3" creationId="{A72D1B5A-4F1C-F84D-D9C6-A45016791319}"/>
          </ac:graphicFrameMkLst>
        </pc:graphicFrameChg>
      </pc:sldChg>
      <pc:sldChg chg="del">
        <pc:chgData name="Mitchell, Melissa" userId="e6663a13-e000-4d4f-b40b-14efd8637e58" providerId="ADAL" clId="{DB80CEB1-C96F-4E6F-AAD3-BBDF28E2C595}" dt="2024-06-11T23:55:42.316" v="3864" actId="47"/>
        <pc:sldMkLst>
          <pc:docMk/>
          <pc:sldMk cId="159874982" sldId="354"/>
        </pc:sldMkLst>
      </pc:sldChg>
      <pc:sldChg chg="addSp delSp modSp add mod ord">
        <pc:chgData name="Mitchell, Melissa" userId="e6663a13-e000-4d4f-b40b-14efd8637e58" providerId="ADAL" clId="{DB80CEB1-C96F-4E6F-AAD3-BBDF28E2C595}" dt="2024-06-12T05:28:05.891" v="8825" actId="113"/>
        <pc:sldMkLst>
          <pc:docMk/>
          <pc:sldMk cId="3235810301" sldId="355"/>
        </pc:sldMkLst>
        <pc:spChg chg="add del mod">
          <ac:chgData name="Mitchell, Melissa" userId="e6663a13-e000-4d4f-b40b-14efd8637e58" providerId="ADAL" clId="{DB80CEB1-C96F-4E6F-AAD3-BBDF28E2C595}" dt="2024-06-11T22:28:27.697" v="107" actId="478"/>
          <ac:spMkLst>
            <pc:docMk/>
            <pc:sldMk cId="3235810301" sldId="355"/>
            <ac:spMk id="4" creationId="{CAAE4236-6A77-C455-E011-31C646130CF7}"/>
          </ac:spMkLst>
        </pc:spChg>
        <pc:spChg chg="add mod">
          <ac:chgData name="Mitchell, Melissa" userId="e6663a13-e000-4d4f-b40b-14efd8637e58" providerId="ADAL" clId="{DB80CEB1-C96F-4E6F-AAD3-BBDF28E2C595}" dt="2024-06-12T05:28:05.891" v="8825" actId="113"/>
          <ac:spMkLst>
            <pc:docMk/>
            <pc:sldMk cId="3235810301" sldId="355"/>
            <ac:spMk id="6" creationId="{E6CDA964-E2E2-1940-9BA6-F3B3C4DEC47F}"/>
          </ac:spMkLst>
        </pc:spChg>
        <pc:spChg chg="mod">
          <ac:chgData name="Mitchell, Melissa" userId="e6663a13-e000-4d4f-b40b-14efd8637e58" providerId="ADAL" clId="{DB80CEB1-C96F-4E6F-AAD3-BBDF28E2C595}" dt="2024-06-11T22:32:23.314" v="181" actId="113"/>
          <ac:spMkLst>
            <pc:docMk/>
            <pc:sldMk cId="3235810301" sldId="355"/>
            <ac:spMk id="10" creationId="{FD2F66C6-AA48-69C0-F7CE-15B543CFBB3B}"/>
          </ac:spMkLst>
        </pc:spChg>
        <pc:picChg chg="del">
          <ac:chgData name="Mitchell, Melissa" userId="e6663a13-e000-4d4f-b40b-14efd8637e58" providerId="ADAL" clId="{DB80CEB1-C96F-4E6F-AAD3-BBDF28E2C595}" dt="2024-06-11T22:28:25.556" v="106" actId="478"/>
          <ac:picMkLst>
            <pc:docMk/>
            <pc:sldMk cId="3235810301" sldId="355"/>
            <ac:picMk id="9" creationId="{5EDCC230-1709-1872-2027-FAE4FFB18115}"/>
          </ac:picMkLst>
        </pc:picChg>
      </pc:sldChg>
      <pc:sldChg chg="addSp modSp add mod">
        <pc:chgData name="Mitchell, Melissa" userId="e6663a13-e000-4d4f-b40b-14efd8637e58" providerId="ADAL" clId="{DB80CEB1-C96F-4E6F-AAD3-BBDF28E2C595}" dt="2024-06-11T23:02:58.026" v="1467" actId="20577"/>
        <pc:sldMkLst>
          <pc:docMk/>
          <pc:sldMk cId="3598213534" sldId="356"/>
        </pc:sldMkLst>
        <pc:spChg chg="mod">
          <ac:chgData name="Mitchell, Melissa" userId="e6663a13-e000-4d4f-b40b-14efd8637e58" providerId="ADAL" clId="{DB80CEB1-C96F-4E6F-AAD3-BBDF28E2C595}" dt="2024-06-11T23:02:58.026" v="1467" actId="20577"/>
          <ac:spMkLst>
            <pc:docMk/>
            <pc:sldMk cId="3598213534" sldId="356"/>
            <ac:spMk id="4" creationId="{17D43830-EE91-42AE-A3E9-F85AF96502C6}"/>
          </ac:spMkLst>
        </pc:spChg>
        <pc:picChg chg="add mod">
          <ac:chgData name="Mitchell, Melissa" userId="e6663a13-e000-4d4f-b40b-14efd8637e58" providerId="ADAL" clId="{DB80CEB1-C96F-4E6F-AAD3-BBDF28E2C595}" dt="2024-06-11T23:02:38.643" v="1456" actId="1076"/>
          <ac:picMkLst>
            <pc:docMk/>
            <pc:sldMk cId="3598213534" sldId="356"/>
            <ac:picMk id="6" creationId="{8420B668-BEBD-2590-01C8-143BE950D61B}"/>
          </ac:picMkLst>
        </pc:picChg>
        <pc:picChg chg="add mod">
          <ac:chgData name="Mitchell, Melissa" userId="e6663a13-e000-4d4f-b40b-14efd8637e58" providerId="ADAL" clId="{DB80CEB1-C96F-4E6F-AAD3-BBDF28E2C595}" dt="2024-06-11T23:02:38.643" v="1456" actId="1076"/>
          <ac:picMkLst>
            <pc:docMk/>
            <pc:sldMk cId="3598213534" sldId="356"/>
            <ac:picMk id="8" creationId="{7FD82885-18D1-C40E-E76B-9F618DC7984E}"/>
          </ac:picMkLst>
        </pc:picChg>
      </pc:sldChg>
      <pc:sldChg chg="addSp delSp modSp add mod modAnim">
        <pc:chgData name="Mitchell, Melissa" userId="e6663a13-e000-4d4f-b40b-14efd8637e58" providerId="ADAL" clId="{DB80CEB1-C96F-4E6F-AAD3-BBDF28E2C595}" dt="2024-06-11T23:03:48.802" v="1496" actId="20577"/>
        <pc:sldMkLst>
          <pc:docMk/>
          <pc:sldMk cId="3767174382" sldId="357"/>
        </pc:sldMkLst>
        <pc:spChg chg="mod">
          <ac:chgData name="Mitchell, Melissa" userId="e6663a13-e000-4d4f-b40b-14efd8637e58" providerId="ADAL" clId="{DB80CEB1-C96F-4E6F-AAD3-BBDF28E2C595}" dt="2024-06-11T23:03:48.802" v="1496" actId="20577"/>
          <ac:spMkLst>
            <pc:docMk/>
            <pc:sldMk cId="3767174382" sldId="357"/>
            <ac:spMk id="4" creationId="{17D43830-EE91-42AE-A3E9-F85AF96502C6}"/>
          </ac:spMkLst>
        </pc:spChg>
        <pc:spChg chg="add mod">
          <ac:chgData name="Mitchell, Melissa" userId="e6663a13-e000-4d4f-b40b-14efd8637e58" providerId="ADAL" clId="{DB80CEB1-C96F-4E6F-AAD3-BBDF28E2C595}" dt="2024-06-11T23:00:47.012" v="1096" actId="692"/>
          <ac:spMkLst>
            <pc:docMk/>
            <pc:sldMk cId="3767174382" sldId="357"/>
            <ac:spMk id="9" creationId="{961E5A6E-0618-AEC2-A2DB-ED51440E075F}"/>
          </ac:spMkLst>
        </pc:spChg>
        <pc:picChg chg="del">
          <ac:chgData name="Mitchell, Melissa" userId="e6663a13-e000-4d4f-b40b-14efd8637e58" providerId="ADAL" clId="{DB80CEB1-C96F-4E6F-AAD3-BBDF28E2C595}" dt="2024-06-11T22:57:46.858" v="975" actId="478"/>
          <ac:picMkLst>
            <pc:docMk/>
            <pc:sldMk cId="3767174382" sldId="357"/>
            <ac:picMk id="6" creationId="{8420B668-BEBD-2590-01C8-143BE950D61B}"/>
          </ac:picMkLst>
        </pc:picChg>
        <pc:picChg chg="add mod">
          <ac:chgData name="Mitchell, Melissa" userId="e6663a13-e000-4d4f-b40b-14efd8637e58" providerId="ADAL" clId="{DB80CEB1-C96F-4E6F-AAD3-BBDF28E2C595}" dt="2024-06-11T22:59:03.245" v="987" actId="1076"/>
          <ac:picMkLst>
            <pc:docMk/>
            <pc:sldMk cId="3767174382" sldId="357"/>
            <ac:picMk id="7" creationId="{A4DA7B40-E141-828B-1B77-25F89838814C}"/>
          </ac:picMkLst>
        </pc:picChg>
        <pc:picChg chg="del">
          <ac:chgData name="Mitchell, Melissa" userId="e6663a13-e000-4d4f-b40b-14efd8637e58" providerId="ADAL" clId="{DB80CEB1-C96F-4E6F-AAD3-BBDF28E2C595}" dt="2024-06-11T22:57:46.257" v="974" actId="478"/>
          <ac:picMkLst>
            <pc:docMk/>
            <pc:sldMk cId="3767174382" sldId="357"/>
            <ac:picMk id="8" creationId="{7FD82885-18D1-C40E-E76B-9F618DC7984E}"/>
          </ac:picMkLst>
        </pc:picChg>
      </pc:sldChg>
      <pc:sldChg chg="delSp modSp add mod delAnim">
        <pc:chgData name="Mitchell, Melissa" userId="e6663a13-e000-4d4f-b40b-14efd8637e58" providerId="ADAL" clId="{DB80CEB1-C96F-4E6F-AAD3-BBDF28E2C595}" dt="2024-06-12T03:30:42.496" v="4781" actId="20577"/>
        <pc:sldMkLst>
          <pc:docMk/>
          <pc:sldMk cId="4263655607" sldId="358"/>
        </pc:sldMkLst>
        <pc:spChg chg="mod">
          <ac:chgData name="Mitchell, Melissa" userId="e6663a13-e000-4d4f-b40b-14efd8637e58" providerId="ADAL" clId="{DB80CEB1-C96F-4E6F-AAD3-BBDF28E2C595}" dt="2024-06-12T03:30:42.496" v="4781" actId="20577"/>
          <ac:spMkLst>
            <pc:docMk/>
            <pc:sldMk cId="4263655607" sldId="358"/>
            <ac:spMk id="4" creationId="{17D43830-EE91-42AE-A3E9-F85AF96502C6}"/>
          </ac:spMkLst>
        </pc:spChg>
        <pc:spChg chg="del">
          <ac:chgData name="Mitchell, Melissa" userId="e6663a13-e000-4d4f-b40b-14efd8637e58" providerId="ADAL" clId="{DB80CEB1-C96F-4E6F-AAD3-BBDF28E2C595}" dt="2024-06-11T23:12:33.117" v="1630" actId="478"/>
          <ac:spMkLst>
            <pc:docMk/>
            <pc:sldMk cId="4263655607" sldId="358"/>
            <ac:spMk id="9" creationId="{961E5A6E-0618-AEC2-A2DB-ED51440E075F}"/>
          </ac:spMkLst>
        </pc:spChg>
        <pc:picChg chg="del">
          <ac:chgData name="Mitchell, Melissa" userId="e6663a13-e000-4d4f-b40b-14efd8637e58" providerId="ADAL" clId="{DB80CEB1-C96F-4E6F-AAD3-BBDF28E2C595}" dt="2024-06-11T23:12:32.051" v="1629" actId="478"/>
          <ac:picMkLst>
            <pc:docMk/>
            <pc:sldMk cId="4263655607" sldId="358"/>
            <ac:picMk id="7" creationId="{A4DA7B40-E141-828B-1B77-25F89838814C}"/>
          </ac:picMkLst>
        </pc:picChg>
      </pc:sldChg>
      <pc:sldChg chg="modSp add mod ord">
        <pc:chgData name="Mitchell, Melissa" userId="e6663a13-e000-4d4f-b40b-14efd8637e58" providerId="ADAL" clId="{DB80CEB1-C96F-4E6F-AAD3-BBDF28E2C595}" dt="2024-06-11T23:27:44.578" v="2039" actId="20577"/>
        <pc:sldMkLst>
          <pc:docMk/>
          <pc:sldMk cId="325903740" sldId="359"/>
        </pc:sldMkLst>
        <pc:spChg chg="mod">
          <ac:chgData name="Mitchell, Melissa" userId="e6663a13-e000-4d4f-b40b-14efd8637e58" providerId="ADAL" clId="{DB80CEB1-C96F-4E6F-AAD3-BBDF28E2C595}" dt="2024-06-11T23:27:44.578" v="2039" actId="20577"/>
          <ac:spMkLst>
            <pc:docMk/>
            <pc:sldMk cId="325903740" sldId="359"/>
            <ac:spMk id="4" creationId="{17D43830-EE91-42AE-A3E9-F85AF96502C6}"/>
          </ac:spMkLst>
        </pc:spChg>
      </pc:sldChg>
      <pc:sldChg chg="modSp add mod">
        <pc:chgData name="Mitchell, Melissa" userId="e6663a13-e000-4d4f-b40b-14efd8637e58" providerId="ADAL" clId="{DB80CEB1-C96F-4E6F-AAD3-BBDF28E2C595}" dt="2024-06-11T23:30:43.786" v="2497"/>
        <pc:sldMkLst>
          <pc:docMk/>
          <pc:sldMk cId="853945562" sldId="360"/>
        </pc:sldMkLst>
        <pc:spChg chg="mod">
          <ac:chgData name="Mitchell, Melissa" userId="e6663a13-e000-4d4f-b40b-14efd8637e58" providerId="ADAL" clId="{DB80CEB1-C96F-4E6F-AAD3-BBDF28E2C595}" dt="2024-06-11T23:30:43.786" v="2497"/>
          <ac:spMkLst>
            <pc:docMk/>
            <pc:sldMk cId="853945562" sldId="360"/>
            <ac:spMk id="4" creationId="{17D43830-EE91-42AE-A3E9-F85AF96502C6}"/>
          </ac:spMkLst>
        </pc:spChg>
      </pc:sldChg>
      <pc:sldChg chg="addSp modSp add mod ord">
        <pc:chgData name="Mitchell, Melissa" userId="e6663a13-e000-4d4f-b40b-14efd8637e58" providerId="ADAL" clId="{DB80CEB1-C96F-4E6F-AAD3-BBDF28E2C595}" dt="2024-06-11T23:53:35.906" v="3768"/>
        <pc:sldMkLst>
          <pc:docMk/>
          <pc:sldMk cId="2518635859" sldId="361"/>
        </pc:sldMkLst>
        <pc:spChg chg="mod">
          <ac:chgData name="Mitchell, Melissa" userId="e6663a13-e000-4d4f-b40b-14efd8637e58" providerId="ADAL" clId="{DB80CEB1-C96F-4E6F-AAD3-BBDF28E2C595}" dt="2024-06-11T23:38:29.412" v="3015" actId="113"/>
          <ac:spMkLst>
            <pc:docMk/>
            <pc:sldMk cId="2518635859" sldId="361"/>
            <ac:spMk id="4" creationId="{17D43830-EE91-42AE-A3E9-F85AF96502C6}"/>
          </ac:spMkLst>
        </pc:spChg>
        <pc:picChg chg="add mod">
          <ac:chgData name="Mitchell, Melissa" userId="e6663a13-e000-4d4f-b40b-14efd8637e58" providerId="ADAL" clId="{DB80CEB1-C96F-4E6F-AAD3-BBDF28E2C595}" dt="2024-06-11T23:38:17.717" v="3012" actId="1076"/>
          <ac:picMkLst>
            <pc:docMk/>
            <pc:sldMk cId="2518635859" sldId="361"/>
            <ac:picMk id="6" creationId="{D80FB10A-843F-F6FE-A253-B958937927DF}"/>
          </ac:picMkLst>
        </pc:picChg>
      </pc:sldChg>
      <pc:sldChg chg="delSp modSp add mod ord delAnim">
        <pc:chgData name="Mitchell, Melissa" userId="e6663a13-e000-4d4f-b40b-14efd8637e58" providerId="ADAL" clId="{DB80CEB1-C96F-4E6F-AAD3-BBDF28E2C595}" dt="2024-06-11T23:47:22.662" v="3482" actId="113"/>
        <pc:sldMkLst>
          <pc:docMk/>
          <pc:sldMk cId="390457656" sldId="362"/>
        </pc:sldMkLst>
        <pc:spChg chg="mod">
          <ac:chgData name="Mitchell, Melissa" userId="e6663a13-e000-4d4f-b40b-14efd8637e58" providerId="ADAL" clId="{DB80CEB1-C96F-4E6F-AAD3-BBDF28E2C595}" dt="2024-06-11T23:47:22.662" v="3482" actId="113"/>
          <ac:spMkLst>
            <pc:docMk/>
            <pc:sldMk cId="390457656" sldId="362"/>
            <ac:spMk id="4" creationId="{17D43830-EE91-42AE-A3E9-F85AF96502C6}"/>
          </ac:spMkLst>
        </pc:spChg>
        <pc:spChg chg="del">
          <ac:chgData name="Mitchell, Melissa" userId="e6663a13-e000-4d4f-b40b-14efd8637e58" providerId="ADAL" clId="{DB80CEB1-C96F-4E6F-AAD3-BBDF28E2C595}" dt="2024-06-11T23:40:25.542" v="3024" actId="478"/>
          <ac:spMkLst>
            <pc:docMk/>
            <pc:sldMk cId="390457656" sldId="362"/>
            <ac:spMk id="9" creationId="{961E5A6E-0618-AEC2-A2DB-ED51440E075F}"/>
          </ac:spMkLst>
        </pc:spChg>
        <pc:picChg chg="del">
          <ac:chgData name="Mitchell, Melissa" userId="e6663a13-e000-4d4f-b40b-14efd8637e58" providerId="ADAL" clId="{DB80CEB1-C96F-4E6F-AAD3-BBDF28E2C595}" dt="2024-06-11T23:40:24.720" v="3023" actId="478"/>
          <ac:picMkLst>
            <pc:docMk/>
            <pc:sldMk cId="390457656" sldId="362"/>
            <ac:picMk id="7" creationId="{A4DA7B40-E141-828B-1B77-25F89838814C}"/>
          </ac:picMkLst>
        </pc:picChg>
      </pc:sldChg>
      <pc:sldChg chg="addSp delSp modSp add mod ord">
        <pc:chgData name="Mitchell, Melissa" userId="e6663a13-e000-4d4f-b40b-14efd8637e58" providerId="ADAL" clId="{DB80CEB1-C96F-4E6F-AAD3-BBDF28E2C595}" dt="2024-06-11T23:53:18.235" v="3766" actId="20577"/>
        <pc:sldMkLst>
          <pc:docMk/>
          <pc:sldMk cId="3871888079" sldId="363"/>
        </pc:sldMkLst>
        <pc:spChg chg="mod">
          <ac:chgData name="Mitchell, Melissa" userId="e6663a13-e000-4d4f-b40b-14efd8637e58" providerId="ADAL" clId="{DB80CEB1-C96F-4E6F-AAD3-BBDF28E2C595}" dt="2024-06-11T23:53:18.235" v="3766" actId="20577"/>
          <ac:spMkLst>
            <pc:docMk/>
            <pc:sldMk cId="3871888079" sldId="363"/>
            <ac:spMk id="4" creationId="{17D43830-EE91-42AE-A3E9-F85AF96502C6}"/>
          </ac:spMkLst>
        </pc:spChg>
        <pc:picChg chg="add del mod">
          <ac:chgData name="Mitchell, Melissa" userId="e6663a13-e000-4d4f-b40b-14efd8637e58" providerId="ADAL" clId="{DB80CEB1-C96F-4E6F-AAD3-BBDF28E2C595}" dt="2024-06-11T23:50:11.139" v="3680" actId="478"/>
          <ac:picMkLst>
            <pc:docMk/>
            <pc:sldMk cId="3871888079" sldId="363"/>
            <ac:picMk id="6" creationId="{32B0E066-2DF5-AA75-3204-9E750FFBAA87}"/>
          </ac:picMkLst>
        </pc:picChg>
        <pc:picChg chg="add mod">
          <ac:chgData name="Mitchell, Melissa" userId="e6663a13-e000-4d4f-b40b-14efd8637e58" providerId="ADAL" clId="{DB80CEB1-C96F-4E6F-AAD3-BBDF28E2C595}" dt="2024-06-11T23:51:10.175" v="3688" actId="1076"/>
          <ac:picMkLst>
            <pc:docMk/>
            <pc:sldMk cId="3871888079" sldId="363"/>
            <ac:picMk id="8" creationId="{A46F0689-1D11-5C07-8EEE-E423D9A14D06}"/>
          </ac:picMkLst>
        </pc:picChg>
      </pc:sldChg>
      <pc:sldChg chg="addSp delSp modSp add mod">
        <pc:chgData name="Mitchell, Melissa" userId="e6663a13-e000-4d4f-b40b-14efd8637e58" providerId="ADAL" clId="{DB80CEB1-C96F-4E6F-AAD3-BBDF28E2C595}" dt="2024-06-11T23:55:14.944" v="3863" actId="20577"/>
        <pc:sldMkLst>
          <pc:docMk/>
          <pc:sldMk cId="3281493974" sldId="364"/>
        </pc:sldMkLst>
        <pc:spChg chg="mod">
          <ac:chgData name="Mitchell, Melissa" userId="e6663a13-e000-4d4f-b40b-14efd8637e58" providerId="ADAL" clId="{DB80CEB1-C96F-4E6F-AAD3-BBDF28E2C595}" dt="2024-06-11T23:55:14.944" v="3863" actId="20577"/>
          <ac:spMkLst>
            <pc:docMk/>
            <pc:sldMk cId="3281493974" sldId="364"/>
            <ac:spMk id="4" creationId="{17D43830-EE91-42AE-A3E9-F85AF96502C6}"/>
          </ac:spMkLst>
        </pc:spChg>
        <pc:spChg chg="mod">
          <ac:chgData name="Mitchell, Melissa" userId="e6663a13-e000-4d4f-b40b-14efd8637e58" providerId="ADAL" clId="{DB80CEB1-C96F-4E6F-AAD3-BBDF28E2C595}" dt="2024-06-11T23:53:57.677" v="3771" actId="1076"/>
          <ac:spMkLst>
            <pc:docMk/>
            <pc:sldMk cId="3281493974" sldId="364"/>
            <ac:spMk id="5" creationId="{6923988A-AF94-47A4-9381-BAC22390472E}"/>
          </ac:spMkLst>
        </pc:spChg>
        <pc:picChg chg="add mod">
          <ac:chgData name="Mitchell, Melissa" userId="e6663a13-e000-4d4f-b40b-14efd8637e58" providerId="ADAL" clId="{DB80CEB1-C96F-4E6F-AAD3-BBDF28E2C595}" dt="2024-06-11T23:54:55.878" v="3794" actId="1076"/>
          <ac:picMkLst>
            <pc:docMk/>
            <pc:sldMk cId="3281493974" sldId="364"/>
            <ac:picMk id="6" creationId="{E69EED52-B646-A495-31B9-7B51179B6C11}"/>
          </ac:picMkLst>
        </pc:picChg>
        <pc:picChg chg="del">
          <ac:chgData name="Mitchell, Melissa" userId="e6663a13-e000-4d4f-b40b-14efd8637e58" providerId="ADAL" clId="{DB80CEB1-C96F-4E6F-AAD3-BBDF28E2C595}" dt="2024-06-11T23:54:10.165" v="3789" actId="478"/>
          <ac:picMkLst>
            <pc:docMk/>
            <pc:sldMk cId="3281493974" sldId="364"/>
            <ac:picMk id="8" creationId="{A46F0689-1D11-5C07-8EEE-E423D9A14D06}"/>
          </ac:picMkLst>
        </pc:picChg>
      </pc:sldChg>
      <pc:sldChg chg="addSp delSp modSp add mod addAnim delAnim modAnim">
        <pc:chgData name="Mitchell, Melissa" userId="e6663a13-e000-4d4f-b40b-14efd8637e58" providerId="ADAL" clId="{DB80CEB1-C96F-4E6F-AAD3-BBDF28E2C595}" dt="2024-06-11T23:58:30.385" v="4074" actId="1076"/>
        <pc:sldMkLst>
          <pc:docMk/>
          <pc:sldMk cId="356330500" sldId="365"/>
        </pc:sldMkLst>
        <pc:spChg chg="add mod">
          <ac:chgData name="Mitchell, Melissa" userId="e6663a13-e000-4d4f-b40b-14efd8637e58" providerId="ADAL" clId="{DB80CEB1-C96F-4E6F-AAD3-BBDF28E2C595}" dt="2024-06-11T23:57:15.669" v="3908" actId="692"/>
          <ac:spMkLst>
            <pc:docMk/>
            <pc:sldMk cId="356330500" sldId="365"/>
            <ac:spMk id="8" creationId="{61D48021-170E-4B02-77DB-3FF6E059AF65}"/>
          </ac:spMkLst>
        </pc:spChg>
        <pc:spChg chg="add mod">
          <ac:chgData name="Mitchell, Melissa" userId="e6663a13-e000-4d4f-b40b-14efd8637e58" providerId="ADAL" clId="{DB80CEB1-C96F-4E6F-AAD3-BBDF28E2C595}" dt="2024-06-11T23:57:23.137" v="3909"/>
          <ac:spMkLst>
            <pc:docMk/>
            <pc:sldMk cId="356330500" sldId="365"/>
            <ac:spMk id="9" creationId="{86B3A0B8-855C-FFEE-2A61-CAF29E256418}"/>
          </ac:spMkLst>
        </pc:spChg>
        <pc:spChg chg="add mod">
          <ac:chgData name="Mitchell, Melissa" userId="e6663a13-e000-4d4f-b40b-14efd8637e58" providerId="ADAL" clId="{DB80CEB1-C96F-4E6F-AAD3-BBDF28E2C595}" dt="2024-06-11T23:57:49.826" v="3955" actId="1037"/>
          <ac:spMkLst>
            <pc:docMk/>
            <pc:sldMk cId="356330500" sldId="365"/>
            <ac:spMk id="11" creationId="{BE06BFF4-32DF-40AC-B66B-7C41A5710CB5}"/>
          </ac:spMkLst>
        </pc:spChg>
        <pc:spChg chg="add mod">
          <ac:chgData name="Mitchell, Melissa" userId="e6663a13-e000-4d4f-b40b-14efd8637e58" providerId="ADAL" clId="{DB80CEB1-C96F-4E6F-AAD3-BBDF28E2C595}" dt="2024-06-11T23:58:28.059" v="4072" actId="14100"/>
          <ac:spMkLst>
            <pc:docMk/>
            <pc:sldMk cId="356330500" sldId="365"/>
            <ac:spMk id="12" creationId="{AEC30872-296E-F553-957B-C0D30909A52E}"/>
          </ac:spMkLst>
        </pc:spChg>
        <pc:spChg chg="add del mod">
          <ac:chgData name="Mitchell, Melissa" userId="e6663a13-e000-4d4f-b40b-14efd8637e58" providerId="ADAL" clId="{DB80CEB1-C96F-4E6F-AAD3-BBDF28E2C595}" dt="2024-06-11T23:58:22.126" v="4070" actId="1038"/>
          <ac:spMkLst>
            <pc:docMk/>
            <pc:sldMk cId="356330500" sldId="365"/>
            <ac:spMk id="13" creationId="{1849FEA8-E51F-45F7-9FEA-164C6BB78A13}"/>
          </ac:spMkLst>
        </pc:spChg>
        <pc:picChg chg="del">
          <ac:chgData name="Mitchell, Melissa" userId="e6663a13-e000-4d4f-b40b-14efd8637e58" providerId="ADAL" clId="{DB80CEB1-C96F-4E6F-AAD3-BBDF28E2C595}" dt="2024-06-11T23:56:04.454" v="3866" actId="478"/>
          <ac:picMkLst>
            <pc:docMk/>
            <pc:sldMk cId="356330500" sldId="365"/>
            <ac:picMk id="6" creationId="{E69EED52-B646-A495-31B9-7B51179B6C11}"/>
          </ac:picMkLst>
        </pc:picChg>
        <pc:picChg chg="add mod">
          <ac:chgData name="Mitchell, Melissa" userId="e6663a13-e000-4d4f-b40b-14efd8637e58" providerId="ADAL" clId="{DB80CEB1-C96F-4E6F-AAD3-BBDF28E2C595}" dt="2024-06-11T23:58:30.385" v="4074" actId="1076"/>
          <ac:picMkLst>
            <pc:docMk/>
            <pc:sldMk cId="356330500" sldId="365"/>
            <ac:picMk id="7" creationId="{D2040968-4EC4-2944-644F-4D65B56707F9}"/>
          </ac:picMkLst>
        </pc:picChg>
        <pc:picChg chg="add mod">
          <ac:chgData name="Mitchell, Melissa" userId="e6663a13-e000-4d4f-b40b-14efd8637e58" providerId="ADAL" clId="{DB80CEB1-C96F-4E6F-AAD3-BBDF28E2C595}" dt="2024-06-11T23:57:26.091" v="3911" actId="571"/>
          <ac:picMkLst>
            <pc:docMk/>
            <pc:sldMk cId="356330500" sldId="365"/>
            <ac:picMk id="10" creationId="{0AE0125A-45A6-B4B0-A921-305665C5F1EC}"/>
          </ac:picMkLst>
        </pc:picChg>
      </pc:sldChg>
      <pc:sldChg chg="addSp delSp modSp add mod ord">
        <pc:chgData name="Mitchell, Melissa" userId="e6663a13-e000-4d4f-b40b-14efd8637e58" providerId="ADAL" clId="{DB80CEB1-C96F-4E6F-AAD3-BBDF28E2C595}" dt="2024-06-12T05:30:42.577" v="8861" actId="20577"/>
        <pc:sldMkLst>
          <pc:docMk/>
          <pc:sldMk cId="775273371" sldId="366"/>
        </pc:sldMkLst>
        <pc:spChg chg="mod">
          <ac:chgData name="Mitchell, Melissa" userId="e6663a13-e000-4d4f-b40b-14efd8637e58" providerId="ADAL" clId="{DB80CEB1-C96F-4E6F-AAD3-BBDF28E2C595}" dt="2024-06-12T05:30:42.577" v="8861" actId="20577"/>
          <ac:spMkLst>
            <pc:docMk/>
            <pc:sldMk cId="775273371" sldId="366"/>
            <ac:spMk id="4" creationId="{17D43830-EE91-42AE-A3E9-F85AF96502C6}"/>
          </ac:spMkLst>
        </pc:spChg>
        <pc:picChg chg="add del mod">
          <ac:chgData name="Mitchell, Melissa" userId="e6663a13-e000-4d4f-b40b-14efd8637e58" providerId="ADAL" clId="{DB80CEB1-C96F-4E6F-AAD3-BBDF28E2C595}" dt="2024-06-12T03:57:31.549" v="5701" actId="478"/>
          <ac:picMkLst>
            <pc:docMk/>
            <pc:sldMk cId="775273371" sldId="366"/>
            <ac:picMk id="6" creationId="{298E6A28-AACC-085F-23EF-8A2BF44F54B7}"/>
          </ac:picMkLst>
        </pc:picChg>
        <pc:picChg chg="add del mod">
          <ac:chgData name="Mitchell, Melissa" userId="e6663a13-e000-4d4f-b40b-14efd8637e58" providerId="ADAL" clId="{DB80CEB1-C96F-4E6F-AAD3-BBDF28E2C595}" dt="2024-06-12T03:57:53.630" v="5708" actId="478"/>
          <ac:picMkLst>
            <pc:docMk/>
            <pc:sldMk cId="775273371" sldId="366"/>
            <ac:picMk id="8" creationId="{919998B0-99AC-8B55-0964-8196316BB41F}"/>
          </ac:picMkLst>
        </pc:picChg>
        <pc:picChg chg="del">
          <ac:chgData name="Mitchell, Melissa" userId="e6663a13-e000-4d4f-b40b-14efd8637e58" providerId="ADAL" clId="{DB80CEB1-C96F-4E6F-AAD3-BBDF28E2C595}" dt="2024-06-11T23:59:26.746" v="4079" actId="478"/>
          <ac:picMkLst>
            <pc:docMk/>
            <pc:sldMk cId="775273371" sldId="366"/>
            <ac:picMk id="8" creationId="{A46F0689-1D11-5C07-8EEE-E423D9A14D06}"/>
          </ac:picMkLst>
        </pc:picChg>
      </pc:sldChg>
      <pc:sldChg chg="modSp add mod ord">
        <pc:chgData name="Mitchell, Melissa" userId="e6663a13-e000-4d4f-b40b-14efd8637e58" providerId="ADAL" clId="{DB80CEB1-C96F-4E6F-AAD3-BBDF28E2C595}" dt="2024-06-12T04:28:56.191" v="6465" actId="20577"/>
        <pc:sldMkLst>
          <pc:docMk/>
          <pc:sldMk cId="1077844368" sldId="367"/>
        </pc:sldMkLst>
        <pc:spChg chg="mod">
          <ac:chgData name="Mitchell, Melissa" userId="e6663a13-e000-4d4f-b40b-14efd8637e58" providerId="ADAL" clId="{DB80CEB1-C96F-4E6F-AAD3-BBDF28E2C595}" dt="2024-06-12T04:28:56.191" v="6465" actId="20577"/>
          <ac:spMkLst>
            <pc:docMk/>
            <pc:sldMk cId="1077844368" sldId="367"/>
            <ac:spMk id="4" creationId="{17D43830-EE91-42AE-A3E9-F85AF96502C6}"/>
          </ac:spMkLst>
        </pc:spChg>
      </pc:sldChg>
      <pc:sldChg chg="modSp add mod ord">
        <pc:chgData name="Mitchell, Melissa" userId="e6663a13-e000-4d4f-b40b-14efd8637e58" providerId="ADAL" clId="{DB80CEB1-C96F-4E6F-AAD3-BBDF28E2C595}" dt="2024-06-12T05:30:15.510" v="8830" actId="1076"/>
        <pc:sldMkLst>
          <pc:docMk/>
          <pc:sldMk cId="1220261393" sldId="368"/>
        </pc:sldMkLst>
        <pc:spChg chg="mod">
          <ac:chgData name="Mitchell, Melissa" userId="e6663a13-e000-4d4f-b40b-14efd8637e58" providerId="ADAL" clId="{DB80CEB1-C96F-4E6F-AAD3-BBDF28E2C595}" dt="2024-06-12T05:30:09.363" v="8829" actId="27636"/>
          <ac:spMkLst>
            <pc:docMk/>
            <pc:sldMk cId="1220261393" sldId="368"/>
            <ac:spMk id="4" creationId="{17D43830-EE91-42AE-A3E9-F85AF96502C6}"/>
          </ac:spMkLst>
        </pc:spChg>
        <pc:picChg chg="mod">
          <ac:chgData name="Mitchell, Melissa" userId="e6663a13-e000-4d4f-b40b-14efd8637e58" providerId="ADAL" clId="{DB80CEB1-C96F-4E6F-AAD3-BBDF28E2C595}" dt="2024-06-12T05:30:15.510" v="8830" actId="1076"/>
          <ac:picMkLst>
            <pc:docMk/>
            <pc:sldMk cId="1220261393" sldId="368"/>
            <ac:picMk id="6" creationId="{298E6A28-AACC-085F-23EF-8A2BF44F54B7}"/>
          </ac:picMkLst>
        </pc:picChg>
      </pc:sldChg>
      <pc:sldChg chg="addSp delSp modSp add mod">
        <pc:chgData name="Mitchell, Melissa" userId="e6663a13-e000-4d4f-b40b-14efd8637e58" providerId="ADAL" clId="{DB80CEB1-C96F-4E6F-AAD3-BBDF28E2C595}" dt="2024-06-12T04:03:15.051" v="5897" actId="1076"/>
        <pc:sldMkLst>
          <pc:docMk/>
          <pc:sldMk cId="4205584281" sldId="369"/>
        </pc:sldMkLst>
        <pc:spChg chg="mod">
          <ac:chgData name="Mitchell, Melissa" userId="e6663a13-e000-4d4f-b40b-14efd8637e58" providerId="ADAL" clId="{DB80CEB1-C96F-4E6F-AAD3-BBDF28E2C595}" dt="2024-06-12T03:59:54.066" v="5873" actId="6549"/>
          <ac:spMkLst>
            <pc:docMk/>
            <pc:sldMk cId="4205584281" sldId="369"/>
            <ac:spMk id="4" creationId="{17D43830-EE91-42AE-A3E9-F85AF96502C6}"/>
          </ac:spMkLst>
        </pc:spChg>
        <pc:spChg chg="add del">
          <ac:chgData name="Mitchell, Melissa" userId="e6663a13-e000-4d4f-b40b-14efd8637e58" providerId="ADAL" clId="{DB80CEB1-C96F-4E6F-AAD3-BBDF28E2C595}" dt="2024-06-12T03:59:57.291" v="5875" actId="22"/>
          <ac:spMkLst>
            <pc:docMk/>
            <pc:sldMk cId="4205584281" sldId="369"/>
            <ac:spMk id="6" creationId="{01108122-626E-E623-B7FA-1BD6801EDBFF}"/>
          </ac:spMkLst>
        </pc:spChg>
        <pc:spChg chg="add mod">
          <ac:chgData name="Mitchell, Melissa" userId="e6663a13-e000-4d4f-b40b-14efd8637e58" providerId="ADAL" clId="{DB80CEB1-C96F-4E6F-AAD3-BBDF28E2C595}" dt="2024-06-12T04:03:15.051" v="5897" actId="1076"/>
          <ac:spMkLst>
            <pc:docMk/>
            <pc:sldMk cId="4205584281" sldId="369"/>
            <ac:spMk id="13" creationId="{625A6FB8-C88D-C303-C2DA-2E042222F6F8}"/>
          </ac:spMkLst>
        </pc:spChg>
        <pc:picChg chg="add mod">
          <ac:chgData name="Mitchell, Melissa" userId="e6663a13-e000-4d4f-b40b-14efd8637e58" providerId="ADAL" clId="{DB80CEB1-C96F-4E6F-AAD3-BBDF28E2C595}" dt="2024-06-12T04:01:58.462" v="5880" actId="1076"/>
          <ac:picMkLst>
            <pc:docMk/>
            <pc:sldMk cId="4205584281" sldId="369"/>
            <ac:picMk id="8" creationId="{496C2070-92E9-2F27-39C4-517B60BC4708}"/>
          </ac:picMkLst>
        </pc:picChg>
        <pc:picChg chg="add mod">
          <ac:chgData name="Mitchell, Melissa" userId="e6663a13-e000-4d4f-b40b-14efd8637e58" providerId="ADAL" clId="{DB80CEB1-C96F-4E6F-AAD3-BBDF28E2C595}" dt="2024-06-12T04:02:06.199" v="5883" actId="1076"/>
          <ac:picMkLst>
            <pc:docMk/>
            <pc:sldMk cId="4205584281" sldId="369"/>
            <ac:picMk id="10" creationId="{50DEF631-B493-993A-90E9-740E88AFEBF0}"/>
          </ac:picMkLst>
        </pc:picChg>
        <pc:picChg chg="add mod">
          <ac:chgData name="Mitchell, Melissa" userId="e6663a13-e000-4d4f-b40b-14efd8637e58" providerId="ADAL" clId="{DB80CEB1-C96F-4E6F-AAD3-BBDF28E2C595}" dt="2024-06-12T04:02:40.057" v="5890" actId="14100"/>
          <ac:picMkLst>
            <pc:docMk/>
            <pc:sldMk cId="4205584281" sldId="369"/>
            <ac:picMk id="12" creationId="{9A30DBC5-7F68-7EE5-FAB4-767BC7CED532}"/>
          </ac:picMkLst>
        </pc:picChg>
      </pc:sldChg>
      <pc:sldChg chg="addSp delSp modSp add mod ord modAnim">
        <pc:chgData name="Mitchell, Melissa" userId="e6663a13-e000-4d4f-b40b-14efd8637e58" providerId="ADAL" clId="{DB80CEB1-C96F-4E6F-AAD3-BBDF28E2C595}" dt="2024-06-12T04:12:05.483" v="6019"/>
        <pc:sldMkLst>
          <pc:docMk/>
          <pc:sldMk cId="569741991" sldId="370"/>
        </pc:sldMkLst>
        <pc:spChg chg="add del">
          <ac:chgData name="Mitchell, Melissa" userId="e6663a13-e000-4d4f-b40b-14efd8637e58" providerId="ADAL" clId="{DB80CEB1-C96F-4E6F-AAD3-BBDF28E2C595}" dt="2024-06-12T04:10:53.319" v="6006" actId="478"/>
          <ac:spMkLst>
            <pc:docMk/>
            <pc:sldMk cId="569741991" sldId="370"/>
            <ac:spMk id="7" creationId="{2D25400D-16C5-BD73-8C97-B93189BE8AD3}"/>
          </ac:spMkLst>
        </pc:spChg>
        <pc:spChg chg="add mod">
          <ac:chgData name="Mitchell, Melissa" userId="e6663a13-e000-4d4f-b40b-14efd8637e58" providerId="ADAL" clId="{DB80CEB1-C96F-4E6F-AAD3-BBDF28E2C595}" dt="2024-06-12T04:11:48.252" v="6016" actId="1076"/>
          <ac:spMkLst>
            <pc:docMk/>
            <pc:sldMk cId="569741991" sldId="370"/>
            <ac:spMk id="9" creationId="{7A32D86C-3E25-8BF1-447B-7467114F983F}"/>
          </ac:spMkLst>
        </pc:spChg>
        <pc:spChg chg="del mod">
          <ac:chgData name="Mitchell, Melissa" userId="e6663a13-e000-4d4f-b40b-14efd8637e58" providerId="ADAL" clId="{DB80CEB1-C96F-4E6F-AAD3-BBDF28E2C595}" dt="2024-06-12T04:10:58.798" v="6009" actId="478"/>
          <ac:spMkLst>
            <pc:docMk/>
            <pc:sldMk cId="569741991" sldId="370"/>
            <ac:spMk id="13" creationId="{625A6FB8-C88D-C303-C2DA-2E042222F6F8}"/>
          </ac:spMkLst>
        </pc:spChg>
        <pc:picChg chg="add mod">
          <ac:chgData name="Mitchell, Melissa" userId="e6663a13-e000-4d4f-b40b-14efd8637e58" providerId="ADAL" clId="{DB80CEB1-C96F-4E6F-AAD3-BBDF28E2C595}" dt="2024-06-12T04:11:40.747" v="6013" actId="1076"/>
          <ac:picMkLst>
            <pc:docMk/>
            <pc:sldMk cId="569741991" sldId="370"/>
            <ac:picMk id="6" creationId="{72E7E049-1108-B911-B522-9B66D6EFC053}"/>
          </ac:picMkLst>
        </pc:picChg>
        <pc:picChg chg="del mod">
          <ac:chgData name="Mitchell, Melissa" userId="e6663a13-e000-4d4f-b40b-14efd8637e58" providerId="ADAL" clId="{DB80CEB1-C96F-4E6F-AAD3-BBDF28E2C595}" dt="2024-06-12T04:10:01.039" v="6000" actId="478"/>
          <ac:picMkLst>
            <pc:docMk/>
            <pc:sldMk cId="569741991" sldId="370"/>
            <ac:picMk id="8" creationId="{496C2070-92E9-2F27-39C4-517B60BC4708}"/>
          </ac:picMkLst>
        </pc:picChg>
        <pc:picChg chg="del">
          <ac:chgData name="Mitchell, Melissa" userId="e6663a13-e000-4d4f-b40b-14efd8637e58" providerId="ADAL" clId="{DB80CEB1-C96F-4E6F-AAD3-BBDF28E2C595}" dt="2024-06-12T04:10:01.878" v="6001" actId="478"/>
          <ac:picMkLst>
            <pc:docMk/>
            <pc:sldMk cId="569741991" sldId="370"/>
            <ac:picMk id="10" creationId="{50DEF631-B493-993A-90E9-740E88AFEBF0}"/>
          </ac:picMkLst>
        </pc:picChg>
        <pc:picChg chg="del">
          <ac:chgData name="Mitchell, Melissa" userId="e6663a13-e000-4d4f-b40b-14efd8637e58" providerId="ADAL" clId="{DB80CEB1-C96F-4E6F-AAD3-BBDF28E2C595}" dt="2024-06-12T04:10:02.385" v="6002" actId="478"/>
          <ac:picMkLst>
            <pc:docMk/>
            <pc:sldMk cId="569741991" sldId="370"/>
            <ac:picMk id="12" creationId="{9A30DBC5-7F68-7EE5-FAB4-767BC7CED532}"/>
          </ac:picMkLst>
        </pc:picChg>
      </pc:sldChg>
      <pc:sldChg chg="addSp delSp modSp add mod">
        <pc:chgData name="Mitchell, Melissa" userId="e6663a13-e000-4d4f-b40b-14efd8637e58" providerId="ADAL" clId="{DB80CEB1-C96F-4E6F-AAD3-BBDF28E2C595}" dt="2024-06-12T04:26:03.534" v="6421" actId="1440"/>
        <pc:sldMkLst>
          <pc:docMk/>
          <pc:sldMk cId="2808568889" sldId="371"/>
        </pc:sldMkLst>
        <pc:spChg chg="mod">
          <ac:chgData name="Mitchell, Melissa" userId="e6663a13-e000-4d4f-b40b-14efd8637e58" providerId="ADAL" clId="{DB80CEB1-C96F-4E6F-AAD3-BBDF28E2C595}" dt="2024-06-12T04:13:30.368" v="6024" actId="20577"/>
          <ac:spMkLst>
            <pc:docMk/>
            <pc:sldMk cId="2808568889" sldId="371"/>
            <ac:spMk id="4" creationId="{17D43830-EE91-42AE-A3E9-F85AF96502C6}"/>
          </ac:spMkLst>
        </pc:spChg>
        <pc:spChg chg="del mod">
          <ac:chgData name="Mitchell, Melissa" userId="e6663a13-e000-4d4f-b40b-14efd8637e58" providerId="ADAL" clId="{DB80CEB1-C96F-4E6F-AAD3-BBDF28E2C595}" dt="2024-06-12T04:13:35.483" v="6030" actId="478"/>
          <ac:spMkLst>
            <pc:docMk/>
            <pc:sldMk cId="2808568889" sldId="371"/>
            <ac:spMk id="13" creationId="{625A6FB8-C88D-C303-C2DA-2E042222F6F8}"/>
          </ac:spMkLst>
        </pc:spChg>
        <pc:picChg chg="add mod">
          <ac:chgData name="Mitchell, Melissa" userId="e6663a13-e000-4d4f-b40b-14efd8637e58" providerId="ADAL" clId="{DB80CEB1-C96F-4E6F-AAD3-BBDF28E2C595}" dt="2024-06-12T04:26:03.534" v="6421" actId="1440"/>
          <ac:picMkLst>
            <pc:docMk/>
            <pc:sldMk cId="2808568889" sldId="371"/>
            <ac:picMk id="6" creationId="{41FCF8A9-E233-91D4-97FD-49F00EE9C02C}"/>
          </ac:picMkLst>
        </pc:picChg>
        <pc:picChg chg="add mod">
          <ac:chgData name="Mitchell, Melissa" userId="e6663a13-e000-4d4f-b40b-14efd8637e58" providerId="ADAL" clId="{DB80CEB1-C96F-4E6F-AAD3-BBDF28E2C595}" dt="2024-06-12T04:26:00.972" v="6420" actId="1440"/>
          <ac:picMkLst>
            <pc:docMk/>
            <pc:sldMk cId="2808568889" sldId="371"/>
            <ac:picMk id="7" creationId="{F14C0AD2-DDD1-A5B1-6E3B-62AA4898ECBE}"/>
          </ac:picMkLst>
        </pc:picChg>
        <pc:picChg chg="del">
          <ac:chgData name="Mitchell, Melissa" userId="e6663a13-e000-4d4f-b40b-14efd8637e58" providerId="ADAL" clId="{DB80CEB1-C96F-4E6F-AAD3-BBDF28E2C595}" dt="2024-06-12T04:13:33.727" v="6028" actId="478"/>
          <ac:picMkLst>
            <pc:docMk/>
            <pc:sldMk cId="2808568889" sldId="371"/>
            <ac:picMk id="8" creationId="{496C2070-92E9-2F27-39C4-517B60BC4708}"/>
          </ac:picMkLst>
        </pc:picChg>
        <pc:picChg chg="del">
          <ac:chgData name="Mitchell, Melissa" userId="e6663a13-e000-4d4f-b40b-14efd8637e58" providerId="ADAL" clId="{DB80CEB1-C96F-4E6F-AAD3-BBDF28E2C595}" dt="2024-06-12T04:13:33.207" v="6027" actId="478"/>
          <ac:picMkLst>
            <pc:docMk/>
            <pc:sldMk cId="2808568889" sldId="371"/>
            <ac:picMk id="10" creationId="{50DEF631-B493-993A-90E9-740E88AFEBF0}"/>
          </ac:picMkLst>
        </pc:picChg>
        <pc:picChg chg="del mod">
          <ac:chgData name="Mitchell, Melissa" userId="e6663a13-e000-4d4f-b40b-14efd8637e58" providerId="ADAL" clId="{DB80CEB1-C96F-4E6F-AAD3-BBDF28E2C595}" dt="2024-06-12T04:13:32.665" v="6026" actId="478"/>
          <ac:picMkLst>
            <pc:docMk/>
            <pc:sldMk cId="2808568889" sldId="371"/>
            <ac:picMk id="12" creationId="{9A30DBC5-7F68-7EE5-FAB4-767BC7CED532}"/>
          </ac:picMkLst>
        </pc:picChg>
      </pc:sldChg>
      <pc:sldChg chg="addSp delSp modSp add mod">
        <pc:chgData name="Mitchell, Melissa" userId="e6663a13-e000-4d4f-b40b-14efd8637e58" providerId="ADAL" clId="{DB80CEB1-C96F-4E6F-AAD3-BBDF28E2C595}" dt="2024-06-12T04:27:24.871" v="6439" actId="1076"/>
        <pc:sldMkLst>
          <pc:docMk/>
          <pc:sldMk cId="1479496679" sldId="372"/>
        </pc:sldMkLst>
        <pc:spChg chg="mod">
          <ac:chgData name="Mitchell, Melissa" userId="e6663a13-e000-4d4f-b40b-14efd8637e58" providerId="ADAL" clId="{DB80CEB1-C96F-4E6F-AAD3-BBDF28E2C595}" dt="2024-06-12T04:26:48.732" v="6431" actId="14100"/>
          <ac:spMkLst>
            <pc:docMk/>
            <pc:sldMk cId="1479496679" sldId="372"/>
            <ac:spMk id="4" creationId="{17D43830-EE91-42AE-A3E9-F85AF96502C6}"/>
          </ac:spMkLst>
        </pc:spChg>
        <pc:spChg chg="add mod">
          <ac:chgData name="Mitchell, Melissa" userId="e6663a13-e000-4d4f-b40b-14efd8637e58" providerId="ADAL" clId="{DB80CEB1-C96F-4E6F-AAD3-BBDF28E2C595}" dt="2024-06-12T04:27:24.871" v="6439" actId="1076"/>
          <ac:spMkLst>
            <pc:docMk/>
            <pc:sldMk cId="1479496679" sldId="372"/>
            <ac:spMk id="11" creationId="{FA77BBF9-3587-E37F-AA23-73AC0A3A5D96}"/>
          </ac:spMkLst>
        </pc:spChg>
        <pc:picChg chg="del mod">
          <ac:chgData name="Mitchell, Melissa" userId="e6663a13-e000-4d4f-b40b-14efd8637e58" providerId="ADAL" clId="{DB80CEB1-C96F-4E6F-AAD3-BBDF28E2C595}" dt="2024-06-12T04:20:46.808" v="6381" actId="478"/>
          <ac:picMkLst>
            <pc:docMk/>
            <pc:sldMk cId="1479496679" sldId="372"/>
            <ac:picMk id="6" creationId="{41FCF8A9-E233-91D4-97FD-49F00EE9C02C}"/>
          </ac:picMkLst>
        </pc:picChg>
        <pc:picChg chg="add del mod">
          <ac:chgData name="Mitchell, Melissa" userId="e6663a13-e000-4d4f-b40b-14efd8637e58" providerId="ADAL" clId="{DB80CEB1-C96F-4E6F-AAD3-BBDF28E2C595}" dt="2024-06-12T04:26:11.605" v="6422" actId="478"/>
          <ac:picMkLst>
            <pc:docMk/>
            <pc:sldMk cId="1479496679" sldId="372"/>
            <ac:picMk id="7" creationId="{4E1E4B76-DCD3-D87D-848A-3CBE9F4C330B}"/>
          </ac:picMkLst>
        </pc:picChg>
        <pc:picChg chg="add del">
          <ac:chgData name="Mitchell, Melissa" userId="e6663a13-e000-4d4f-b40b-14efd8637e58" providerId="ADAL" clId="{DB80CEB1-C96F-4E6F-AAD3-BBDF28E2C595}" dt="2024-06-12T04:24:34.532" v="6391" actId="22"/>
          <ac:picMkLst>
            <pc:docMk/>
            <pc:sldMk cId="1479496679" sldId="372"/>
            <ac:picMk id="9" creationId="{546089D2-68F6-9FEB-5C7A-C0E07749DC65}"/>
          </ac:picMkLst>
        </pc:picChg>
      </pc:sldChg>
      <pc:sldChg chg="addSp delSp modSp add mod">
        <pc:chgData name="Mitchell, Melissa" userId="e6663a13-e000-4d4f-b40b-14efd8637e58" providerId="ADAL" clId="{DB80CEB1-C96F-4E6F-AAD3-BBDF28E2C595}" dt="2024-06-12T05:26:46.068" v="8822" actId="5793"/>
        <pc:sldMkLst>
          <pc:docMk/>
          <pc:sldMk cId="1039037570" sldId="373"/>
        </pc:sldMkLst>
        <pc:spChg chg="mod">
          <ac:chgData name="Mitchell, Melissa" userId="e6663a13-e000-4d4f-b40b-14efd8637e58" providerId="ADAL" clId="{DB80CEB1-C96F-4E6F-AAD3-BBDF28E2C595}" dt="2024-06-12T05:26:46.068" v="8822" actId="5793"/>
          <ac:spMkLst>
            <pc:docMk/>
            <pc:sldMk cId="1039037570" sldId="373"/>
            <ac:spMk id="4" creationId="{17D43830-EE91-42AE-A3E9-F85AF96502C6}"/>
          </ac:spMkLst>
        </pc:spChg>
        <pc:spChg chg="del mod">
          <ac:chgData name="Mitchell, Melissa" userId="e6663a13-e000-4d4f-b40b-14efd8637e58" providerId="ADAL" clId="{DB80CEB1-C96F-4E6F-AAD3-BBDF28E2C595}" dt="2024-06-12T04:14:49.863" v="6043" actId="478"/>
          <ac:spMkLst>
            <pc:docMk/>
            <pc:sldMk cId="1039037570" sldId="373"/>
            <ac:spMk id="13" creationId="{625A6FB8-C88D-C303-C2DA-2E042222F6F8}"/>
          </ac:spMkLst>
        </pc:spChg>
        <pc:picChg chg="add mod">
          <ac:chgData name="Mitchell, Melissa" userId="e6663a13-e000-4d4f-b40b-14efd8637e58" providerId="ADAL" clId="{DB80CEB1-C96F-4E6F-AAD3-BBDF28E2C595}" dt="2024-06-12T04:16:38.772" v="6192" actId="1076"/>
          <ac:picMkLst>
            <pc:docMk/>
            <pc:sldMk cId="1039037570" sldId="373"/>
            <ac:picMk id="6" creationId="{E6D4E003-397A-A479-676C-B33265C77260}"/>
          </ac:picMkLst>
        </pc:picChg>
        <pc:picChg chg="del">
          <ac:chgData name="Mitchell, Melissa" userId="e6663a13-e000-4d4f-b40b-14efd8637e58" providerId="ADAL" clId="{DB80CEB1-C96F-4E6F-AAD3-BBDF28E2C595}" dt="2024-06-12T04:14:44.455" v="6039" actId="478"/>
          <ac:picMkLst>
            <pc:docMk/>
            <pc:sldMk cId="1039037570" sldId="373"/>
            <ac:picMk id="8" creationId="{496C2070-92E9-2F27-39C4-517B60BC4708}"/>
          </ac:picMkLst>
        </pc:picChg>
        <pc:picChg chg="del">
          <ac:chgData name="Mitchell, Melissa" userId="e6663a13-e000-4d4f-b40b-14efd8637e58" providerId="ADAL" clId="{DB80CEB1-C96F-4E6F-AAD3-BBDF28E2C595}" dt="2024-06-12T04:14:45.035" v="6040" actId="478"/>
          <ac:picMkLst>
            <pc:docMk/>
            <pc:sldMk cId="1039037570" sldId="373"/>
            <ac:picMk id="10" creationId="{50DEF631-B493-993A-90E9-740E88AFEBF0}"/>
          </ac:picMkLst>
        </pc:picChg>
        <pc:picChg chg="del">
          <ac:chgData name="Mitchell, Melissa" userId="e6663a13-e000-4d4f-b40b-14efd8637e58" providerId="ADAL" clId="{DB80CEB1-C96F-4E6F-AAD3-BBDF28E2C595}" dt="2024-06-12T04:14:45.587" v="6041" actId="478"/>
          <ac:picMkLst>
            <pc:docMk/>
            <pc:sldMk cId="1039037570" sldId="373"/>
            <ac:picMk id="12" creationId="{9A30DBC5-7F68-7EE5-FAB4-767BC7CED532}"/>
          </ac:picMkLst>
        </pc:picChg>
      </pc:sldChg>
      <pc:sldChg chg="addSp delSp modSp add mod">
        <pc:chgData name="Mitchell, Melissa" userId="e6663a13-e000-4d4f-b40b-14efd8637e58" providerId="ADAL" clId="{DB80CEB1-C96F-4E6F-AAD3-BBDF28E2C595}" dt="2024-06-12T05:26:41.531" v="8820" actId="5793"/>
        <pc:sldMkLst>
          <pc:docMk/>
          <pc:sldMk cId="3202253548" sldId="374"/>
        </pc:sldMkLst>
        <pc:spChg chg="mod">
          <ac:chgData name="Mitchell, Melissa" userId="e6663a13-e000-4d4f-b40b-14efd8637e58" providerId="ADAL" clId="{DB80CEB1-C96F-4E6F-AAD3-BBDF28E2C595}" dt="2024-06-12T05:26:41.531" v="8820" actId="5793"/>
          <ac:spMkLst>
            <pc:docMk/>
            <pc:sldMk cId="3202253548" sldId="374"/>
            <ac:spMk id="4" creationId="{17D43830-EE91-42AE-A3E9-F85AF96502C6}"/>
          </ac:spMkLst>
        </pc:spChg>
        <pc:picChg chg="del">
          <ac:chgData name="Mitchell, Melissa" userId="e6663a13-e000-4d4f-b40b-14efd8637e58" providerId="ADAL" clId="{DB80CEB1-C96F-4E6F-AAD3-BBDF28E2C595}" dt="2024-06-12T04:17:50.285" v="6270" actId="478"/>
          <ac:picMkLst>
            <pc:docMk/>
            <pc:sldMk cId="3202253548" sldId="374"/>
            <ac:picMk id="6" creationId="{E6D4E003-397A-A479-676C-B33265C77260}"/>
          </ac:picMkLst>
        </pc:picChg>
        <pc:picChg chg="add mod">
          <ac:chgData name="Mitchell, Melissa" userId="e6663a13-e000-4d4f-b40b-14efd8637e58" providerId="ADAL" clId="{DB80CEB1-C96F-4E6F-AAD3-BBDF28E2C595}" dt="2024-06-12T04:17:57.316" v="6275" actId="1076"/>
          <ac:picMkLst>
            <pc:docMk/>
            <pc:sldMk cId="3202253548" sldId="374"/>
            <ac:picMk id="7" creationId="{28A2C08A-723F-CA34-5AD6-3D02DA043B43}"/>
          </ac:picMkLst>
        </pc:picChg>
      </pc:sldChg>
      <pc:sldChg chg="modSp add mod">
        <pc:chgData name="Mitchell, Melissa" userId="e6663a13-e000-4d4f-b40b-14efd8637e58" providerId="ADAL" clId="{DB80CEB1-C96F-4E6F-AAD3-BBDF28E2C595}" dt="2024-06-12T04:27:57.284" v="6449" actId="20577"/>
        <pc:sldMkLst>
          <pc:docMk/>
          <pc:sldMk cId="2619422475" sldId="375"/>
        </pc:sldMkLst>
        <pc:spChg chg="mod">
          <ac:chgData name="Mitchell, Melissa" userId="e6663a13-e000-4d4f-b40b-14efd8637e58" providerId="ADAL" clId="{DB80CEB1-C96F-4E6F-AAD3-BBDF28E2C595}" dt="2024-06-12T04:27:57.284" v="6449" actId="20577"/>
          <ac:spMkLst>
            <pc:docMk/>
            <pc:sldMk cId="2619422475" sldId="375"/>
            <ac:spMk id="11" creationId="{FA77BBF9-3587-E37F-AA23-73AC0A3A5D96}"/>
          </ac:spMkLst>
        </pc:spChg>
      </pc:sldChg>
      <pc:sldChg chg="addSp modSp add mod">
        <pc:chgData name="Mitchell, Melissa" userId="e6663a13-e000-4d4f-b40b-14efd8637e58" providerId="ADAL" clId="{DB80CEB1-C96F-4E6F-AAD3-BBDF28E2C595}" dt="2024-06-12T04:41:13.299" v="6909" actId="1076"/>
        <pc:sldMkLst>
          <pc:docMk/>
          <pc:sldMk cId="2447247302" sldId="376"/>
        </pc:sldMkLst>
        <pc:spChg chg="mod">
          <ac:chgData name="Mitchell, Melissa" userId="e6663a13-e000-4d4f-b40b-14efd8637e58" providerId="ADAL" clId="{DB80CEB1-C96F-4E6F-AAD3-BBDF28E2C595}" dt="2024-06-12T04:41:07.574" v="6906" actId="14100"/>
          <ac:spMkLst>
            <pc:docMk/>
            <pc:sldMk cId="2447247302" sldId="376"/>
            <ac:spMk id="11" creationId="{FA77BBF9-3587-E37F-AA23-73AC0A3A5D96}"/>
          </ac:spMkLst>
        </pc:spChg>
        <pc:picChg chg="add mod">
          <ac:chgData name="Mitchell, Melissa" userId="e6663a13-e000-4d4f-b40b-14efd8637e58" providerId="ADAL" clId="{DB80CEB1-C96F-4E6F-AAD3-BBDF28E2C595}" dt="2024-06-12T04:41:13.299" v="6909" actId="1076"/>
          <ac:picMkLst>
            <pc:docMk/>
            <pc:sldMk cId="2447247302" sldId="376"/>
            <ac:picMk id="3" creationId="{07CA9480-4F7B-A9EE-27F1-D3C7E1654802}"/>
          </ac:picMkLst>
        </pc:picChg>
      </pc:sldChg>
      <pc:sldChg chg="addSp delSp modSp add mod ord delAnim modAnim">
        <pc:chgData name="Mitchell, Melissa" userId="e6663a13-e000-4d4f-b40b-14efd8637e58" providerId="ADAL" clId="{DB80CEB1-C96F-4E6F-AAD3-BBDF28E2C595}" dt="2024-06-12T04:46:39.361" v="6992" actId="478"/>
        <pc:sldMkLst>
          <pc:docMk/>
          <pc:sldMk cId="13542867" sldId="377"/>
        </pc:sldMkLst>
        <pc:spChg chg="mod">
          <ac:chgData name="Mitchell, Melissa" userId="e6663a13-e000-4d4f-b40b-14efd8637e58" providerId="ADAL" clId="{DB80CEB1-C96F-4E6F-AAD3-BBDF28E2C595}" dt="2024-06-12T04:45:42.866" v="6982" actId="6549"/>
          <ac:spMkLst>
            <pc:docMk/>
            <pc:sldMk cId="13542867" sldId="377"/>
            <ac:spMk id="4" creationId="{17D43830-EE91-42AE-A3E9-F85AF96502C6}"/>
          </ac:spMkLst>
        </pc:spChg>
        <pc:spChg chg="add del mod">
          <ac:chgData name="Mitchell, Melissa" userId="e6663a13-e000-4d4f-b40b-14efd8637e58" providerId="ADAL" clId="{DB80CEB1-C96F-4E6F-AAD3-BBDF28E2C595}" dt="2024-06-12T04:46:39.361" v="6992" actId="478"/>
          <ac:spMkLst>
            <pc:docMk/>
            <pc:sldMk cId="13542867" sldId="377"/>
            <ac:spMk id="9" creationId="{893F08DB-B028-B9F7-1FC3-AF06692F94D4}"/>
          </ac:spMkLst>
        </pc:spChg>
        <pc:picChg chg="add del mod">
          <ac:chgData name="Mitchell, Melissa" userId="e6663a13-e000-4d4f-b40b-14efd8637e58" providerId="ADAL" clId="{DB80CEB1-C96F-4E6F-AAD3-BBDF28E2C595}" dt="2024-06-12T04:38:43.118" v="6813" actId="478"/>
          <ac:picMkLst>
            <pc:docMk/>
            <pc:sldMk cId="13542867" sldId="377"/>
            <ac:picMk id="6" creationId="{A63B2B07-20F7-C33D-CEF5-C909FB7A86ED}"/>
          </ac:picMkLst>
        </pc:picChg>
        <pc:picChg chg="add del mod">
          <ac:chgData name="Mitchell, Melissa" userId="e6663a13-e000-4d4f-b40b-14efd8637e58" providerId="ADAL" clId="{DB80CEB1-C96F-4E6F-AAD3-BBDF28E2C595}" dt="2024-06-12T04:45:36.393" v="6981" actId="478"/>
          <ac:picMkLst>
            <pc:docMk/>
            <pc:sldMk cId="13542867" sldId="377"/>
            <ac:picMk id="8" creationId="{0AAA3BEB-2955-D6EA-F527-726A1FBE1767}"/>
          </ac:picMkLst>
        </pc:picChg>
        <pc:picChg chg="add mod">
          <ac:chgData name="Mitchell, Melissa" userId="e6663a13-e000-4d4f-b40b-14efd8637e58" providerId="ADAL" clId="{DB80CEB1-C96F-4E6F-AAD3-BBDF28E2C595}" dt="2024-06-12T04:46:34.134" v="6991" actId="1440"/>
          <ac:picMkLst>
            <pc:docMk/>
            <pc:sldMk cId="13542867" sldId="377"/>
            <ac:picMk id="11" creationId="{C2818F13-C9BA-5F29-FDE3-8B654044A355}"/>
          </ac:picMkLst>
        </pc:picChg>
        <pc:picChg chg="add mod">
          <ac:chgData name="Mitchell, Melissa" userId="e6663a13-e000-4d4f-b40b-14efd8637e58" providerId="ADAL" clId="{DB80CEB1-C96F-4E6F-AAD3-BBDF28E2C595}" dt="2024-06-12T04:46:32.792" v="6990" actId="1440"/>
          <ac:picMkLst>
            <pc:docMk/>
            <pc:sldMk cId="13542867" sldId="377"/>
            <ac:picMk id="13" creationId="{356C8860-824B-EC88-9AAF-FB9FE5F4C0D0}"/>
          </ac:picMkLst>
        </pc:picChg>
      </pc:sldChg>
      <pc:sldChg chg="add del">
        <pc:chgData name="Mitchell, Melissa" userId="e6663a13-e000-4d4f-b40b-14efd8637e58" providerId="ADAL" clId="{DB80CEB1-C96F-4E6F-AAD3-BBDF28E2C595}" dt="2024-06-12T05:10:39.641" v="8320" actId="2696"/>
        <pc:sldMkLst>
          <pc:docMk/>
          <pc:sldMk cId="3810785431" sldId="378"/>
        </pc:sldMkLst>
      </pc:sldChg>
      <pc:sldChg chg="delSp modSp add mod ord delAnim">
        <pc:chgData name="Mitchell, Melissa" userId="e6663a13-e000-4d4f-b40b-14efd8637e58" providerId="ADAL" clId="{DB80CEB1-C96F-4E6F-AAD3-BBDF28E2C595}" dt="2024-06-12T05:32:34.499" v="8863" actId="207"/>
        <pc:sldMkLst>
          <pc:docMk/>
          <pc:sldMk cId="3444097125" sldId="379"/>
        </pc:sldMkLst>
        <pc:spChg chg="mod">
          <ac:chgData name="Mitchell, Melissa" userId="e6663a13-e000-4d4f-b40b-14efd8637e58" providerId="ADAL" clId="{DB80CEB1-C96F-4E6F-AAD3-BBDF28E2C595}" dt="2024-06-12T05:32:34.499" v="8863" actId="207"/>
          <ac:spMkLst>
            <pc:docMk/>
            <pc:sldMk cId="3444097125" sldId="379"/>
            <ac:spMk id="4" creationId="{17D43830-EE91-42AE-A3E9-F85AF96502C6}"/>
          </ac:spMkLst>
        </pc:spChg>
        <pc:spChg chg="del">
          <ac:chgData name="Mitchell, Melissa" userId="e6663a13-e000-4d4f-b40b-14efd8637e58" providerId="ADAL" clId="{DB80CEB1-C96F-4E6F-AAD3-BBDF28E2C595}" dt="2024-06-12T04:51:20.166" v="7234" actId="478"/>
          <ac:spMkLst>
            <pc:docMk/>
            <pc:sldMk cId="3444097125" sldId="379"/>
            <ac:spMk id="9" creationId="{893F08DB-B028-B9F7-1FC3-AF06692F94D4}"/>
          </ac:spMkLst>
        </pc:spChg>
        <pc:picChg chg="del">
          <ac:chgData name="Mitchell, Melissa" userId="e6663a13-e000-4d4f-b40b-14efd8637e58" providerId="ADAL" clId="{DB80CEB1-C96F-4E6F-AAD3-BBDF28E2C595}" dt="2024-06-12T04:51:08.793" v="7232" actId="478"/>
          <ac:picMkLst>
            <pc:docMk/>
            <pc:sldMk cId="3444097125" sldId="379"/>
            <ac:picMk id="8" creationId="{0AAA3BEB-2955-D6EA-F527-726A1FBE1767}"/>
          </ac:picMkLst>
        </pc:picChg>
      </pc:sldChg>
      <pc:sldChg chg="addSp modSp add mod ord">
        <pc:chgData name="Mitchell, Melissa" userId="e6663a13-e000-4d4f-b40b-14efd8637e58" providerId="ADAL" clId="{DB80CEB1-C96F-4E6F-AAD3-BBDF28E2C595}" dt="2024-06-12T05:32:40.267" v="8864" actId="207"/>
        <pc:sldMkLst>
          <pc:docMk/>
          <pc:sldMk cId="2350842164" sldId="380"/>
        </pc:sldMkLst>
        <pc:spChg chg="mod">
          <ac:chgData name="Mitchell, Melissa" userId="e6663a13-e000-4d4f-b40b-14efd8637e58" providerId="ADAL" clId="{DB80CEB1-C96F-4E6F-AAD3-BBDF28E2C595}" dt="2024-06-12T05:32:40.267" v="8864" actId="207"/>
          <ac:spMkLst>
            <pc:docMk/>
            <pc:sldMk cId="2350842164" sldId="380"/>
            <ac:spMk id="4" creationId="{17D43830-EE91-42AE-A3E9-F85AF96502C6}"/>
          </ac:spMkLst>
        </pc:spChg>
        <pc:picChg chg="add mod ord">
          <ac:chgData name="Mitchell, Melissa" userId="e6663a13-e000-4d4f-b40b-14efd8637e58" providerId="ADAL" clId="{DB80CEB1-C96F-4E6F-AAD3-BBDF28E2C595}" dt="2024-06-12T05:01:45.906" v="7810" actId="1076"/>
          <ac:picMkLst>
            <pc:docMk/>
            <pc:sldMk cId="2350842164" sldId="380"/>
            <ac:picMk id="3" creationId="{8F715550-9DAD-A5DB-42F1-67D8AEE0844F}"/>
          </ac:picMkLst>
        </pc:picChg>
        <pc:picChg chg="add mod">
          <ac:chgData name="Mitchell, Melissa" userId="e6663a13-e000-4d4f-b40b-14efd8637e58" providerId="ADAL" clId="{DB80CEB1-C96F-4E6F-AAD3-BBDF28E2C595}" dt="2024-06-12T05:01:48.172" v="7811" actId="1076"/>
          <ac:picMkLst>
            <pc:docMk/>
            <pc:sldMk cId="2350842164" sldId="380"/>
            <ac:picMk id="7" creationId="{A03EF114-4FA6-3255-BDEC-E88A59A4CB10}"/>
          </ac:picMkLst>
        </pc:picChg>
        <pc:picChg chg="add mod ord">
          <ac:chgData name="Mitchell, Melissa" userId="e6663a13-e000-4d4f-b40b-14efd8637e58" providerId="ADAL" clId="{DB80CEB1-C96F-4E6F-AAD3-BBDF28E2C595}" dt="2024-06-12T05:01:55.446" v="7814" actId="1440"/>
          <ac:picMkLst>
            <pc:docMk/>
            <pc:sldMk cId="2350842164" sldId="380"/>
            <ac:picMk id="9" creationId="{EBCB2F05-03B1-66DC-0651-6ADBC6DB4934}"/>
          </ac:picMkLst>
        </pc:picChg>
      </pc:sldChg>
      <pc:sldChg chg="addSp modSp add mod ord modAnim">
        <pc:chgData name="Mitchell, Melissa" userId="e6663a13-e000-4d4f-b40b-14efd8637e58" providerId="ADAL" clId="{DB80CEB1-C96F-4E6F-AAD3-BBDF28E2C595}" dt="2024-06-12T05:27:02.781" v="8823"/>
        <pc:sldMkLst>
          <pc:docMk/>
          <pc:sldMk cId="1450506950" sldId="381"/>
        </pc:sldMkLst>
        <pc:spChg chg="add mod">
          <ac:chgData name="Mitchell, Melissa" userId="e6663a13-e000-4d4f-b40b-14efd8637e58" providerId="ADAL" clId="{DB80CEB1-C96F-4E6F-AAD3-BBDF28E2C595}" dt="2024-06-12T05:04:55.757" v="7923" actId="1076"/>
          <ac:spMkLst>
            <pc:docMk/>
            <pc:sldMk cId="1450506950" sldId="381"/>
            <ac:spMk id="3" creationId="{8FE8BB02-E770-CFEE-C86A-EBB9512C91AB}"/>
          </ac:spMkLst>
        </pc:spChg>
        <pc:spChg chg="mod">
          <ac:chgData name="Mitchell, Melissa" userId="e6663a13-e000-4d4f-b40b-14efd8637e58" providerId="ADAL" clId="{DB80CEB1-C96F-4E6F-AAD3-BBDF28E2C595}" dt="2024-06-12T05:03:27.866" v="7845" actId="1076"/>
          <ac:spMkLst>
            <pc:docMk/>
            <pc:sldMk cId="1450506950" sldId="381"/>
            <ac:spMk id="4" creationId="{17D43830-EE91-42AE-A3E9-F85AF96502C6}"/>
          </ac:spMkLst>
        </pc:spChg>
      </pc:sldChg>
      <pc:sldChg chg="modSp add mod ord modAnim">
        <pc:chgData name="Mitchell, Melissa" userId="e6663a13-e000-4d4f-b40b-14efd8637e58" providerId="ADAL" clId="{DB80CEB1-C96F-4E6F-AAD3-BBDF28E2C595}" dt="2024-06-12T05:09:48.179" v="8311" actId="20577"/>
        <pc:sldMkLst>
          <pc:docMk/>
          <pc:sldMk cId="3188141321" sldId="382"/>
        </pc:sldMkLst>
        <pc:spChg chg="mod">
          <ac:chgData name="Mitchell, Melissa" userId="e6663a13-e000-4d4f-b40b-14efd8637e58" providerId="ADAL" clId="{DB80CEB1-C96F-4E6F-AAD3-BBDF28E2C595}" dt="2024-06-12T05:09:48.179" v="8311" actId="20577"/>
          <ac:spMkLst>
            <pc:docMk/>
            <pc:sldMk cId="3188141321" sldId="382"/>
            <ac:spMk id="3" creationId="{8FE8BB02-E770-CFEE-C86A-EBB9512C91AB}"/>
          </ac:spMkLst>
        </pc:spChg>
        <pc:spChg chg="mod">
          <ac:chgData name="Mitchell, Melissa" userId="e6663a13-e000-4d4f-b40b-14efd8637e58" providerId="ADAL" clId="{DB80CEB1-C96F-4E6F-AAD3-BBDF28E2C595}" dt="2024-06-12T05:08:13.653" v="8209" actId="113"/>
          <ac:spMkLst>
            <pc:docMk/>
            <pc:sldMk cId="3188141321" sldId="382"/>
            <ac:spMk id="4" creationId="{17D43830-EE91-42AE-A3E9-F85AF96502C6}"/>
          </ac:spMkLst>
        </pc:spChg>
      </pc:sldChg>
      <pc:sldChg chg="add del">
        <pc:chgData name="Mitchell, Melissa" userId="e6663a13-e000-4d4f-b40b-14efd8637e58" providerId="ADAL" clId="{DB80CEB1-C96F-4E6F-AAD3-BBDF28E2C595}" dt="2024-06-12T05:11:48.212" v="8325" actId="2890"/>
        <pc:sldMkLst>
          <pc:docMk/>
          <pc:sldMk cId="2214168986" sldId="38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66732" cy="468155"/>
          </a:xfrm>
          <a:prstGeom prst="rect">
            <a:avLst/>
          </a:prstGeom>
        </p:spPr>
        <p:txBody>
          <a:bodyPr vert="horz" lIns="93896" tIns="46948" rIns="93896" bIns="46948" rtlCol="0"/>
          <a:lstStyle>
            <a:lvl1pPr algn="l">
              <a:defRPr sz="1200"/>
            </a:lvl1pPr>
          </a:lstStyle>
          <a:p>
            <a:endParaRPr lang="en-US"/>
          </a:p>
        </p:txBody>
      </p:sp>
      <p:sp>
        <p:nvSpPr>
          <p:cNvPr id="3" name="Date Placeholder 2"/>
          <p:cNvSpPr>
            <a:spLocks noGrp="1"/>
          </p:cNvSpPr>
          <p:nvPr>
            <p:ph type="dt" sz="quarter" idx="1"/>
          </p:nvPr>
        </p:nvSpPr>
        <p:spPr>
          <a:xfrm>
            <a:off x="4008706" y="1"/>
            <a:ext cx="3066732" cy="468155"/>
          </a:xfrm>
          <a:prstGeom prst="rect">
            <a:avLst/>
          </a:prstGeom>
        </p:spPr>
        <p:txBody>
          <a:bodyPr vert="horz" lIns="93896" tIns="46948" rIns="93896" bIns="46948" rtlCol="0"/>
          <a:lstStyle>
            <a:lvl1pPr algn="r">
              <a:defRPr sz="1200"/>
            </a:lvl1pPr>
          </a:lstStyle>
          <a:p>
            <a:fld id="{E9C3E3CE-3CBC-4AB8-AE34-719F5383802C}" type="datetimeFigureOut">
              <a:rPr lang="en-US" smtClean="0"/>
              <a:t>6/11/2024</a:t>
            </a:fld>
            <a:endParaRPr lang="en-US"/>
          </a:p>
        </p:txBody>
      </p:sp>
      <p:sp>
        <p:nvSpPr>
          <p:cNvPr id="4" name="Footer Placeholder 3"/>
          <p:cNvSpPr>
            <a:spLocks noGrp="1"/>
          </p:cNvSpPr>
          <p:nvPr>
            <p:ph type="ftr" sz="quarter" idx="2"/>
          </p:nvPr>
        </p:nvSpPr>
        <p:spPr>
          <a:xfrm>
            <a:off x="1" y="8893298"/>
            <a:ext cx="3066732" cy="468155"/>
          </a:xfrm>
          <a:prstGeom prst="rect">
            <a:avLst/>
          </a:prstGeom>
        </p:spPr>
        <p:txBody>
          <a:bodyPr vert="horz" lIns="93896" tIns="46948" rIns="93896" bIns="46948" rtlCol="0" anchor="b"/>
          <a:lstStyle>
            <a:lvl1pPr algn="l">
              <a:defRPr sz="1200"/>
            </a:lvl1pPr>
          </a:lstStyle>
          <a:p>
            <a:endParaRPr lang="en-US"/>
          </a:p>
        </p:txBody>
      </p:sp>
      <p:sp>
        <p:nvSpPr>
          <p:cNvPr id="5" name="Slide Number Placeholder 4"/>
          <p:cNvSpPr>
            <a:spLocks noGrp="1"/>
          </p:cNvSpPr>
          <p:nvPr>
            <p:ph type="sldNum" sz="quarter" idx="3"/>
          </p:nvPr>
        </p:nvSpPr>
        <p:spPr>
          <a:xfrm>
            <a:off x="4008706" y="8893298"/>
            <a:ext cx="3066732" cy="468155"/>
          </a:xfrm>
          <a:prstGeom prst="rect">
            <a:avLst/>
          </a:prstGeom>
        </p:spPr>
        <p:txBody>
          <a:bodyPr vert="horz" lIns="93896" tIns="46948" rIns="93896" bIns="46948" rtlCol="0" anchor="b"/>
          <a:lstStyle>
            <a:lvl1pPr algn="r">
              <a:defRPr sz="1200"/>
            </a:lvl1pPr>
          </a:lstStyle>
          <a:p>
            <a:fld id="{10C58BCC-678C-4216-8949-9FD93E98BF07}" type="slidenum">
              <a:rPr lang="en-US" smtClean="0"/>
              <a:t>‹#›</a:t>
            </a:fld>
            <a:endParaRPr lang="en-US"/>
          </a:p>
        </p:txBody>
      </p:sp>
    </p:spTree>
    <p:extLst>
      <p:ext uri="{BB962C8B-B14F-4D97-AF65-F5344CB8AC3E}">
        <p14:creationId xmlns:p14="http://schemas.microsoft.com/office/powerpoint/2010/main" val="4286148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66626" cy="469431"/>
          </a:xfrm>
          <a:prstGeom prst="rect">
            <a:avLst/>
          </a:prstGeom>
        </p:spPr>
        <p:txBody>
          <a:bodyPr vert="horz" lIns="92000" tIns="46000" rIns="92000" bIns="46000" rtlCol="0"/>
          <a:lstStyle>
            <a:lvl1pPr algn="l">
              <a:defRPr sz="1200"/>
            </a:lvl1pPr>
          </a:lstStyle>
          <a:p>
            <a:endParaRPr lang="en-US"/>
          </a:p>
        </p:txBody>
      </p:sp>
      <p:sp>
        <p:nvSpPr>
          <p:cNvPr id="3" name="Date Placeholder 2"/>
          <p:cNvSpPr>
            <a:spLocks noGrp="1"/>
          </p:cNvSpPr>
          <p:nvPr>
            <p:ph type="dt" idx="1"/>
          </p:nvPr>
        </p:nvSpPr>
        <p:spPr>
          <a:xfrm>
            <a:off x="4008851" y="2"/>
            <a:ext cx="3066626" cy="469431"/>
          </a:xfrm>
          <a:prstGeom prst="rect">
            <a:avLst/>
          </a:prstGeom>
        </p:spPr>
        <p:txBody>
          <a:bodyPr vert="horz" lIns="92000" tIns="46000" rIns="92000" bIns="46000" rtlCol="0"/>
          <a:lstStyle>
            <a:lvl1pPr algn="r">
              <a:defRPr sz="1200"/>
            </a:lvl1pPr>
          </a:lstStyle>
          <a:p>
            <a:fld id="{3C2146A2-312B-4280-A71F-E20384F25B99}" type="datetimeFigureOut">
              <a:rPr lang="en-US" smtClean="0"/>
              <a:t>6/11/2024</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2000" tIns="46000" rIns="92000" bIns="46000" rtlCol="0" anchor="ctr"/>
          <a:lstStyle/>
          <a:p>
            <a:endParaRPr lang="en-US"/>
          </a:p>
        </p:txBody>
      </p:sp>
      <p:sp>
        <p:nvSpPr>
          <p:cNvPr id="5" name="Notes Placeholder 4"/>
          <p:cNvSpPr>
            <a:spLocks noGrp="1"/>
          </p:cNvSpPr>
          <p:nvPr>
            <p:ph type="body" sz="quarter" idx="3"/>
          </p:nvPr>
        </p:nvSpPr>
        <p:spPr>
          <a:xfrm>
            <a:off x="707069" y="4505901"/>
            <a:ext cx="5662940" cy="3686791"/>
          </a:xfrm>
          <a:prstGeom prst="rect">
            <a:avLst/>
          </a:prstGeom>
        </p:spPr>
        <p:txBody>
          <a:bodyPr vert="horz" lIns="92000" tIns="46000" rIns="92000" bIns="4600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93646"/>
            <a:ext cx="3066626" cy="469431"/>
          </a:xfrm>
          <a:prstGeom prst="rect">
            <a:avLst/>
          </a:prstGeom>
        </p:spPr>
        <p:txBody>
          <a:bodyPr vert="horz" lIns="92000" tIns="46000" rIns="92000" bIns="46000" rtlCol="0" anchor="b"/>
          <a:lstStyle>
            <a:lvl1pPr algn="l">
              <a:defRPr sz="1200"/>
            </a:lvl1pPr>
          </a:lstStyle>
          <a:p>
            <a:endParaRPr lang="en-US"/>
          </a:p>
        </p:txBody>
      </p:sp>
      <p:sp>
        <p:nvSpPr>
          <p:cNvPr id="7" name="Slide Number Placeholder 6"/>
          <p:cNvSpPr>
            <a:spLocks noGrp="1"/>
          </p:cNvSpPr>
          <p:nvPr>
            <p:ph type="sldNum" sz="quarter" idx="5"/>
          </p:nvPr>
        </p:nvSpPr>
        <p:spPr>
          <a:xfrm>
            <a:off x="4008851" y="8893646"/>
            <a:ext cx="3066626" cy="469431"/>
          </a:xfrm>
          <a:prstGeom prst="rect">
            <a:avLst/>
          </a:prstGeom>
        </p:spPr>
        <p:txBody>
          <a:bodyPr vert="horz" lIns="92000" tIns="46000" rIns="92000" bIns="46000" rtlCol="0" anchor="b"/>
          <a:lstStyle>
            <a:lvl1pPr algn="r">
              <a:defRPr sz="1200"/>
            </a:lvl1pPr>
          </a:lstStyle>
          <a:p>
            <a:fld id="{2873E295-4CD1-4C30-B6A3-BA84516C601B}" type="slidenum">
              <a:rPr lang="en-US" smtClean="0"/>
              <a:t>‹#›</a:t>
            </a:fld>
            <a:endParaRPr lang="en-US"/>
          </a:p>
        </p:txBody>
      </p:sp>
    </p:spTree>
    <p:extLst>
      <p:ext uri="{BB962C8B-B14F-4D97-AF65-F5344CB8AC3E}">
        <p14:creationId xmlns:p14="http://schemas.microsoft.com/office/powerpoint/2010/main" val="278413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1</a:t>
            </a:fld>
            <a:endParaRPr lang="en-US"/>
          </a:p>
        </p:txBody>
      </p:sp>
    </p:spTree>
    <p:extLst>
      <p:ext uri="{BB962C8B-B14F-4D97-AF65-F5344CB8AC3E}">
        <p14:creationId xmlns:p14="http://schemas.microsoft.com/office/powerpoint/2010/main" val="2462286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10</a:t>
            </a:fld>
            <a:endParaRPr lang="en-US"/>
          </a:p>
        </p:txBody>
      </p:sp>
    </p:spTree>
    <p:extLst>
      <p:ext uri="{BB962C8B-B14F-4D97-AF65-F5344CB8AC3E}">
        <p14:creationId xmlns:p14="http://schemas.microsoft.com/office/powerpoint/2010/main" val="1218145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11</a:t>
            </a:fld>
            <a:endParaRPr lang="en-US"/>
          </a:p>
        </p:txBody>
      </p:sp>
    </p:spTree>
    <p:extLst>
      <p:ext uri="{BB962C8B-B14F-4D97-AF65-F5344CB8AC3E}">
        <p14:creationId xmlns:p14="http://schemas.microsoft.com/office/powerpoint/2010/main" val="2465364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12</a:t>
            </a:fld>
            <a:endParaRPr lang="en-US"/>
          </a:p>
        </p:txBody>
      </p:sp>
    </p:spTree>
    <p:extLst>
      <p:ext uri="{BB962C8B-B14F-4D97-AF65-F5344CB8AC3E}">
        <p14:creationId xmlns:p14="http://schemas.microsoft.com/office/powerpoint/2010/main" val="2069760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13</a:t>
            </a:fld>
            <a:endParaRPr lang="en-US"/>
          </a:p>
        </p:txBody>
      </p:sp>
    </p:spTree>
    <p:extLst>
      <p:ext uri="{BB962C8B-B14F-4D97-AF65-F5344CB8AC3E}">
        <p14:creationId xmlns:p14="http://schemas.microsoft.com/office/powerpoint/2010/main" val="1969191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14</a:t>
            </a:fld>
            <a:endParaRPr lang="en-US"/>
          </a:p>
        </p:txBody>
      </p:sp>
    </p:spTree>
    <p:extLst>
      <p:ext uri="{BB962C8B-B14F-4D97-AF65-F5344CB8AC3E}">
        <p14:creationId xmlns:p14="http://schemas.microsoft.com/office/powerpoint/2010/main" val="2734248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15</a:t>
            </a:fld>
            <a:endParaRPr lang="en-US"/>
          </a:p>
        </p:txBody>
      </p:sp>
    </p:spTree>
    <p:extLst>
      <p:ext uri="{BB962C8B-B14F-4D97-AF65-F5344CB8AC3E}">
        <p14:creationId xmlns:p14="http://schemas.microsoft.com/office/powerpoint/2010/main" val="477758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16</a:t>
            </a:fld>
            <a:endParaRPr lang="en-US"/>
          </a:p>
        </p:txBody>
      </p:sp>
    </p:spTree>
    <p:extLst>
      <p:ext uri="{BB962C8B-B14F-4D97-AF65-F5344CB8AC3E}">
        <p14:creationId xmlns:p14="http://schemas.microsoft.com/office/powerpoint/2010/main" val="2203705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17</a:t>
            </a:fld>
            <a:endParaRPr lang="en-US"/>
          </a:p>
        </p:txBody>
      </p:sp>
    </p:spTree>
    <p:extLst>
      <p:ext uri="{BB962C8B-B14F-4D97-AF65-F5344CB8AC3E}">
        <p14:creationId xmlns:p14="http://schemas.microsoft.com/office/powerpoint/2010/main" val="2929791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18</a:t>
            </a:fld>
            <a:endParaRPr lang="en-US"/>
          </a:p>
        </p:txBody>
      </p:sp>
    </p:spTree>
    <p:extLst>
      <p:ext uri="{BB962C8B-B14F-4D97-AF65-F5344CB8AC3E}">
        <p14:creationId xmlns:p14="http://schemas.microsoft.com/office/powerpoint/2010/main" val="41973097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19</a:t>
            </a:fld>
            <a:endParaRPr lang="en-US"/>
          </a:p>
        </p:txBody>
      </p:sp>
    </p:spTree>
    <p:extLst>
      <p:ext uri="{BB962C8B-B14F-4D97-AF65-F5344CB8AC3E}">
        <p14:creationId xmlns:p14="http://schemas.microsoft.com/office/powerpoint/2010/main" val="205554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73E295-4CD1-4C30-B6A3-BA84516C601B}" type="slidenum">
              <a:rPr lang="en-US" smtClean="0"/>
              <a:t>2</a:t>
            </a:fld>
            <a:endParaRPr lang="en-US"/>
          </a:p>
        </p:txBody>
      </p:sp>
    </p:spTree>
    <p:extLst>
      <p:ext uri="{BB962C8B-B14F-4D97-AF65-F5344CB8AC3E}">
        <p14:creationId xmlns:p14="http://schemas.microsoft.com/office/powerpoint/2010/main" val="19742630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20</a:t>
            </a:fld>
            <a:endParaRPr lang="en-US"/>
          </a:p>
        </p:txBody>
      </p:sp>
    </p:spTree>
    <p:extLst>
      <p:ext uri="{BB962C8B-B14F-4D97-AF65-F5344CB8AC3E}">
        <p14:creationId xmlns:p14="http://schemas.microsoft.com/office/powerpoint/2010/main" val="3093576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21</a:t>
            </a:fld>
            <a:endParaRPr lang="en-US"/>
          </a:p>
        </p:txBody>
      </p:sp>
    </p:spTree>
    <p:extLst>
      <p:ext uri="{BB962C8B-B14F-4D97-AF65-F5344CB8AC3E}">
        <p14:creationId xmlns:p14="http://schemas.microsoft.com/office/powerpoint/2010/main" val="4014630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22</a:t>
            </a:fld>
            <a:endParaRPr lang="en-US"/>
          </a:p>
        </p:txBody>
      </p:sp>
    </p:spTree>
    <p:extLst>
      <p:ext uri="{BB962C8B-B14F-4D97-AF65-F5344CB8AC3E}">
        <p14:creationId xmlns:p14="http://schemas.microsoft.com/office/powerpoint/2010/main" val="37699462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23</a:t>
            </a:fld>
            <a:endParaRPr lang="en-US"/>
          </a:p>
        </p:txBody>
      </p:sp>
    </p:spTree>
    <p:extLst>
      <p:ext uri="{BB962C8B-B14F-4D97-AF65-F5344CB8AC3E}">
        <p14:creationId xmlns:p14="http://schemas.microsoft.com/office/powerpoint/2010/main" val="8259983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24</a:t>
            </a:fld>
            <a:endParaRPr lang="en-US"/>
          </a:p>
        </p:txBody>
      </p:sp>
    </p:spTree>
    <p:extLst>
      <p:ext uri="{BB962C8B-B14F-4D97-AF65-F5344CB8AC3E}">
        <p14:creationId xmlns:p14="http://schemas.microsoft.com/office/powerpoint/2010/main" val="3241345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25</a:t>
            </a:fld>
            <a:endParaRPr lang="en-US"/>
          </a:p>
        </p:txBody>
      </p:sp>
    </p:spTree>
    <p:extLst>
      <p:ext uri="{BB962C8B-B14F-4D97-AF65-F5344CB8AC3E}">
        <p14:creationId xmlns:p14="http://schemas.microsoft.com/office/powerpoint/2010/main" val="16386807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26</a:t>
            </a:fld>
            <a:endParaRPr lang="en-US"/>
          </a:p>
        </p:txBody>
      </p:sp>
    </p:spTree>
    <p:extLst>
      <p:ext uri="{BB962C8B-B14F-4D97-AF65-F5344CB8AC3E}">
        <p14:creationId xmlns:p14="http://schemas.microsoft.com/office/powerpoint/2010/main" val="8137665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27</a:t>
            </a:fld>
            <a:endParaRPr lang="en-US"/>
          </a:p>
        </p:txBody>
      </p:sp>
    </p:spTree>
    <p:extLst>
      <p:ext uri="{BB962C8B-B14F-4D97-AF65-F5344CB8AC3E}">
        <p14:creationId xmlns:p14="http://schemas.microsoft.com/office/powerpoint/2010/main" val="5843704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28</a:t>
            </a:fld>
            <a:endParaRPr lang="en-US"/>
          </a:p>
        </p:txBody>
      </p:sp>
    </p:spTree>
    <p:extLst>
      <p:ext uri="{BB962C8B-B14F-4D97-AF65-F5344CB8AC3E}">
        <p14:creationId xmlns:p14="http://schemas.microsoft.com/office/powerpoint/2010/main" val="24084078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29</a:t>
            </a:fld>
            <a:endParaRPr lang="en-US"/>
          </a:p>
        </p:txBody>
      </p:sp>
    </p:spTree>
    <p:extLst>
      <p:ext uri="{BB962C8B-B14F-4D97-AF65-F5344CB8AC3E}">
        <p14:creationId xmlns:p14="http://schemas.microsoft.com/office/powerpoint/2010/main" val="293665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3</a:t>
            </a:fld>
            <a:endParaRPr lang="en-US"/>
          </a:p>
        </p:txBody>
      </p:sp>
    </p:spTree>
    <p:extLst>
      <p:ext uri="{BB962C8B-B14F-4D97-AF65-F5344CB8AC3E}">
        <p14:creationId xmlns:p14="http://schemas.microsoft.com/office/powerpoint/2010/main" val="38139475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30</a:t>
            </a:fld>
            <a:endParaRPr lang="en-US"/>
          </a:p>
        </p:txBody>
      </p:sp>
    </p:spTree>
    <p:extLst>
      <p:ext uri="{BB962C8B-B14F-4D97-AF65-F5344CB8AC3E}">
        <p14:creationId xmlns:p14="http://schemas.microsoft.com/office/powerpoint/2010/main" val="6972296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31</a:t>
            </a:fld>
            <a:endParaRPr lang="en-US"/>
          </a:p>
        </p:txBody>
      </p:sp>
    </p:spTree>
    <p:extLst>
      <p:ext uri="{BB962C8B-B14F-4D97-AF65-F5344CB8AC3E}">
        <p14:creationId xmlns:p14="http://schemas.microsoft.com/office/powerpoint/2010/main" val="568907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32</a:t>
            </a:fld>
            <a:endParaRPr lang="en-US"/>
          </a:p>
        </p:txBody>
      </p:sp>
    </p:spTree>
    <p:extLst>
      <p:ext uri="{BB962C8B-B14F-4D97-AF65-F5344CB8AC3E}">
        <p14:creationId xmlns:p14="http://schemas.microsoft.com/office/powerpoint/2010/main" val="37959187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33</a:t>
            </a:fld>
            <a:endParaRPr lang="en-US"/>
          </a:p>
        </p:txBody>
      </p:sp>
    </p:spTree>
    <p:extLst>
      <p:ext uri="{BB962C8B-B14F-4D97-AF65-F5344CB8AC3E}">
        <p14:creationId xmlns:p14="http://schemas.microsoft.com/office/powerpoint/2010/main" val="8535761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2873E295-4CD1-4C30-B6A3-BA84516C601B}" type="slidenum">
              <a:rPr lang="en-US" smtClean="0"/>
              <a:t>34</a:t>
            </a:fld>
            <a:endParaRPr lang="en-US"/>
          </a:p>
        </p:txBody>
      </p:sp>
    </p:spTree>
    <p:extLst>
      <p:ext uri="{BB962C8B-B14F-4D97-AF65-F5344CB8AC3E}">
        <p14:creationId xmlns:p14="http://schemas.microsoft.com/office/powerpoint/2010/main" val="13647574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4</a:t>
            </a:fld>
            <a:endParaRPr lang="en-US"/>
          </a:p>
        </p:txBody>
      </p:sp>
    </p:spTree>
    <p:extLst>
      <p:ext uri="{BB962C8B-B14F-4D97-AF65-F5344CB8AC3E}">
        <p14:creationId xmlns:p14="http://schemas.microsoft.com/office/powerpoint/2010/main" val="2914120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5</a:t>
            </a:fld>
            <a:endParaRPr lang="en-US"/>
          </a:p>
        </p:txBody>
      </p:sp>
    </p:spTree>
    <p:extLst>
      <p:ext uri="{BB962C8B-B14F-4D97-AF65-F5344CB8AC3E}">
        <p14:creationId xmlns:p14="http://schemas.microsoft.com/office/powerpoint/2010/main" val="39938895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6</a:t>
            </a:fld>
            <a:endParaRPr lang="en-US"/>
          </a:p>
        </p:txBody>
      </p:sp>
    </p:spTree>
    <p:extLst>
      <p:ext uri="{BB962C8B-B14F-4D97-AF65-F5344CB8AC3E}">
        <p14:creationId xmlns:p14="http://schemas.microsoft.com/office/powerpoint/2010/main" val="3598931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7</a:t>
            </a:fld>
            <a:endParaRPr lang="en-US"/>
          </a:p>
        </p:txBody>
      </p:sp>
    </p:spTree>
    <p:extLst>
      <p:ext uri="{BB962C8B-B14F-4D97-AF65-F5344CB8AC3E}">
        <p14:creationId xmlns:p14="http://schemas.microsoft.com/office/powerpoint/2010/main" val="3492150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8</a:t>
            </a:fld>
            <a:endParaRPr lang="en-US"/>
          </a:p>
        </p:txBody>
      </p:sp>
    </p:spTree>
    <p:extLst>
      <p:ext uri="{BB962C8B-B14F-4D97-AF65-F5344CB8AC3E}">
        <p14:creationId xmlns:p14="http://schemas.microsoft.com/office/powerpoint/2010/main" val="8288837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873E295-4CD1-4C30-B6A3-BA84516C601B}" type="slidenum">
              <a:rPr lang="en-US" smtClean="0"/>
              <a:t>9</a:t>
            </a:fld>
            <a:endParaRPr lang="en-US"/>
          </a:p>
        </p:txBody>
      </p:sp>
    </p:spTree>
    <p:extLst>
      <p:ext uri="{BB962C8B-B14F-4D97-AF65-F5344CB8AC3E}">
        <p14:creationId xmlns:p14="http://schemas.microsoft.com/office/powerpoint/2010/main" val="15679508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Presentation Cover - Option 3">
    <p:spTree>
      <p:nvGrpSpPr>
        <p:cNvPr id="1" name=""/>
        <p:cNvGrpSpPr/>
        <p:nvPr/>
      </p:nvGrpSpPr>
      <p:grpSpPr>
        <a:xfrm>
          <a:off x="0" y="0"/>
          <a:ext cx="0" cy="0"/>
          <a:chOff x="0" y="0"/>
          <a:chExt cx="0" cy="0"/>
        </a:xfrm>
      </p:grpSpPr>
      <p:pic>
        <p:nvPicPr>
          <p:cNvPr id="7" name="Background Image" descr="This background image contains a diamond shape on the left-hand side, cut off in varying degrees on its left, top, and bottom edges, with an interior network of irregular triangular facets. The facets are colored in a ramping fashion, starting from dark blue on the right hand side of the image and gradually transitioning to a medium-light green in the upper left.  The remainder of the background is a mosaic of rounded rectangles in various sizes and various shades of grey.">
            <a:extLst>
              <a:ext uri="{C183D7F6-B498-43B3-948B-1728B52AA6E4}">
                <adec:decorative xmlns:adec="http://schemas.microsoft.com/office/drawing/2017/decorative" val="0"/>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9144" y="0"/>
            <a:ext cx="12192000" cy="6858000"/>
          </a:xfrm>
          <a:prstGeom prst="rect">
            <a:avLst/>
          </a:prstGeom>
          <a:ln w="25400">
            <a:noFill/>
          </a:ln>
        </p:spPr>
      </p:pic>
      <p:pic>
        <p:nvPicPr>
          <p:cNvPr id="17" name="Tetra Tech Logo" descr="This is a logo for the engineering firm Tetra Tech. It consists of a blue rectangle with rounded edges containing a blue uppercase T and a blue lowercase t in block font on a white background. To the right, the words &quot;Tetra Tech&quot; appear in block font as well.">
            <a:extLst>
              <a:ext uri="{FF2B5EF4-FFF2-40B4-BE49-F238E27FC236}">
                <a16:creationId xmlns:a16="http://schemas.microsoft.com/office/drawing/2014/main" id="{028F21A5-D3B4-402A-83E9-8771B4B8CBF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92240" y="914400"/>
            <a:ext cx="2133600" cy="561474"/>
          </a:xfrm>
          <a:prstGeom prst="rect">
            <a:avLst/>
          </a:prstGeom>
        </p:spPr>
      </p:pic>
      <p:sp>
        <p:nvSpPr>
          <p:cNvPr id="2" name="Title Placeholder">
            <a:extLst>
              <a:ext uri="{FF2B5EF4-FFF2-40B4-BE49-F238E27FC236}">
                <a16:creationId xmlns:a16="http://schemas.microsoft.com/office/drawing/2014/main" id="{AB14CCF0-32E3-4E45-A381-85B9473F0672}"/>
              </a:ext>
            </a:extLst>
          </p:cNvPr>
          <p:cNvSpPr>
            <a:spLocks noGrp="1"/>
          </p:cNvSpPr>
          <p:nvPr>
            <p:ph type="title" hasCustomPrompt="1"/>
          </p:nvPr>
        </p:nvSpPr>
        <p:spPr>
          <a:xfrm>
            <a:off x="6309360" y="1920240"/>
            <a:ext cx="5257800" cy="1828800"/>
          </a:xfrm>
        </p:spPr>
        <p:txBody>
          <a:bodyPr>
            <a:normAutofit/>
          </a:bodyPr>
          <a:lstStyle>
            <a:lvl1pPr>
              <a:defRPr lang="en-US" sz="4400" b="1" kern="1200" dirty="0">
                <a:solidFill>
                  <a:schemeClr val="tx1"/>
                </a:solidFill>
                <a:latin typeface="+mn-lt"/>
                <a:ea typeface="Source Sans Pro" panose="020B0503030403020204" pitchFamily="34" charset="0"/>
                <a:cs typeface="+mn-cs"/>
              </a:defRPr>
            </a:lvl1pPr>
          </a:lstStyle>
          <a:p>
            <a:r>
              <a:rPr lang="en-US"/>
              <a:t>Title / Project</a:t>
            </a:r>
          </a:p>
        </p:txBody>
      </p:sp>
      <p:sp>
        <p:nvSpPr>
          <p:cNvPr id="15" name="Blue Footer Bar">
            <a:extLst>
              <a:ext uri="{FF2B5EF4-FFF2-40B4-BE49-F238E27FC236}">
                <a16:creationId xmlns:a16="http://schemas.microsoft.com/office/drawing/2014/main" id="{6FA7A39D-EDDC-4941-82BC-260ED2BD6480}"/>
              </a:ext>
              <a:ext uri="{C183D7F6-B498-43B3-948B-1728B52AA6E4}">
                <adec:decorative xmlns:adec="http://schemas.microsoft.com/office/drawing/2017/decorative" val="1"/>
              </a:ext>
            </a:extLst>
          </p:cNvPr>
          <p:cNvSpPr/>
          <p:nvPr/>
        </p:nvSpPr>
        <p:spPr>
          <a:xfrm>
            <a:off x="0" y="6324599"/>
            <a:ext cx="12192000" cy="533401"/>
          </a:xfrm>
          <a:prstGeom prst="rect">
            <a:avLst/>
          </a:prstGeom>
          <a:gradFill>
            <a:gsLst>
              <a:gs pos="25000">
                <a:srgbClr val="00234E"/>
              </a:gs>
              <a:gs pos="100000">
                <a:srgbClr val="003478"/>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Placeholder: Presenter Name">
            <a:extLst>
              <a:ext uri="{FF2B5EF4-FFF2-40B4-BE49-F238E27FC236}">
                <a16:creationId xmlns:a16="http://schemas.microsoft.com/office/drawing/2014/main" id="{EC3ABA49-0ADC-4965-A6F4-5F1136EB4451}"/>
              </a:ext>
            </a:extLst>
          </p:cNvPr>
          <p:cNvSpPr>
            <a:spLocks noGrp="1"/>
          </p:cNvSpPr>
          <p:nvPr>
            <p:ph type="body" sz="quarter" idx="13" hasCustomPrompt="1"/>
          </p:nvPr>
        </p:nvSpPr>
        <p:spPr>
          <a:xfrm>
            <a:off x="6309360" y="4114800"/>
            <a:ext cx="5257800" cy="457200"/>
          </a:xfrm>
          <a:prstGeom prst="rect">
            <a:avLst/>
          </a:prstGeom>
        </p:spPr>
        <p:txBody>
          <a:bodyPr>
            <a:noAutofit/>
          </a:bodyPr>
          <a:lstStyle>
            <a:lvl1pPr marL="91440" indent="0">
              <a:buNone/>
              <a:defRPr sz="1800" b="1">
                <a:solidFill>
                  <a:schemeClr val="tx1"/>
                </a:solidFill>
                <a:latin typeface="+mn-lt"/>
              </a:defRPr>
            </a:lvl1pPr>
          </a:lstStyle>
          <a:p>
            <a:pPr lvl="0"/>
            <a:r>
              <a:rPr lang="en-US"/>
              <a:t>Presenter(s)</a:t>
            </a:r>
          </a:p>
        </p:txBody>
      </p:sp>
      <p:sp>
        <p:nvSpPr>
          <p:cNvPr id="10" name="Text Placeholder: Title / Date">
            <a:extLst>
              <a:ext uri="{FF2B5EF4-FFF2-40B4-BE49-F238E27FC236}">
                <a16:creationId xmlns:a16="http://schemas.microsoft.com/office/drawing/2014/main" id="{2CCB0CF7-687B-4926-A324-4380AE554746}"/>
              </a:ext>
            </a:extLst>
          </p:cNvPr>
          <p:cNvSpPr>
            <a:spLocks noGrp="1"/>
          </p:cNvSpPr>
          <p:nvPr>
            <p:ph type="body" sz="quarter" idx="14" hasCustomPrompt="1"/>
          </p:nvPr>
        </p:nvSpPr>
        <p:spPr>
          <a:xfrm>
            <a:off x="6309360" y="4572000"/>
            <a:ext cx="5257800" cy="457200"/>
          </a:xfrm>
          <a:prstGeom prst="rect">
            <a:avLst/>
          </a:prstGeom>
        </p:spPr>
        <p:txBody>
          <a:bodyPr>
            <a:normAutofit/>
          </a:bodyPr>
          <a:lstStyle>
            <a:lvl1pPr marL="91440" indent="0">
              <a:buNone/>
              <a:defRPr sz="1400" b="0">
                <a:solidFill>
                  <a:schemeClr val="tx1"/>
                </a:solidFill>
                <a:latin typeface="+mj-lt"/>
                <a:ea typeface="Source Sans Pro Semibold" panose="020B0603030403020204" pitchFamily="34" charset="0"/>
              </a:defRPr>
            </a:lvl1pPr>
          </a:lstStyle>
          <a:p>
            <a:pPr lvl="0"/>
            <a:r>
              <a:rPr lang="en-US"/>
              <a:t>Date and/or Presenter’s Title</a:t>
            </a:r>
          </a:p>
        </p:txBody>
      </p:sp>
      <p:sp>
        <p:nvSpPr>
          <p:cNvPr id="54" name="Diamond Picture Placeholder: Top Left">
            <a:extLst>
              <a:ext uri="{FF2B5EF4-FFF2-40B4-BE49-F238E27FC236}">
                <a16:creationId xmlns:a16="http://schemas.microsoft.com/office/drawing/2014/main" id="{44AE5FBC-75D5-4C98-AF44-B1FAF1B20EDE}"/>
              </a:ext>
            </a:extLst>
          </p:cNvPr>
          <p:cNvSpPr>
            <a:spLocks noGrp="1"/>
          </p:cNvSpPr>
          <p:nvPr>
            <p:ph type="pic" sz="quarter" idx="18" hasCustomPrompt="1"/>
          </p:nvPr>
        </p:nvSpPr>
        <p:spPr>
          <a:xfrm>
            <a:off x="-76200" y="-73152"/>
            <a:ext cx="3884613" cy="5549776"/>
          </a:xfrm>
          <a:custGeom>
            <a:avLst/>
            <a:gdLst>
              <a:gd name="connsiteX0" fmla="*/ 314521 w 3884613"/>
              <a:gd name="connsiteY0" fmla="*/ 0 h 5549776"/>
              <a:gd name="connsiteX1" fmla="*/ 1418386 w 3884613"/>
              <a:gd name="connsiteY1" fmla="*/ 0 h 5549776"/>
              <a:gd name="connsiteX2" fmla="*/ 3845362 w 3884613"/>
              <a:gd name="connsiteY2" fmla="*/ 2426978 h 5549776"/>
              <a:gd name="connsiteX3" fmla="*/ 3874943 w 3884613"/>
              <a:gd name="connsiteY3" fmla="*/ 2471524 h 5549776"/>
              <a:gd name="connsiteX4" fmla="*/ 3884613 w 3884613"/>
              <a:gd name="connsiteY4" fmla="*/ 2521219 h 5549776"/>
              <a:gd name="connsiteX5" fmla="*/ 3884613 w 3884613"/>
              <a:gd name="connsiteY5" fmla="*/ 2524176 h 5549776"/>
              <a:gd name="connsiteX6" fmla="*/ 3884166 w 3884613"/>
              <a:gd name="connsiteY6" fmla="*/ 2528836 h 5549776"/>
              <a:gd name="connsiteX7" fmla="*/ 3884613 w 3884613"/>
              <a:gd name="connsiteY7" fmla="*/ 2533496 h 5549776"/>
              <a:gd name="connsiteX8" fmla="*/ 3884613 w 3884613"/>
              <a:gd name="connsiteY8" fmla="*/ 2536454 h 5549776"/>
              <a:gd name="connsiteX9" fmla="*/ 3874943 w 3884613"/>
              <a:gd name="connsiteY9" fmla="*/ 2586149 h 5549776"/>
              <a:gd name="connsiteX10" fmla="*/ 3845362 w 3884613"/>
              <a:gd name="connsiteY10" fmla="*/ 2630695 h 5549776"/>
              <a:gd name="connsiteX11" fmla="*/ 965722 w 3884613"/>
              <a:gd name="connsiteY11" fmla="*/ 5510336 h 5549776"/>
              <a:gd name="connsiteX12" fmla="*/ 870503 w 3884613"/>
              <a:gd name="connsiteY12" fmla="*/ 5549776 h 5549776"/>
              <a:gd name="connsiteX13" fmla="*/ 866454 w 3884613"/>
              <a:gd name="connsiteY13" fmla="*/ 5549388 h 5549776"/>
              <a:gd name="connsiteX14" fmla="*/ 862405 w 3884613"/>
              <a:gd name="connsiteY14" fmla="*/ 5549776 h 5549776"/>
              <a:gd name="connsiteX15" fmla="*/ 767187 w 3884613"/>
              <a:gd name="connsiteY15" fmla="*/ 5510335 h 5549776"/>
              <a:gd name="connsiteX16" fmla="*/ 0 w 3884613"/>
              <a:gd name="connsiteY16" fmla="*/ 4743150 h 5549776"/>
              <a:gd name="connsiteX17" fmla="*/ 0 w 3884613"/>
              <a:gd name="connsiteY17" fmla="*/ 314521 h 554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84613" h="5549776">
                <a:moveTo>
                  <a:pt x="314521" y="0"/>
                </a:moveTo>
                <a:lnTo>
                  <a:pt x="1418386" y="0"/>
                </a:lnTo>
                <a:lnTo>
                  <a:pt x="3845362" y="2426978"/>
                </a:lnTo>
                <a:cubicBezTo>
                  <a:pt x="3858509" y="2440125"/>
                  <a:pt x="3868369" y="2455314"/>
                  <a:pt x="3874943" y="2471524"/>
                </a:cubicBezTo>
                <a:lnTo>
                  <a:pt x="3884613" y="2521219"/>
                </a:lnTo>
                <a:lnTo>
                  <a:pt x="3884613" y="2524176"/>
                </a:lnTo>
                <a:lnTo>
                  <a:pt x="3884166" y="2528836"/>
                </a:lnTo>
                <a:lnTo>
                  <a:pt x="3884613" y="2533496"/>
                </a:lnTo>
                <a:lnTo>
                  <a:pt x="3884613" y="2536454"/>
                </a:lnTo>
                <a:lnTo>
                  <a:pt x="3874943" y="2586149"/>
                </a:lnTo>
                <a:cubicBezTo>
                  <a:pt x="3868369" y="2602359"/>
                  <a:pt x="3858509" y="2617548"/>
                  <a:pt x="3845362" y="2630695"/>
                </a:cubicBezTo>
                <a:lnTo>
                  <a:pt x="965722" y="5510336"/>
                </a:lnTo>
                <a:cubicBezTo>
                  <a:pt x="939428" y="5536630"/>
                  <a:pt x="904966" y="5549776"/>
                  <a:pt x="870503" y="5549776"/>
                </a:cubicBezTo>
                <a:lnTo>
                  <a:pt x="866454" y="5549388"/>
                </a:lnTo>
                <a:lnTo>
                  <a:pt x="862405" y="5549776"/>
                </a:lnTo>
                <a:cubicBezTo>
                  <a:pt x="827942" y="5549776"/>
                  <a:pt x="793480" y="5536629"/>
                  <a:pt x="767187" y="5510335"/>
                </a:cubicBezTo>
                <a:lnTo>
                  <a:pt x="0" y="4743150"/>
                </a:lnTo>
                <a:lnTo>
                  <a:pt x="0" y="314521"/>
                </a:lnTo>
                <a:close/>
              </a:path>
            </a:pathLst>
          </a:custGeom>
          <a:solidFill>
            <a:schemeClr val="tx2"/>
          </a:solidFill>
          <a:ln w="25400">
            <a:solidFill>
              <a:schemeClr val="bg1"/>
            </a:solidFill>
          </a:ln>
          <a:effectLst>
            <a:outerShdw blurRad="50800" dist="38100" dir="2700000" algn="ctr" rotWithShape="0">
              <a:srgbClr val="000000">
                <a:alpha val="25000"/>
              </a:srgbClr>
            </a:outerShdw>
          </a:effectLst>
        </p:spPr>
        <p:txBody>
          <a:bodyPr wrap="square">
            <a:noAutofit/>
          </a:bodyPr>
          <a:lstStyle>
            <a:lvl1pPr marL="0" indent="0">
              <a:buNone/>
              <a:defRPr/>
            </a:lvl1pPr>
          </a:lstStyle>
          <a:p>
            <a:r>
              <a:rPr lang="en-US"/>
              <a:t> </a:t>
            </a:r>
          </a:p>
        </p:txBody>
      </p:sp>
      <p:sp>
        <p:nvSpPr>
          <p:cNvPr id="70" name="Diamond Picture Placeholder: Top Right">
            <a:extLst>
              <a:ext uri="{FF2B5EF4-FFF2-40B4-BE49-F238E27FC236}">
                <a16:creationId xmlns:a16="http://schemas.microsoft.com/office/drawing/2014/main" id="{DC693DE3-6E73-4D17-A6F0-C31C68A00C6A}"/>
              </a:ext>
            </a:extLst>
          </p:cNvPr>
          <p:cNvSpPr>
            <a:spLocks noGrp="1"/>
          </p:cNvSpPr>
          <p:nvPr>
            <p:ph type="pic" sz="quarter" idx="19" hasCustomPrompt="1"/>
          </p:nvPr>
        </p:nvSpPr>
        <p:spPr>
          <a:xfrm>
            <a:off x="2383536" y="-73152"/>
            <a:ext cx="3191255" cy="2404872"/>
          </a:xfrm>
          <a:custGeom>
            <a:avLst/>
            <a:gdLst>
              <a:gd name="connsiteX0" fmla="*/ 776469 w 3191255"/>
              <a:gd name="connsiteY0" fmla="*/ 0 h 2404872"/>
              <a:gd name="connsiteX1" fmla="*/ 2414785 w 3191255"/>
              <a:gd name="connsiteY1" fmla="*/ 0 h 2404872"/>
              <a:gd name="connsiteX2" fmla="*/ 3170405 w 3191255"/>
              <a:gd name="connsiteY2" fmla="*/ 755120 h 2404872"/>
              <a:gd name="connsiteX3" fmla="*/ 3191255 w 3191255"/>
              <a:gd name="connsiteY3" fmla="*/ 805424 h 2404872"/>
              <a:gd name="connsiteX4" fmla="*/ 3190918 w 3191255"/>
              <a:gd name="connsiteY4" fmla="*/ 808931 h 2404872"/>
              <a:gd name="connsiteX5" fmla="*/ 3191255 w 3191255"/>
              <a:gd name="connsiteY5" fmla="*/ 812440 h 2404872"/>
              <a:gd name="connsiteX6" fmla="*/ 3170405 w 3191255"/>
              <a:gd name="connsiteY6" fmla="*/ 862743 h 2404872"/>
              <a:gd name="connsiteX7" fmla="*/ 1648105 w 3191255"/>
              <a:gd name="connsiteY7" fmla="*/ 2384036 h 2404872"/>
              <a:gd name="connsiteX8" fmla="*/ 1597768 w 3191255"/>
              <a:gd name="connsiteY8" fmla="*/ 2404872 h 2404872"/>
              <a:gd name="connsiteX9" fmla="*/ 1595628 w 3191255"/>
              <a:gd name="connsiteY9" fmla="*/ 2404667 h 2404872"/>
              <a:gd name="connsiteX10" fmla="*/ 1593486 w 3191255"/>
              <a:gd name="connsiteY10" fmla="*/ 2404872 h 2404872"/>
              <a:gd name="connsiteX11" fmla="*/ 1543150 w 3191255"/>
              <a:gd name="connsiteY11" fmla="*/ 2384036 h 2404872"/>
              <a:gd name="connsiteX12" fmla="*/ 20849 w 3191255"/>
              <a:gd name="connsiteY12" fmla="*/ 862743 h 2404872"/>
              <a:gd name="connsiteX13" fmla="*/ 5212 w 3191255"/>
              <a:gd name="connsiteY13" fmla="*/ 839210 h 2404872"/>
              <a:gd name="connsiteX14" fmla="*/ 0 w 3191255"/>
              <a:gd name="connsiteY14" fmla="*/ 812445 h 2404872"/>
              <a:gd name="connsiteX15" fmla="*/ 0 w 3191255"/>
              <a:gd name="connsiteY15" fmla="*/ 812429 h 2404872"/>
              <a:gd name="connsiteX16" fmla="*/ 336 w 3191255"/>
              <a:gd name="connsiteY16" fmla="*/ 808930 h 2404872"/>
              <a:gd name="connsiteX17" fmla="*/ 0 w 3191255"/>
              <a:gd name="connsiteY17" fmla="*/ 805433 h 2404872"/>
              <a:gd name="connsiteX18" fmla="*/ 0 w 3191255"/>
              <a:gd name="connsiteY18" fmla="*/ 805418 h 2404872"/>
              <a:gd name="connsiteX19" fmla="*/ 5212 w 3191255"/>
              <a:gd name="connsiteY19" fmla="*/ 778653 h 2404872"/>
              <a:gd name="connsiteX20" fmla="*/ 20850 w 3191255"/>
              <a:gd name="connsiteY20" fmla="*/ 755119 h 2404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91255" h="2404872">
                <a:moveTo>
                  <a:pt x="776469" y="0"/>
                </a:moveTo>
                <a:lnTo>
                  <a:pt x="2414785" y="0"/>
                </a:lnTo>
                <a:lnTo>
                  <a:pt x="3170405" y="755120"/>
                </a:lnTo>
                <a:cubicBezTo>
                  <a:pt x="3184305" y="769012"/>
                  <a:pt x="3191255" y="787217"/>
                  <a:pt x="3191255" y="805424"/>
                </a:cubicBezTo>
                <a:lnTo>
                  <a:pt x="3190918" y="808931"/>
                </a:lnTo>
                <a:lnTo>
                  <a:pt x="3191255" y="812440"/>
                </a:lnTo>
                <a:cubicBezTo>
                  <a:pt x="3191255" y="830646"/>
                  <a:pt x="3184305" y="848852"/>
                  <a:pt x="3170405" y="862743"/>
                </a:cubicBezTo>
                <a:lnTo>
                  <a:pt x="1648105" y="2384036"/>
                </a:lnTo>
                <a:cubicBezTo>
                  <a:pt x="1634204" y="2397926"/>
                  <a:pt x="1615987" y="2404872"/>
                  <a:pt x="1597768" y="2404872"/>
                </a:cubicBezTo>
                <a:lnTo>
                  <a:pt x="1595628" y="2404667"/>
                </a:lnTo>
                <a:lnTo>
                  <a:pt x="1593486" y="2404872"/>
                </a:lnTo>
                <a:cubicBezTo>
                  <a:pt x="1575269" y="2404872"/>
                  <a:pt x="1557050" y="2397926"/>
                  <a:pt x="1543150" y="2384036"/>
                </a:cubicBezTo>
                <a:lnTo>
                  <a:pt x="20849" y="862743"/>
                </a:lnTo>
                <a:cubicBezTo>
                  <a:pt x="13899" y="855798"/>
                  <a:pt x="8687" y="847774"/>
                  <a:pt x="5212" y="839210"/>
                </a:cubicBezTo>
                <a:lnTo>
                  <a:pt x="0" y="812445"/>
                </a:lnTo>
                <a:lnTo>
                  <a:pt x="0" y="812429"/>
                </a:lnTo>
                <a:lnTo>
                  <a:pt x="336" y="808930"/>
                </a:lnTo>
                <a:lnTo>
                  <a:pt x="0" y="805433"/>
                </a:lnTo>
                <a:lnTo>
                  <a:pt x="0" y="805418"/>
                </a:lnTo>
                <a:lnTo>
                  <a:pt x="5212" y="778653"/>
                </a:lnTo>
                <a:cubicBezTo>
                  <a:pt x="8687" y="770089"/>
                  <a:pt x="13900" y="762065"/>
                  <a:pt x="20850" y="755119"/>
                </a:cubicBezTo>
                <a:close/>
              </a:path>
            </a:pathLst>
          </a:custGeom>
          <a:solidFill>
            <a:schemeClr val="tx2"/>
          </a:solidFill>
          <a:ln w="25400">
            <a:solidFill>
              <a:schemeClr val="bg1"/>
            </a:solidFill>
          </a:ln>
          <a:effectLst>
            <a:outerShdw blurRad="50800" dist="38100" dir="2700000" algn="ctr" rotWithShape="0">
              <a:srgbClr val="000000">
                <a:alpha val="25000"/>
              </a:srgbClr>
            </a:outerShdw>
          </a:effectLst>
        </p:spPr>
        <p:txBody>
          <a:bodyPr wrap="square">
            <a:noAutofit/>
          </a:bodyPr>
          <a:lstStyle>
            <a:lvl1pPr marL="0" indent="0">
              <a:buNone/>
              <a:defRPr/>
            </a:lvl1pPr>
          </a:lstStyle>
          <a:p>
            <a:r>
              <a:rPr lang="en-US"/>
              <a:t> </a:t>
            </a:r>
          </a:p>
        </p:txBody>
      </p:sp>
      <p:sp>
        <p:nvSpPr>
          <p:cNvPr id="48" name="Diamond Picture Placeholder: Bottom Left">
            <a:extLst>
              <a:ext uri="{FF2B5EF4-FFF2-40B4-BE49-F238E27FC236}">
                <a16:creationId xmlns:a16="http://schemas.microsoft.com/office/drawing/2014/main" id="{2D684D73-034B-467C-B574-8319B2ACA10C}"/>
              </a:ext>
            </a:extLst>
          </p:cNvPr>
          <p:cNvSpPr>
            <a:spLocks noGrp="1"/>
          </p:cNvSpPr>
          <p:nvPr>
            <p:ph type="pic" sz="quarter" idx="17" hasCustomPrompt="1"/>
          </p:nvPr>
        </p:nvSpPr>
        <p:spPr>
          <a:xfrm>
            <a:off x="691896" y="4663440"/>
            <a:ext cx="2363788" cy="1663700"/>
          </a:xfrm>
          <a:custGeom>
            <a:avLst/>
            <a:gdLst>
              <a:gd name="connsiteX0" fmla="*/ 1180513 w 2363788"/>
              <a:gd name="connsiteY0" fmla="*/ 0 h 1663700"/>
              <a:gd name="connsiteX1" fmla="*/ 1182103 w 2363788"/>
              <a:gd name="connsiteY1" fmla="*/ 153 h 1663700"/>
              <a:gd name="connsiteX2" fmla="*/ 1183685 w 2363788"/>
              <a:gd name="connsiteY2" fmla="*/ 1 h 1663700"/>
              <a:gd name="connsiteX3" fmla="*/ 1220976 w 2363788"/>
              <a:gd name="connsiteY3" fmla="*/ 15447 h 1663700"/>
              <a:gd name="connsiteX4" fmla="*/ 2348751 w 2363788"/>
              <a:gd name="connsiteY4" fmla="*/ 1143222 h 1663700"/>
              <a:gd name="connsiteX5" fmla="*/ 2363788 w 2363788"/>
              <a:gd name="connsiteY5" fmla="*/ 1179526 h 1663700"/>
              <a:gd name="connsiteX6" fmla="*/ 2363788 w 2363788"/>
              <a:gd name="connsiteY6" fmla="*/ 1186702 h 1663700"/>
              <a:gd name="connsiteX7" fmla="*/ 2348751 w 2363788"/>
              <a:gd name="connsiteY7" fmla="*/ 1223005 h 1663700"/>
              <a:gd name="connsiteX8" fmla="*/ 1908056 w 2363788"/>
              <a:gd name="connsiteY8" fmla="*/ 1663700 h 1663700"/>
              <a:gd name="connsiteX9" fmla="*/ 456142 w 2363788"/>
              <a:gd name="connsiteY9" fmla="*/ 1663700 h 1663700"/>
              <a:gd name="connsiteX10" fmla="*/ 15447 w 2363788"/>
              <a:gd name="connsiteY10" fmla="*/ 1223005 h 1663700"/>
              <a:gd name="connsiteX11" fmla="*/ 0 w 2363788"/>
              <a:gd name="connsiteY11" fmla="*/ 1185714 h 1663700"/>
              <a:gd name="connsiteX12" fmla="*/ 250 w 2363788"/>
              <a:gd name="connsiteY12" fmla="*/ 1183113 h 1663700"/>
              <a:gd name="connsiteX13" fmla="*/ 0 w 2363788"/>
              <a:gd name="connsiteY13" fmla="*/ 1180512 h 1663700"/>
              <a:gd name="connsiteX14" fmla="*/ 15447 w 2363788"/>
              <a:gd name="connsiteY14" fmla="*/ 1143221 h 1663700"/>
              <a:gd name="connsiteX15" fmla="*/ 1143222 w 2363788"/>
              <a:gd name="connsiteY15" fmla="*/ 15447 h 1663700"/>
              <a:gd name="connsiteX16" fmla="*/ 1180513 w 2363788"/>
              <a:gd name="connsiteY16" fmla="*/ 0 h 166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63788" h="1663700">
                <a:moveTo>
                  <a:pt x="1180513" y="0"/>
                </a:moveTo>
                <a:lnTo>
                  <a:pt x="1182103" y="153"/>
                </a:lnTo>
                <a:lnTo>
                  <a:pt x="1183685" y="1"/>
                </a:lnTo>
                <a:cubicBezTo>
                  <a:pt x="1197181" y="1"/>
                  <a:pt x="1210678" y="5150"/>
                  <a:pt x="1220976" y="15447"/>
                </a:cubicBezTo>
                <a:lnTo>
                  <a:pt x="2348751" y="1143222"/>
                </a:lnTo>
                <a:lnTo>
                  <a:pt x="2363788" y="1179526"/>
                </a:lnTo>
                <a:lnTo>
                  <a:pt x="2363788" y="1186702"/>
                </a:lnTo>
                <a:lnTo>
                  <a:pt x="2348751" y="1223005"/>
                </a:lnTo>
                <a:lnTo>
                  <a:pt x="1908056" y="1663700"/>
                </a:lnTo>
                <a:lnTo>
                  <a:pt x="456142" y="1663700"/>
                </a:lnTo>
                <a:lnTo>
                  <a:pt x="15447" y="1223005"/>
                </a:lnTo>
                <a:cubicBezTo>
                  <a:pt x="5149" y="1212708"/>
                  <a:pt x="0" y="1199211"/>
                  <a:pt x="0" y="1185714"/>
                </a:cubicBezTo>
                <a:lnTo>
                  <a:pt x="250" y="1183113"/>
                </a:lnTo>
                <a:lnTo>
                  <a:pt x="0" y="1180512"/>
                </a:lnTo>
                <a:cubicBezTo>
                  <a:pt x="0" y="1167015"/>
                  <a:pt x="5149" y="1153519"/>
                  <a:pt x="15447" y="1143221"/>
                </a:cubicBezTo>
                <a:lnTo>
                  <a:pt x="1143222" y="15447"/>
                </a:lnTo>
                <a:cubicBezTo>
                  <a:pt x="1153519" y="5149"/>
                  <a:pt x="1167016" y="0"/>
                  <a:pt x="1180513" y="0"/>
                </a:cubicBezTo>
                <a:close/>
              </a:path>
            </a:pathLst>
          </a:custGeom>
          <a:solidFill>
            <a:schemeClr val="tx2"/>
          </a:solidFill>
          <a:ln w="25400">
            <a:solidFill>
              <a:schemeClr val="bg1"/>
            </a:solidFill>
          </a:ln>
          <a:effectLst>
            <a:outerShdw blurRad="50800" dist="38100" dir="2700000" algn="ctr" rotWithShape="0">
              <a:srgbClr val="000000">
                <a:alpha val="25000"/>
              </a:srgbClr>
            </a:outerShdw>
          </a:effectLst>
        </p:spPr>
        <p:txBody>
          <a:bodyPr wrap="square">
            <a:noAutofit/>
          </a:bodyPr>
          <a:lstStyle>
            <a:lvl1pPr marL="0" indent="0">
              <a:buNone/>
              <a:defRPr/>
            </a:lvl1pPr>
          </a:lstStyle>
          <a:p>
            <a:r>
              <a:rPr lang="en-US"/>
              <a:t> </a:t>
            </a:r>
          </a:p>
        </p:txBody>
      </p:sp>
      <p:sp>
        <p:nvSpPr>
          <p:cNvPr id="42" name="Diamond Picture Placeholder: Bottom Right">
            <a:extLst>
              <a:ext uri="{FF2B5EF4-FFF2-40B4-BE49-F238E27FC236}">
                <a16:creationId xmlns:a16="http://schemas.microsoft.com/office/drawing/2014/main" id="{793A0D8C-94B3-483E-86A1-FBEE327F0B5C}"/>
              </a:ext>
            </a:extLst>
          </p:cNvPr>
          <p:cNvSpPr>
            <a:spLocks noGrp="1"/>
          </p:cNvSpPr>
          <p:nvPr>
            <p:ph type="pic" sz="quarter" idx="16" hasCustomPrompt="1"/>
          </p:nvPr>
        </p:nvSpPr>
        <p:spPr>
          <a:xfrm>
            <a:off x="2008632" y="2587752"/>
            <a:ext cx="3884613" cy="3736973"/>
          </a:xfrm>
          <a:custGeom>
            <a:avLst/>
            <a:gdLst>
              <a:gd name="connsiteX0" fmla="*/ 1939796 w 3884613"/>
              <a:gd name="connsiteY0" fmla="*/ 0 h 3739896"/>
              <a:gd name="connsiteX1" fmla="*/ 1942408 w 3884613"/>
              <a:gd name="connsiteY1" fmla="*/ 251 h 3739896"/>
              <a:gd name="connsiteX2" fmla="*/ 1945008 w 3884613"/>
              <a:gd name="connsiteY2" fmla="*/ 1 h 3739896"/>
              <a:gd name="connsiteX3" fmla="*/ 2006284 w 3884613"/>
              <a:gd name="connsiteY3" fmla="*/ 25382 h 3739896"/>
              <a:gd name="connsiteX4" fmla="*/ 3859422 w 3884613"/>
              <a:gd name="connsiteY4" fmla="*/ 1878520 h 3739896"/>
              <a:gd name="connsiteX5" fmla="*/ 3878458 w 3884613"/>
              <a:gd name="connsiteY5" fmla="*/ 1907187 h 3739896"/>
              <a:gd name="connsiteX6" fmla="*/ 3884613 w 3884613"/>
              <a:gd name="connsiteY6" fmla="*/ 1938820 h 3739896"/>
              <a:gd name="connsiteX7" fmla="*/ 3884613 w 3884613"/>
              <a:gd name="connsiteY7" fmla="*/ 1941776 h 3739896"/>
              <a:gd name="connsiteX8" fmla="*/ 3884393 w 3884613"/>
              <a:gd name="connsiteY8" fmla="*/ 1944070 h 3739896"/>
              <a:gd name="connsiteX9" fmla="*/ 3884613 w 3884613"/>
              <a:gd name="connsiteY9" fmla="*/ 1946363 h 3739896"/>
              <a:gd name="connsiteX10" fmla="*/ 3884613 w 3884613"/>
              <a:gd name="connsiteY10" fmla="*/ 1949319 h 3739896"/>
              <a:gd name="connsiteX11" fmla="*/ 3878458 w 3884613"/>
              <a:gd name="connsiteY11" fmla="*/ 1980952 h 3739896"/>
              <a:gd name="connsiteX12" fmla="*/ 3859422 w 3884613"/>
              <a:gd name="connsiteY12" fmla="*/ 2009619 h 3739896"/>
              <a:gd name="connsiteX13" fmla="*/ 2132068 w 3884613"/>
              <a:gd name="connsiteY13" fmla="*/ 3736973 h 3739896"/>
              <a:gd name="connsiteX14" fmla="*/ 3884613 w 3884613"/>
              <a:gd name="connsiteY14" fmla="*/ 3736973 h 3739896"/>
              <a:gd name="connsiteX15" fmla="*/ 3884613 w 3884613"/>
              <a:gd name="connsiteY15" fmla="*/ 3739896 h 3739896"/>
              <a:gd name="connsiteX16" fmla="*/ 0 w 3884613"/>
              <a:gd name="connsiteY16" fmla="*/ 3739896 h 3739896"/>
              <a:gd name="connsiteX17" fmla="*/ 0 w 3884613"/>
              <a:gd name="connsiteY17" fmla="*/ 3736973 h 3739896"/>
              <a:gd name="connsiteX18" fmla="*/ 1752736 w 3884613"/>
              <a:gd name="connsiteY18" fmla="*/ 3736973 h 3739896"/>
              <a:gd name="connsiteX19" fmla="*/ 25382 w 3884613"/>
              <a:gd name="connsiteY19" fmla="*/ 2009619 h 3739896"/>
              <a:gd name="connsiteX20" fmla="*/ 0 w 3884613"/>
              <a:gd name="connsiteY20" fmla="*/ 1948343 h 3739896"/>
              <a:gd name="connsiteX21" fmla="*/ 410 w 3884613"/>
              <a:gd name="connsiteY21" fmla="*/ 1944068 h 3739896"/>
              <a:gd name="connsiteX22" fmla="*/ 0 w 3884613"/>
              <a:gd name="connsiteY22" fmla="*/ 1939795 h 3739896"/>
              <a:gd name="connsiteX23" fmla="*/ 25382 w 3884613"/>
              <a:gd name="connsiteY23" fmla="*/ 1878519 h 3739896"/>
              <a:gd name="connsiteX24" fmla="*/ 1878519 w 3884613"/>
              <a:gd name="connsiteY24" fmla="*/ 25381 h 3739896"/>
              <a:gd name="connsiteX25" fmla="*/ 1939796 w 3884613"/>
              <a:gd name="connsiteY25" fmla="*/ 0 h 3739896"/>
              <a:gd name="connsiteX0" fmla="*/ 1939796 w 3884613"/>
              <a:gd name="connsiteY0" fmla="*/ 0 h 3739896"/>
              <a:gd name="connsiteX1" fmla="*/ 1942408 w 3884613"/>
              <a:gd name="connsiteY1" fmla="*/ 251 h 3739896"/>
              <a:gd name="connsiteX2" fmla="*/ 1945008 w 3884613"/>
              <a:gd name="connsiteY2" fmla="*/ 1 h 3739896"/>
              <a:gd name="connsiteX3" fmla="*/ 2006284 w 3884613"/>
              <a:gd name="connsiteY3" fmla="*/ 25382 h 3739896"/>
              <a:gd name="connsiteX4" fmla="*/ 3859422 w 3884613"/>
              <a:gd name="connsiteY4" fmla="*/ 1878520 h 3739896"/>
              <a:gd name="connsiteX5" fmla="*/ 3878458 w 3884613"/>
              <a:gd name="connsiteY5" fmla="*/ 1907187 h 3739896"/>
              <a:gd name="connsiteX6" fmla="*/ 3884613 w 3884613"/>
              <a:gd name="connsiteY6" fmla="*/ 1938820 h 3739896"/>
              <a:gd name="connsiteX7" fmla="*/ 3884613 w 3884613"/>
              <a:gd name="connsiteY7" fmla="*/ 1941776 h 3739896"/>
              <a:gd name="connsiteX8" fmla="*/ 3884393 w 3884613"/>
              <a:gd name="connsiteY8" fmla="*/ 1944070 h 3739896"/>
              <a:gd name="connsiteX9" fmla="*/ 3884613 w 3884613"/>
              <a:gd name="connsiteY9" fmla="*/ 1946363 h 3739896"/>
              <a:gd name="connsiteX10" fmla="*/ 3884613 w 3884613"/>
              <a:gd name="connsiteY10" fmla="*/ 1949319 h 3739896"/>
              <a:gd name="connsiteX11" fmla="*/ 3878458 w 3884613"/>
              <a:gd name="connsiteY11" fmla="*/ 1980952 h 3739896"/>
              <a:gd name="connsiteX12" fmla="*/ 3859422 w 3884613"/>
              <a:gd name="connsiteY12" fmla="*/ 2009619 h 3739896"/>
              <a:gd name="connsiteX13" fmla="*/ 2132068 w 3884613"/>
              <a:gd name="connsiteY13" fmla="*/ 3736973 h 3739896"/>
              <a:gd name="connsiteX14" fmla="*/ 3884613 w 3884613"/>
              <a:gd name="connsiteY14" fmla="*/ 3736973 h 3739896"/>
              <a:gd name="connsiteX15" fmla="*/ 3884613 w 3884613"/>
              <a:gd name="connsiteY15" fmla="*/ 3739896 h 3739896"/>
              <a:gd name="connsiteX16" fmla="*/ 0 w 3884613"/>
              <a:gd name="connsiteY16" fmla="*/ 3739896 h 3739896"/>
              <a:gd name="connsiteX17" fmla="*/ 1752736 w 3884613"/>
              <a:gd name="connsiteY17" fmla="*/ 3736973 h 3739896"/>
              <a:gd name="connsiteX18" fmla="*/ 25382 w 3884613"/>
              <a:gd name="connsiteY18" fmla="*/ 2009619 h 3739896"/>
              <a:gd name="connsiteX19" fmla="*/ 0 w 3884613"/>
              <a:gd name="connsiteY19" fmla="*/ 1948343 h 3739896"/>
              <a:gd name="connsiteX20" fmla="*/ 410 w 3884613"/>
              <a:gd name="connsiteY20" fmla="*/ 1944068 h 3739896"/>
              <a:gd name="connsiteX21" fmla="*/ 0 w 3884613"/>
              <a:gd name="connsiteY21" fmla="*/ 1939795 h 3739896"/>
              <a:gd name="connsiteX22" fmla="*/ 25382 w 3884613"/>
              <a:gd name="connsiteY22" fmla="*/ 1878519 h 3739896"/>
              <a:gd name="connsiteX23" fmla="*/ 1878519 w 3884613"/>
              <a:gd name="connsiteY23" fmla="*/ 25381 h 3739896"/>
              <a:gd name="connsiteX24" fmla="*/ 1939796 w 3884613"/>
              <a:gd name="connsiteY24" fmla="*/ 0 h 3739896"/>
              <a:gd name="connsiteX0" fmla="*/ 1939796 w 3884613"/>
              <a:gd name="connsiteY0" fmla="*/ 0 h 3739896"/>
              <a:gd name="connsiteX1" fmla="*/ 1942408 w 3884613"/>
              <a:gd name="connsiteY1" fmla="*/ 251 h 3739896"/>
              <a:gd name="connsiteX2" fmla="*/ 1945008 w 3884613"/>
              <a:gd name="connsiteY2" fmla="*/ 1 h 3739896"/>
              <a:gd name="connsiteX3" fmla="*/ 2006284 w 3884613"/>
              <a:gd name="connsiteY3" fmla="*/ 25382 h 3739896"/>
              <a:gd name="connsiteX4" fmla="*/ 3859422 w 3884613"/>
              <a:gd name="connsiteY4" fmla="*/ 1878520 h 3739896"/>
              <a:gd name="connsiteX5" fmla="*/ 3878458 w 3884613"/>
              <a:gd name="connsiteY5" fmla="*/ 1907187 h 3739896"/>
              <a:gd name="connsiteX6" fmla="*/ 3884613 w 3884613"/>
              <a:gd name="connsiteY6" fmla="*/ 1938820 h 3739896"/>
              <a:gd name="connsiteX7" fmla="*/ 3884613 w 3884613"/>
              <a:gd name="connsiteY7" fmla="*/ 1941776 h 3739896"/>
              <a:gd name="connsiteX8" fmla="*/ 3884393 w 3884613"/>
              <a:gd name="connsiteY8" fmla="*/ 1944070 h 3739896"/>
              <a:gd name="connsiteX9" fmla="*/ 3884613 w 3884613"/>
              <a:gd name="connsiteY9" fmla="*/ 1946363 h 3739896"/>
              <a:gd name="connsiteX10" fmla="*/ 3884613 w 3884613"/>
              <a:gd name="connsiteY10" fmla="*/ 1949319 h 3739896"/>
              <a:gd name="connsiteX11" fmla="*/ 3878458 w 3884613"/>
              <a:gd name="connsiteY11" fmla="*/ 1980952 h 3739896"/>
              <a:gd name="connsiteX12" fmla="*/ 3859422 w 3884613"/>
              <a:gd name="connsiteY12" fmla="*/ 2009619 h 3739896"/>
              <a:gd name="connsiteX13" fmla="*/ 2132068 w 3884613"/>
              <a:gd name="connsiteY13" fmla="*/ 3736973 h 3739896"/>
              <a:gd name="connsiteX14" fmla="*/ 3884613 w 3884613"/>
              <a:gd name="connsiteY14" fmla="*/ 3736973 h 3739896"/>
              <a:gd name="connsiteX15" fmla="*/ 0 w 3884613"/>
              <a:gd name="connsiteY15" fmla="*/ 3739896 h 3739896"/>
              <a:gd name="connsiteX16" fmla="*/ 1752736 w 3884613"/>
              <a:gd name="connsiteY16" fmla="*/ 3736973 h 3739896"/>
              <a:gd name="connsiteX17" fmla="*/ 25382 w 3884613"/>
              <a:gd name="connsiteY17" fmla="*/ 2009619 h 3739896"/>
              <a:gd name="connsiteX18" fmla="*/ 0 w 3884613"/>
              <a:gd name="connsiteY18" fmla="*/ 1948343 h 3739896"/>
              <a:gd name="connsiteX19" fmla="*/ 410 w 3884613"/>
              <a:gd name="connsiteY19" fmla="*/ 1944068 h 3739896"/>
              <a:gd name="connsiteX20" fmla="*/ 0 w 3884613"/>
              <a:gd name="connsiteY20" fmla="*/ 1939795 h 3739896"/>
              <a:gd name="connsiteX21" fmla="*/ 25382 w 3884613"/>
              <a:gd name="connsiteY21" fmla="*/ 1878519 h 3739896"/>
              <a:gd name="connsiteX22" fmla="*/ 1878519 w 3884613"/>
              <a:gd name="connsiteY22" fmla="*/ 25381 h 3739896"/>
              <a:gd name="connsiteX23" fmla="*/ 1939796 w 3884613"/>
              <a:gd name="connsiteY23" fmla="*/ 0 h 3739896"/>
              <a:gd name="connsiteX0" fmla="*/ 1939796 w 3884613"/>
              <a:gd name="connsiteY0" fmla="*/ 0 h 3739896"/>
              <a:gd name="connsiteX1" fmla="*/ 1942408 w 3884613"/>
              <a:gd name="connsiteY1" fmla="*/ 251 h 3739896"/>
              <a:gd name="connsiteX2" fmla="*/ 1945008 w 3884613"/>
              <a:gd name="connsiteY2" fmla="*/ 1 h 3739896"/>
              <a:gd name="connsiteX3" fmla="*/ 2006284 w 3884613"/>
              <a:gd name="connsiteY3" fmla="*/ 25382 h 3739896"/>
              <a:gd name="connsiteX4" fmla="*/ 3859422 w 3884613"/>
              <a:gd name="connsiteY4" fmla="*/ 1878520 h 3739896"/>
              <a:gd name="connsiteX5" fmla="*/ 3878458 w 3884613"/>
              <a:gd name="connsiteY5" fmla="*/ 1907187 h 3739896"/>
              <a:gd name="connsiteX6" fmla="*/ 3884613 w 3884613"/>
              <a:gd name="connsiteY6" fmla="*/ 1938820 h 3739896"/>
              <a:gd name="connsiteX7" fmla="*/ 3884613 w 3884613"/>
              <a:gd name="connsiteY7" fmla="*/ 1941776 h 3739896"/>
              <a:gd name="connsiteX8" fmla="*/ 3884393 w 3884613"/>
              <a:gd name="connsiteY8" fmla="*/ 1944070 h 3739896"/>
              <a:gd name="connsiteX9" fmla="*/ 3884613 w 3884613"/>
              <a:gd name="connsiteY9" fmla="*/ 1946363 h 3739896"/>
              <a:gd name="connsiteX10" fmla="*/ 3884613 w 3884613"/>
              <a:gd name="connsiteY10" fmla="*/ 1949319 h 3739896"/>
              <a:gd name="connsiteX11" fmla="*/ 3878458 w 3884613"/>
              <a:gd name="connsiteY11" fmla="*/ 1980952 h 3739896"/>
              <a:gd name="connsiteX12" fmla="*/ 3859422 w 3884613"/>
              <a:gd name="connsiteY12" fmla="*/ 2009619 h 3739896"/>
              <a:gd name="connsiteX13" fmla="*/ 2132068 w 3884613"/>
              <a:gd name="connsiteY13" fmla="*/ 3736973 h 3739896"/>
              <a:gd name="connsiteX14" fmla="*/ 0 w 3884613"/>
              <a:gd name="connsiteY14" fmla="*/ 3739896 h 3739896"/>
              <a:gd name="connsiteX15" fmla="*/ 1752736 w 3884613"/>
              <a:gd name="connsiteY15" fmla="*/ 3736973 h 3739896"/>
              <a:gd name="connsiteX16" fmla="*/ 25382 w 3884613"/>
              <a:gd name="connsiteY16" fmla="*/ 2009619 h 3739896"/>
              <a:gd name="connsiteX17" fmla="*/ 0 w 3884613"/>
              <a:gd name="connsiteY17" fmla="*/ 1948343 h 3739896"/>
              <a:gd name="connsiteX18" fmla="*/ 410 w 3884613"/>
              <a:gd name="connsiteY18" fmla="*/ 1944068 h 3739896"/>
              <a:gd name="connsiteX19" fmla="*/ 0 w 3884613"/>
              <a:gd name="connsiteY19" fmla="*/ 1939795 h 3739896"/>
              <a:gd name="connsiteX20" fmla="*/ 25382 w 3884613"/>
              <a:gd name="connsiteY20" fmla="*/ 1878519 h 3739896"/>
              <a:gd name="connsiteX21" fmla="*/ 1878519 w 3884613"/>
              <a:gd name="connsiteY21" fmla="*/ 25381 h 3739896"/>
              <a:gd name="connsiteX22" fmla="*/ 1939796 w 3884613"/>
              <a:gd name="connsiteY22" fmla="*/ 0 h 3739896"/>
              <a:gd name="connsiteX0" fmla="*/ 1939796 w 3884613"/>
              <a:gd name="connsiteY0" fmla="*/ 0 h 3736973"/>
              <a:gd name="connsiteX1" fmla="*/ 1942408 w 3884613"/>
              <a:gd name="connsiteY1" fmla="*/ 251 h 3736973"/>
              <a:gd name="connsiteX2" fmla="*/ 1945008 w 3884613"/>
              <a:gd name="connsiteY2" fmla="*/ 1 h 3736973"/>
              <a:gd name="connsiteX3" fmla="*/ 2006284 w 3884613"/>
              <a:gd name="connsiteY3" fmla="*/ 25382 h 3736973"/>
              <a:gd name="connsiteX4" fmla="*/ 3859422 w 3884613"/>
              <a:gd name="connsiteY4" fmla="*/ 1878520 h 3736973"/>
              <a:gd name="connsiteX5" fmla="*/ 3878458 w 3884613"/>
              <a:gd name="connsiteY5" fmla="*/ 1907187 h 3736973"/>
              <a:gd name="connsiteX6" fmla="*/ 3884613 w 3884613"/>
              <a:gd name="connsiteY6" fmla="*/ 1938820 h 3736973"/>
              <a:gd name="connsiteX7" fmla="*/ 3884613 w 3884613"/>
              <a:gd name="connsiteY7" fmla="*/ 1941776 h 3736973"/>
              <a:gd name="connsiteX8" fmla="*/ 3884393 w 3884613"/>
              <a:gd name="connsiteY8" fmla="*/ 1944070 h 3736973"/>
              <a:gd name="connsiteX9" fmla="*/ 3884613 w 3884613"/>
              <a:gd name="connsiteY9" fmla="*/ 1946363 h 3736973"/>
              <a:gd name="connsiteX10" fmla="*/ 3884613 w 3884613"/>
              <a:gd name="connsiteY10" fmla="*/ 1949319 h 3736973"/>
              <a:gd name="connsiteX11" fmla="*/ 3878458 w 3884613"/>
              <a:gd name="connsiteY11" fmla="*/ 1980952 h 3736973"/>
              <a:gd name="connsiteX12" fmla="*/ 3859422 w 3884613"/>
              <a:gd name="connsiteY12" fmla="*/ 2009619 h 3736973"/>
              <a:gd name="connsiteX13" fmla="*/ 2132068 w 3884613"/>
              <a:gd name="connsiteY13" fmla="*/ 3736973 h 3736973"/>
              <a:gd name="connsiteX14" fmla="*/ 1752736 w 3884613"/>
              <a:gd name="connsiteY14" fmla="*/ 3736973 h 3736973"/>
              <a:gd name="connsiteX15" fmla="*/ 25382 w 3884613"/>
              <a:gd name="connsiteY15" fmla="*/ 2009619 h 3736973"/>
              <a:gd name="connsiteX16" fmla="*/ 0 w 3884613"/>
              <a:gd name="connsiteY16" fmla="*/ 1948343 h 3736973"/>
              <a:gd name="connsiteX17" fmla="*/ 410 w 3884613"/>
              <a:gd name="connsiteY17" fmla="*/ 1944068 h 3736973"/>
              <a:gd name="connsiteX18" fmla="*/ 0 w 3884613"/>
              <a:gd name="connsiteY18" fmla="*/ 1939795 h 3736973"/>
              <a:gd name="connsiteX19" fmla="*/ 25382 w 3884613"/>
              <a:gd name="connsiteY19" fmla="*/ 1878519 h 3736973"/>
              <a:gd name="connsiteX20" fmla="*/ 1878519 w 3884613"/>
              <a:gd name="connsiteY20" fmla="*/ 25381 h 3736973"/>
              <a:gd name="connsiteX21" fmla="*/ 1939796 w 3884613"/>
              <a:gd name="connsiteY21" fmla="*/ 0 h 37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84613" h="3736973">
                <a:moveTo>
                  <a:pt x="1939796" y="0"/>
                </a:moveTo>
                <a:lnTo>
                  <a:pt x="1942408" y="251"/>
                </a:lnTo>
                <a:lnTo>
                  <a:pt x="1945008" y="1"/>
                </a:lnTo>
                <a:cubicBezTo>
                  <a:pt x="1967185" y="1"/>
                  <a:pt x="1989363" y="8462"/>
                  <a:pt x="2006284" y="25382"/>
                </a:cubicBezTo>
                <a:lnTo>
                  <a:pt x="3859422" y="1878520"/>
                </a:lnTo>
                <a:cubicBezTo>
                  <a:pt x="3867883" y="1886981"/>
                  <a:pt x="3874228" y="1896756"/>
                  <a:pt x="3878458" y="1907187"/>
                </a:cubicBezTo>
                <a:lnTo>
                  <a:pt x="3884613" y="1938820"/>
                </a:lnTo>
                <a:lnTo>
                  <a:pt x="3884613" y="1941776"/>
                </a:lnTo>
                <a:cubicBezTo>
                  <a:pt x="3884540" y="1942541"/>
                  <a:pt x="3884466" y="1943305"/>
                  <a:pt x="3884393" y="1944070"/>
                </a:cubicBezTo>
                <a:cubicBezTo>
                  <a:pt x="3884466" y="1944834"/>
                  <a:pt x="3884540" y="1945599"/>
                  <a:pt x="3884613" y="1946363"/>
                </a:cubicBezTo>
                <a:lnTo>
                  <a:pt x="3884613" y="1949319"/>
                </a:lnTo>
                <a:lnTo>
                  <a:pt x="3878458" y="1980952"/>
                </a:lnTo>
                <a:cubicBezTo>
                  <a:pt x="3874228" y="1991384"/>
                  <a:pt x="3867883" y="2001159"/>
                  <a:pt x="3859422" y="2009619"/>
                </a:cubicBezTo>
                <a:lnTo>
                  <a:pt x="2132068" y="3736973"/>
                </a:lnTo>
                <a:lnTo>
                  <a:pt x="1752736" y="3736973"/>
                </a:lnTo>
                <a:lnTo>
                  <a:pt x="25382" y="2009619"/>
                </a:lnTo>
                <a:cubicBezTo>
                  <a:pt x="8460" y="1992698"/>
                  <a:pt x="0" y="1970520"/>
                  <a:pt x="0" y="1948343"/>
                </a:cubicBezTo>
                <a:cubicBezTo>
                  <a:pt x="137" y="1946918"/>
                  <a:pt x="273" y="1945493"/>
                  <a:pt x="410" y="1944068"/>
                </a:cubicBezTo>
                <a:cubicBezTo>
                  <a:pt x="273" y="1942644"/>
                  <a:pt x="137" y="1941219"/>
                  <a:pt x="0" y="1939795"/>
                </a:cubicBezTo>
                <a:cubicBezTo>
                  <a:pt x="0" y="1917618"/>
                  <a:pt x="8461" y="1895440"/>
                  <a:pt x="25382" y="1878519"/>
                </a:cubicBezTo>
                <a:lnTo>
                  <a:pt x="1878519" y="25381"/>
                </a:lnTo>
                <a:cubicBezTo>
                  <a:pt x="1895441" y="8461"/>
                  <a:pt x="1917618" y="0"/>
                  <a:pt x="1939796" y="0"/>
                </a:cubicBezTo>
                <a:close/>
              </a:path>
            </a:pathLst>
          </a:custGeom>
          <a:solidFill>
            <a:schemeClr val="tx2"/>
          </a:solidFill>
          <a:ln w="25400">
            <a:solidFill>
              <a:schemeClr val="bg1"/>
            </a:solidFill>
          </a:ln>
          <a:effectLst>
            <a:outerShdw blurRad="50800" dist="38100" dir="2700000" algn="ctr" rotWithShape="0">
              <a:srgbClr val="000000">
                <a:alpha val="25000"/>
              </a:srgbClr>
            </a:outerShdw>
          </a:effectLst>
        </p:spPr>
        <p:txBody>
          <a:bodyPr wrap="square">
            <a:noAutofit/>
          </a:bodyPr>
          <a:lstStyle>
            <a:lvl1pPr marL="0" indent="0">
              <a:buNone/>
              <a:defRPr/>
            </a:lvl1pPr>
          </a:lstStyle>
          <a:p>
            <a:r>
              <a:rPr lang="en-US"/>
              <a:t> </a:t>
            </a:r>
          </a:p>
        </p:txBody>
      </p:sp>
      <p:pic>
        <p:nvPicPr>
          <p:cNvPr id="16" name="Tagline: Leading with Science" descr="This image contains a Tetra Tech tagline: &quot;Leading with Science.&quot;">
            <a:extLst>
              <a:ext uri="{FF2B5EF4-FFF2-40B4-BE49-F238E27FC236}">
                <a16:creationId xmlns:a16="http://schemas.microsoft.com/office/drawing/2014/main" id="{4D29F919-F05D-4A5A-B2A8-5F71719FEB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9800" y="6492875"/>
            <a:ext cx="1526542" cy="165295"/>
          </a:xfrm>
          <a:prstGeom prst="rect">
            <a:avLst/>
          </a:prstGeom>
        </p:spPr>
      </p:pic>
    </p:spTree>
    <p:extLst>
      <p:ext uri="{BB962C8B-B14F-4D97-AF65-F5344CB8AC3E}">
        <p14:creationId xmlns:p14="http://schemas.microsoft.com/office/powerpoint/2010/main" val="381261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ayout with Images - Option 2">
    <p:spTree>
      <p:nvGrpSpPr>
        <p:cNvPr id="1" name=""/>
        <p:cNvGrpSpPr/>
        <p:nvPr/>
      </p:nvGrpSpPr>
      <p:grpSpPr>
        <a:xfrm>
          <a:off x="0" y="0"/>
          <a:ext cx="0" cy="0"/>
          <a:chOff x="0" y="0"/>
          <a:chExt cx="0" cy="0"/>
        </a:xfrm>
      </p:grpSpPr>
      <p:sp>
        <p:nvSpPr>
          <p:cNvPr id="11" name="Rainbow Matte">
            <a:extLst>
              <a:ext uri="{FF2B5EF4-FFF2-40B4-BE49-F238E27FC236}">
                <a16:creationId xmlns:a16="http://schemas.microsoft.com/office/drawing/2014/main" id="{CC3ADCCA-75EC-4333-9F24-AA85CD5C23C5}"/>
              </a:ext>
              <a:ext uri="{C183D7F6-B498-43B3-948B-1728B52AA6E4}">
                <adec:decorative xmlns:adec="http://schemas.microsoft.com/office/drawing/2017/decorative" val="1"/>
              </a:ext>
            </a:extLst>
          </p:cNvPr>
          <p:cNvSpPr/>
          <p:nvPr/>
        </p:nvSpPr>
        <p:spPr>
          <a:xfrm>
            <a:off x="8534401" y="1376772"/>
            <a:ext cx="3429000" cy="1436649"/>
          </a:xfrm>
          <a:prstGeom prst="roundRect">
            <a:avLst>
              <a:gd name="adj" fmla="val 3867"/>
            </a:avLst>
          </a:pr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p:cNvSpPr>
            <a:spLocks noGrp="1"/>
          </p:cNvSpPr>
          <p:nvPr>
            <p:ph type="title" hasCustomPrompt="1"/>
          </p:nvPr>
        </p:nvSpPr>
        <p:spPr>
          <a:xfrm>
            <a:off x="609600" y="274638"/>
            <a:ext cx="9144000" cy="868362"/>
          </a:xfrm>
          <a:prstGeom prst="rect">
            <a:avLst/>
          </a:prstGeom>
        </p:spPr>
        <p:txBody>
          <a:bodyPr anchor="ctr"/>
          <a:lstStyle>
            <a:lvl1pPr>
              <a:defRPr/>
            </a:lvl1pPr>
          </a:lstStyle>
          <a:p>
            <a:r>
              <a:rPr lang="en-US"/>
              <a:t>Click to add title</a:t>
            </a:r>
          </a:p>
        </p:txBody>
      </p:sp>
      <p:sp>
        <p:nvSpPr>
          <p:cNvPr id="5" name="Content Placeholder: Left 3/4"/>
          <p:cNvSpPr>
            <a:spLocks noGrp="1"/>
          </p:cNvSpPr>
          <p:nvPr>
            <p:ph idx="11" hasCustomPrompt="1"/>
          </p:nvPr>
        </p:nvSpPr>
        <p:spPr>
          <a:xfrm>
            <a:off x="609600" y="1371599"/>
            <a:ext cx="7315200" cy="4800600"/>
          </a:xfrm>
          <a:prstGeom prst="rect">
            <a:avLst/>
          </a:prstGeom>
        </p:spPr>
        <p:txBody>
          <a:bodyPr/>
          <a:lstStyle>
            <a:lvl1pPr>
              <a:spcAft>
                <a:spcPts val="0"/>
              </a:spcAft>
              <a:defRPr>
                <a:solidFill>
                  <a:schemeClr val="tx1"/>
                </a:solidFill>
              </a:defRPr>
            </a:lvl1pPr>
            <a:lvl2pPr>
              <a:spcBef>
                <a:spcPts val="500"/>
              </a:spcBef>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Picture Placeholder: Upper Right">
            <a:extLst>
              <a:ext uri="{FF2B5EF4-FFF2-40B4-BE49-F238E27FC236}">
                <a16:creationId xmlns:a16="http://schemas.microsoft.com/office/drawing/2014/main" id="{12D3AF12-B875-4313-8ACF-7AA3D6598788}"/>
              </a:ext>
            </a:extLst>
          </p:cNvPr>
          <p:cNvSpPr>
            <a:spLocks noGrp="1"/>
          </p:cNvSpPr>
          <p:nvPr>
            <p:ph type="pic" sz="quarter" idx="12" hasCustomPrompt="1"/>
          </p:nvPr>
        </p:nvSpPr>
        <p:spPr>
          <a:xfrm>
            <a:off x="8641080" y="1463040"/>
            <a:ext cx="3566160" cy="1463040"/>
          </a:xfrm>
          <a:prstGeom prst="snipRoundRect">
            <a:avLst>
              <a:gd name="adj1" fmla="val 2816"/>
              <a:gd name="adj2" fmla="val 0"/>
            </a:avLst>
          </a:prstGeom>
          <a:solidFill>
            <a:schemeClr val="tx2"/>
          </a:solidFill>
        </p:spPr>
        <p:txBody>
          <a:bodyPr/>
          <a:lstStyle>
            <a:lvl1pPr marL="0" indent="0">
              <a:buNone/>
              <a:defRPr/>
            </a:lvl1pPr>
          </a:lstStyle>
          <a:p>
            <a:r>
              <a:rPr lang="en-US"/>
              <a:t> </a:t>
            </a:r>
          </a:p>
        </p:txBody>
      </p:sp>
      <p:sp>
        <p:nvSpPr>
          <p:cNvPr id="15" name="Picture Placeholder: Middle Right">
            <a:extLst>
              <a:ext uri="{FF2B5EF4-FFF2-40B4-BE49-F238E27FC236}">
                <a16:creationId xmlns:a16="http://schemas.microsoft.com/office/drawing/2014/main" id="{A4DEC3E8-B0D2-4D8C-91FB-C4172D1FC7F5}"/>
              </a:ext>
            </a:extLst>
          </p:cNvPr>
          <p:cNvSpPr>
            <a:spLocks noGrp="1"/>
          </p:cNvSpPr>
          <p:nvPr>
            <p:ph type="pic" sz="quarter" idx="13" hasCustomPrompt="1"/>
          </p:nvPr>
        </p:nvSpPr>
        <p:spPr>
          <a:xfrm>
            <a:off x="8641080" y="3086100"/>
            <a:ext cx="3566160" cy="1463040"/>
          </a:xfrm>
          <a:prstGeom prst="rect">
            <a:avLst/>
          </a:prstGeom>
          <a:solidFill>
            <a:schemeClr val="tx2"/>
          </a:solidFill>
        </p:spPr>
        <p:txBody>
          <a:bodyPr/>
          <a:lstStyle>
            <a:lvl1pPr marL="0" indent="0">
              <a:buNone/>
              <a:defRPr/>
            </a:lvl1pPr>
          </a:lstStyle>
          <a:p>
            <a:r>
              <a:rPr lang="en-US"/>
              <a:t> </a:t>
            </a:r>
          </a:p>
        </p:txBody>
      </p:sp>
      <p:sp>
        <p:nvSpPr>
          <p:cNvPr id="2" name="Background: White Wipeout">
            <a:extLst>
              <a:ext uri="{FF2B5EF4-FFF2-40B4-BE49-F238E27FC236}">
                <a16:creationId xmlns:a16="http://schemas.microsoft.com/office/drawing/2014/main" id="{D4A97986-E19B-4E81-8DE5-8B91536C0687}"/>
              </a:ext>
              <a:ext uri="{C183D7F6-B498-43B3-948B-1728B52AA6E4}">
                <adec:decorative xmlns:adec="http://schemas.microsoft.com/office/drawing/2017/decorative" val="1"/>
              </a:ext>
            </a:extLst>
          </p:cNvPr>
          <p:cNvSpPr/>
          <p:nvPr/>
        </p:nvSpPr>
        <p:spPr>
          <a:xfrm>
            <a:off x="9753600" y="4953000"/>
            <a:ext cx="24384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Bottom Right">
            <a:extLst>
              <a:ext uri="{FF2B5EF4-FFF2-40B4-BE49-F238E27FC236}">
                <a16:creationId xmlns:a16="http://schemas.microsoft.com/office/drawing/2014/main" id="{D3D88C81-C712-49A8-8892-9F74A628C6CD}"/>
              </a:ext>
            </a:extLst>
          </p:cNvPr>
          <p:cNvSpPr>
            <a:spLocks noGrp="1"/>
          </p:cNvSpPr>
          <p:nvPr>
            <p:ph type="pic" sz="quarter" idx="14" hasCustomPrompt="1"/>
          </p:nvPr>
        </p:nvSpPr>
        <p:spPr>
          <a:xfrm>
            <a:off x="8641080" y="4709160"/>
            <a:ext cx="3566160" cy="1463040"/>
          </a:xfrm>
          <a:prstGeom prst="rect">
            <a:avLst/>
          </a:prstGeom>
          <a:solidFill>
            <a:schemeClr val="tx2"/>
          </a:solidFill>
        </p:spPr>
        <p:txBody>
          <a:bodyPr/>
          <a:lstStyle>
            <a:lvl1pPr marL="0" indent="0">
              <a:buNone/>
              <a:defRPr/>
            </a:lvl1pPr>
          </a:lstStyle>
          <a:p>
            <a:r>
              <a:rPr lang="en-US"/>
              <a:t> </a:t>
            </a:r>
          </a:p>
        </p:txBody>
      </p:sp>
      <p:sp>
        <p:nvSpPr>
          <p:cNvPr id="9" name="Slide Number Placeholder">
            <a:extLst>
              <a:ext uri="{FF2B5EF4-FFF2-40B4-BE49-F238E27FC236}">
                <a16:creationId xmlns:a16="http://schemas.microsoft.com/office/drawing/2014/main" id="{7646BD80-FC0A-4D66-A89B-BC6486D5E009}"/>
              </a:ext>
            </a:extLst>
          </p:cNvPr>
          <p:cNvSpPr>
            <a:spLocks noGrp="1"/>
          </p:cNvSpPr>
          <p:nvPr>
            <p:ph type="sldNum" sz="quarter" idx="4"/>
          </p:nvPr>
        </p:nvSpPr>
        <p:spPr>
          <a:xfrm>
            <a:off x="11154484" y="6492876"/>
            <a:ext cx="426619" cy="365125"/>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fld id="{A15C5EC1-1BEF-49A0-A8DA-B672C63EDCC2}" type="slidenum">
              <a:rPr lang="en-US" smtClean="0"/>
              <a:pPr/>
              <a:t>‹#›</a:t>
            </a:fld>
            <a:endParaRPr lang="en-US"/>
          </a:p>
        </p:txBody>
      </p:sp>
    </p:spTree>
    <p:extLst>
      <p:ext uri="{BB962C8B-B14F-4D97-AF65-F5344CB8AC3E}">
        <p14:creationId xmlns:p14="http://schemas.microsoft.com/office/powerpoint/2010/main" val="302545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ayout with Images - Option 3">
    <p:spTree>
      <p:nvGrpSpPr>
        <p:cNvPr id="1" name=""/>
        <p:cNvGrpSpPr/>
        <p:nvPr/>
      </p:nvGrpSpPr>
      <p:grpSpPr>
        <a:xfrm>
          <a:off x="0" y="0"/>
          <a:ext cx="0" cy="0"/>
          <a:chOff x="0" y="0"/>
          <a:chExt cx="0" cy="0"/>
        </a:xfrm>
      </p:grpSpPr>
      <p:sp>
        <p:nvSpPr>
          <p:cNvPr id="8" name="Title Placeholder"/>
          <p:cNvSpPr>
            <a:spLocks noGrp="1"/>
          </p:cNvSpPr>
          <p:nvPr>
            <p:ph type="title" hasCustomPrompt="1"/>
          </p:nvPr>
        </p:nvSpPr>
        <p:spPr>
          <a:xfrm>
            <a:off x="609600" y="274638"/>
            <a:ext cx="9144000" cy="868362"/>
          </a:xfrm>
          <a:prstGeom prst="rect">
            <a:avLst/>
          </a:prstGeom>
        </p:spPr>
        <p:txBody>
          <a:bodyPr anchor="ctr"/>
          <a:lstStyle>
            <a:lvl1pPr>
              <a:defRPr/>
            </a:lvl1pPr>
          </a:lstStyle>
          <a:p>
            <a:r>
              <a:rPr lang="en-US"/>
              <a:t>Click to add title</a:t>
            </a:r>
          </a:p>
        </p:txBody>
      </p:sp>
      <p:sp>
        <p:nvSpPr>
          <p:cNvPr id="6" name="Image Placeholder: Top">
            <a:extLst>
              <a:ext uri="{FF2B5EF4-FFF2-40B4-BE49-F238E27FC236}">
                <a16:creationId xmlns:a16="http://schemas.microsoft.com/office/drawing/2014/main" id="{12D3AF12-B875-4313-8ACF-7AA3D6598788}"/>
              </a:ext>
            </a:extLst>
          </p:cNvPr>
          <p:cNvSpPr>
            <a:spLocks noGrp="1"/>
          </p:cNvSpPr>
          <p:nvPr>
            <p:ph type="pic" sz="quarter" idx="12" hasCustomPrompt="1"/>
          </p:nvPr>
        </p:nvSpPr>
        <p:spPr>
          <a:xfrm>
            <a:off x="7772400" y="1554480"/>
            <a:ext cx="3429000" cy="2286000"/>
          </a:xfrm>
          <a:prstGeom prst="round1Rect">
            <a:avLst>
              <a:gd name="adj" fmla="val 3357"/>
            </a:avLst>
          </a:prstGeom>
          <a:solidFill>
            <a:schemeClr val="tx2"/>
          </a:solidFill>
        </p:spPr>
        <p:txBody>
          <a:bodyPr/>
          <a:lstStyle>
            <a:lvl1pPr marL="0" indent="0">
              <a:buNone/>
              <a:defRPr/>
            </a:lvl1pPr>
          </a:lstStyle>
          <a:p>
            <a:r>
              <a:rPr lang="en-US"/>
              <a:t> </a:t>
            </a:r>
          </a:p>
        </p:txBody>
      </p:sp>
      <p:sp>
        <p:nvSpPr>
          <p:cNvPr id="15" name="Image Placeholder: Bottom Left">
            <a:extLst>
              <a:ext uri="{FF2B5EF4-FFF2-40B4-BE49-F238E27FC236}">
                <a16:creationId xmlns:a16="http://schemas.microsoft.com/office/drawing/2014/main" id="{A4DEC3E8-B0D2-4D8C-91FB-C4172D1FC7F5}"/>
              </a:ext>
            </a:extLst>
          </p:cNvPr>
          <p:cNvSpPr>
            <a:spLocks noGrp="1" noChangeAspect="1"/>
          </p:cNvSpPr>
          <p:nvPr>
            <p:ph type="pic" sz="quarter" idx="13" hasCustomPrompt="1"/>
          </p:nvPr>
        </p:nvSpPr>
        <p:spPr>
          <a:xfrm>
            <a:off x="7772400" y="3886201"/>
            <a:ext cx="1691640" cy="1124761"/>
          </a:xfrm>
          <a:prstGeom prst="rect">
            <a:avLst/>
          </a:prstGeom>
          <a:solidFill>
            <a:schemeClr val="tx2"/>
          </a:solidFill>
        </p:spPr>
        <p:txBody>
          <a:bodyPr/>
          <a:lstStyle>
            <a:lvl1pPr marL="0" indent="0">
              <a:buNone/>
              <a:defRPr/>
            </a:lvl1pPr>
          </a:lstStyle>
          <a:p>
            <a:r>
              <a:rPr lang="en-US"/>
              <a:t> </a:t>
            </a:r>
          </a:p>
        </p:txBody>
      </p:sp>
      <p:sp>
        <p:nvSpPr>
          <p:cNvPr id="2" name="Background: White Wipeout">
            <a:extLst>
              <a:ext uri="{FF2B5EF4-FFF2-40B4-BE49-F238E27FC236}">
                <a16:creationId xmlns:a16="http://schemas.microsoft.com/office/drawing/2014/main" id="{D4A97986-E19B-4E81-8DE5-8B91536C0687}"/>
              </a:ext>
              <a:ext uri="{C183D7F6-B498-43B3-948B-1728B52AA6E4}">
                <adec:decorative xmlns:adec="http://schemas.microsoft.com/office/drawing/2017/decorative" val="1"/>
              </a:ext>
            </a:extLst>
          </p:cNvPr>
          <p:cNvSpPr/>
          <p:nvPr/>
        </p:nvSpPr>
        <p:spPr>
          <a:xfrm>
            <a:off x="9753600" y="4953000"/>
            <a:ext cx="2438400" cy="144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mage Placeholder: Bottom Right">
            <a:extLst>
              <a:ext uri="{FF2B5EF4-FFF2-40B4-BE49-F238E27FC236}">
                <a16:creationId xmlns:a16="http://schemas.microsoft.com/office/drawing/2014/main" id="{D3D88C81-C712-49A8-8892-9F74A628C6CD}"/>
              </a:ext>
            </a:extLst>
          </p:cNvPr>
          <p:cNvSpPr>
            <a:spLocks noGrp="1" noChangeAspect="1"/>
          </p:cNvSpPr>
          <p:nvPr>
            <p:ph type="pic" sz="quarter" idx="14" hasCustomPrompt="1"/>
          </p:nvPr>
        </p:nvSpPr>
        <p:spPr>
          <a:xfrm>
            <a:off x="9509760" y="3886201"/>
            <a:ext cx="1691640" cy="1124761"/>
          </a:xfrm>
          <a:prstGeom prst="rect">
            <a:avLst/>
          </a:prstGeom>
          <a:solidFill>
            <a:schemeClr val="tx2"/>
          </a:solidFill>
        </p:spPr>
        <p:txBody>
          <a:bodyPr/>
          <a:lstStyle>
            <a:lvl1pPr marL="0" indent="0">
              <a:buNone/>
              <a:defRPr/>
            </a:lvl1pPr>
          </a:lstStyle>
          <a:p>
            <a:r>
              <a:rPr lang="en-US"/>
              <a:t> </a:t>
            </a:r>
          </a:p>
        </p:txBody>
      </p:sp>
      <p:sp>
        <p:nvSpPr>
          <p:cNvPr id="10" name="Rainbow Accent Bar">
            <a:extLst>
              <a:ext uri="{FF2B5EF4-FFF2-40B4-BE49-F238E27FC236}">
                <a16:creationId xmlns:a16="http://schemas.microsoft.com/office/drawing/2014/main" id="{114A48D1-4036-469F-BB82-EE99A86EDDC2}"/>
              </a:ext>
              <a:ext uri="{C183D7F6-B498-43B3-948B-1728B52AA6E4}">
                <adec:decorative xmlns:adec="http://schemas.microsoft.com/office/drawing/2017/decorative" val="1"/>
              </a:ext>
            </a:extLst>
          </p:cNvPr>
          <p:cNvSpPr/>
          <p:nvPr/>
        </p:nvSpPr>
        <p:spPr>
          <a:xfrm>
            <a:off x="7772400" y="5010912"/>
            <a:ext cx="3429000" cy="108104"/>
          </a:xfrm>
          <a:prstGeom prst="rect">
            <a:avLst/>
          </a:pr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Left 3/4"/>
          <p:cNvSpPr>
            <a:spLocks noGrp="1"/>
          </p:cNvSpPr>
          <p:nvPr>
            <p:ph idx="11" hasCustomPrompt="1"/>
          </p:nvPr>
        </p:nvSpPr>
        <p:spPr>
          <a:xfrm>
            <a:off x="609600" y="1371599"/>
            <a:ext cx="6172200" cy="4800600"/>
          </a:xfrm>
          <a:prstGeom prst="rect">
            <a:avLst/>
          </a:prstGeom>
        </p:spPr>
        <p:txBody>
          <a:bodyPr/>
          <a:lstStyle>
            <a:lvl1pPr>
              <a:spcAft>
                <a:spcPts val="0"/>
              </a:spcAft>
              <a:defRPr>
                <a:solidFill>
                  <a:schemeClr val="tx1"/>
                </a:solidFill>
              </a:defRPr>
            </a:lvl1pPr>
            <a:lvl2pPr>
              <a:spcBef>
                <a:spcPts val="500"/>
              </a:spcBef>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a:extLst>
              <a:ext uri="{FF2B5EF4-FFF2-40B4-BE49-F238E27FC236}">
                <a16:creationId xmlns:a16="http://schemas.microsoft.com/office/drawing/2014/main" id="{7646BD80-FC0A-4D66-A89B-BC6486D5E009}"/>
              </a:ext>
            </a:extLst>
          </p:cNvPr>
          <p:cNvSpPr>
            <a:spLocks noGrp="1"/>
          </p:cNvSpPr>
          <p:nvPr>
            <p:ph type="sldNum" sz="quarter" idx="4"/>
          </p:nvPr>
        </p:nvSpPr>
        <p:spPr>
          <a:xfrm>
            <a:off x="11154484" y="6492876"/>
            <a:ext cx="426619" cy="365125"/>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fld id="{A15C5EC1-1BEF-49A0-A8DA-B672C63EDCC2}" type="slidenum">
              <a:rPr lang="en-US" smtClean="0"/>
              <a:pPr/>
              <a:t>‹#›</a:t>
            </a:fld>
            <a:endParaRPr lang="en-US"/>
          </a:p>
        </p:txBody>
      </p:sp>
    </p:spTree>
    <p:extLst>
      <p:ext uri="{BB962C8B-B14F-4D97-AF65-F5344CB8AC3E}">
        <p14:creationId xmlns:p14="http://schemas.microsoft.com/office/powerpoint/2010/main" val="524729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yout with Images - Option 4">
    <p:spTree>
      <p:nvGrpSpPr>
        <p:cNvPr id="1" name=""/>
        <p:cNvGrpSpPr/>
        <p:nvPr/>
      </p:nvGrpSpPr>
      <p:grpSpPr>
        <a:xfrm>
          <a:off x="0" y="0"/>
          <a:ext cx="0" cy="0"/>
          <a:chOff x="0" y="0"/>
          <a:chExt cx="0" cy="0"/>
        </a:xfrm>
      </p:grpSpPr>
      <p:sp>
        <p:nvSpPr>
          <p:cNvPr id="4" name="Title Placeholder">
            <a:extLst>
              <a:ext uri="{FF2B5EF4-FFF2-40B4-BE49-F238E27FC236}">
                <a16:creationId xmlns:a16="http://schemas.microsoft.com/office/drawing/2014/main" id="{4AA9142A-DE7C-44E1-BD4E-DCE4492F77CF}"/>
              </a:ext>
            </a:extLst>
          </p:cNvPr>
          <p:cNvSpPr>
            <a:spLocks noGrp="1"/>
          </p:cNvSpPr>
          <p:nvPr>
            <p:ph type="title" hasCustomPrompt="1"/>
          </p:nvPr>
        </p:nvSpPr>
        <p:spPr>
          <a:xfrm>
            <a:off x="612648" y="274320"/>
            <a:ext cx="9144000" cy="868680"/>
          </a:xfrm>
          <a:prstGeom prst="rect">
            <a:avLst/>
          </a:prstGeom>
        </p:spPr>
        <p:txBody>
          <a:bodyPr/>
          <a:lstStyle>
            <a:lvl1pPr>
              <a:defRPr/>
            </a:lvl1pPr>
          </a:lstStyle>
          <a:p>
            <a:r>
              <a:rPr lang="en-US"/>
              <a:t>Click to add title</a:t>
            </a:r>
          </a:p>
        </p:txBody>
      </p:sp>
      <p:sp>
        <p:nvSpPr>
          <p:cNvPr id="5" name="Content Placeholder: Body"/>
          <p:cNvSpPr>
            <a:spLocks noGrp="1"/>
          </p:cNvSpPr>
          <p:nvPr>
            <p:ph idx="11" hasCustomPrompt="1"/>
          </p:nvPr>
        </p:nvSpPr>
        <p:spPr>
          <a:xfrm>
            <a:off x="609600" y="1371600"/>
            <a:ext cx="9144000" cy="2971800"/>
          </a:xfrm>
          <a:prstGeom prst="rect">
            <a:avLst/>
          </a:prstGeom>
        </p:spPr>
        <p:txBody>
          <a:bodyPr/>
          <a:lstStyle>
            <a:lvl1pPr>
              <a:spcAft>
                <a:spcPts val="0"/>
              </a:spcAft>
              <a:defRPr>
                <a:solidFill>
                  <a:schemeClr val="tx1"/>
                </a:solidFill>
              </a:defRPr>
            </a:lvl1pPr>
            <a:lvl2pPr>
              <a:spcBef>
                <a:spcPts val="500"/>
              </a:spcBef>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11" name="Rainbow Runner Bar">
            <a:extLst>
              <a:ext uri="{FF2B5EF4-FFF2-40B4-BE49-F238E27FC236}">
                <a16:creationId xmlns:a16="http://schemas.microsoft.com/office/drawing/2014/main" id="{815BC9E4-09B4-4510-AC86-72B198087956}"/>
              </a:ext>
              <a:ext uri="{C183D7F6-B498-43B3-948B-1728B52AA6E4}">
                <adec:decorative xmlns:adec="http://schemas.microsoft.com/office/drawing/2017/decorative" val="1"/>
              </a:ext>
            </a:extLst>
          </p:cNvPr>
          <p:cNvSpPr/>
          <p:nvPr/>
        </p:nvSpPr>
        <p:spPr>
          <a:xfrm flipH="1" flipV="1">
            <a:off x="0" y="5257796"/>
            <a:ext cx="9982200" cy="868361"/>
          </a:xfrm>
          <a:custGeom>
            <a:avLst/>
            <a:gdLst>
              <a:gd name="connsiteX0" fmla="*/ 144730 w 9982200"/>
              <a:gd name="connsiteY0" fmla="*/ 0 h 868361"/>
              <a:gd name="connsiteX1" fmla="*/ 9982200 w 9982200"/>
              <a:gd name="connsiteY1" fmla="*/ 0 h 868361"/>
              <a:gd name="connsiteX2" fmla="*/ 9982200 w 9982200"/>
              <a:gd name="connsiteY2" fmla="*/ 0 h 868361"/>
              <a:gd name="connsiteX3" fmla="*/ 9982200 w 9982200"/>
              <a:gd name="connsiteY3" fmla="*/ 723631 h 868361"/>
              <a:gd name="connsiteX4" fmla="*/ 9837470 w 9982200"/>
              <a:gd name="connsiteY4" fmla="*/ 868361 h 868361"/>
              <a:gd name="connsiteX5" fmla="*/ 0 w 9982200"/>
              <a:gd name="connsiteY5" fmla="*/ 868361 h 868361"/>
              <a:gd name="connsiteX6" fmla="*/ 0 w 9982200"/>
              <a:gd name="connsiteY6" fmla="*/ 868361 h 868361"/>
              <a:gd name="connsiteX7" fmla="*/ 0 w 9982200"/>
              <a:gd name="connsiteY7" fmla="*/ 144730 h 868361"/>
              <a:gd name="connsiteX8" fmla="*/ 144730 w 9982200"/>
              <a:gd name="connsiteY8" fmla="*/ 0 h 868361"/>
              <a:gd name="connsiteX0" fmla="*/ 144730 w 10018577"/>
              <a:gd name="connsiteY0" fmla="*/ 0 h 868361"/>
              <a:gd name="connsiteX1" fmla="*/ 9982200 w 10018577"/>
              <a:gd name="connsiteY1" fmla="*/ 0 h 868361"/>
              <a:gd name="connsiteX2" fmla="*/ 9982200 w 10018577"/>
              <a:gd name="connsiteY2" fmla="*/ 0 h 868361"/>
              <a:gd name="connsiteX3" fmla="*/ 9982200 w 10018577"/>
              <a:gd name="connsiteY3" fmla="*/ 723631 h 868361"/>
              <a:gd name="connsiteX4" fmla="*/ 9983347 w 10018577"/>
              <a:gd name="connsiteY4" fmla="*/ 864803 h 868361"/>
              <a:gd name="connsiteX5" fmla="*/ 0 w 10018577"/>
              <a:gd name="connsiteY5" fmla="*/ 868361 h 868361"/>
              <a:gd name="connsiteX6" fmla="*/ 0 w 10018577"/>
              <a:gd name="connsiteY6" fmla="*/ 868361 h 868361"/>
              <a:gd name="connsiteX7" fmla="*/ 0 w 10018577"/>
              <a:gd name="connsiteY7" fmla="*/ 144730 h 868361"/>
              <a:gd name="connsiteX8" fmla="*/ 144730 w 10018577"/>
              <a:gd name="connsiteY8" fmla="*/ 0 h 868361"/>
              <a:gd name="connsiteX0" fmla="*/ 144730 w 9983870"/>
              <a:gd name="connsiteY0" fmla="*/ 0 h 868361"/>
              <a:gd name="connsiteX1" fmla="*/ 9982200 w 9983870"/>
              <a:gd name="connsiteY1" fmla="*/ 0 h 868361"/>
              <a:gd name="connsiteX2" fmla="*/ 9982200 w 9983870"/>
              <a:gd name="connsiteY2" fmla="*/ 0 h 868361"/>
              <a:gd name="connsiteX3" fmla="*/ 9982200 w 9983870"/>
              <a:gd name="connsiteY3" fmla="*/ 723631 h 868361"/>
              <a:gd name="connsiteX4" fmla="*/ 9983347 w 9983870"/>
              <a:gd name="connsiteY4" fmla="*/ 864803 h 868361"/>
              <a:gd name="connsiteX5" fmla="*/ 0 w 9983870"/>
              <a:gd name="connsiteY5" fmla="*/ 868361 h 868361"/>
              <a:gd name="connsiteX6" fmla="*/ 0 w 9983870"/>
              <a:gd name="connsiteY6" fmla="*/ 868361 h 868361"/>
              <a:gd name="connsiteX7" fmla="*/ 0 w 9983870"/>
              <a:gd name="connsiteY7" fmla="*/ 144730 h 868361"/>
              <a:gd name="connsiteX8" fmla="*/ 144730 w 9983870"/>
              <a:gd name="connsiteY8" fmla="*/ 0 h 868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83870" h="868361">
                <a:moveTo>
                  <a:pt x="144730" y="0"/>
                </a:moveTo>
                <a:lnTo>
                  <a:pt x="9982200" y="0"/>
                </a:lnTo>
                <a:lnTo>
                  <a:pt x="9982200" y="0"/>
                </a:lnTo>
                <a:lnTo>
                  <a:pt x="9982200" y="723631"/>
                </a:lnTo>
                <a:cubicBezTo>
                  <a:pt x="9982200" y="803563"/>
                  <a:pt x="9985004" y="864803"/>
                  <a:pt x="9983347" y="864803"/>
                </a:cubicBezTo>
                <a:lnTo>
                  <a:pt x="0" y="868361"/>
                </a:lnTo>
                <a:lnTo>
                  <a:pt x="0" y="868361"/>
                </a:lnTo>
                <a:lnTo>
                  <a:pt x="0" y="144730"/>
                </a:lnTo>
                <a:cubicBezTo>
                  <a:pt x="0" y="64798"/>
                  <a:pt x="64798" y="0"/>
                  <a:pt x="144730" y="0"/>
                </a:cubicBezTo>
                <a:close/>
              </a:path>
            </a:pathLst>
          </a:custGeom>
          <a:blipFill>
            <a:blip r:embed="rId2"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 </a:t>
            </a:r>
          </a:p>
        </p:txBody>
      </p:sp>
      <p:sp>
        <p:nvSpPr>
          <p:cNvPr id="6" name="Picture Placeholder: Left">
            <a:extLst>
              <a:ext uri="{FF2B5EF4-FFF2-40B4-BE49-F238E27FC236}">
                <a16:creationId xmlns:a16="http://schemas.microsoft.com/office/drawing/2014/main" id="{12D3AF12-B875-4313-8ACF-7AA3D6598788}"/>
              </a:ext>
            </a:extLst>
          </p:cNvPr>
          <p:cNvSpPr>
            <a:spLocks noGrp="1"/>
          </p:cNvSpPr>
          <p:nvPr>
            <p:ph type="pic" sz="quarter" idx="12" hasCustomPrompt="1"/>
          </p:nvPr>
        </p:nvSpPr>
        <p:spPr>
          <a:xfrm>
            <a:off x="609600" y="4572000"/>
            <a:ext cx="2971800" cy="1371600"/>
          </a:xfrm>
          <a:prstGeom prst="rect">
            <a:avLst/>
          </a:prstGeom>
          <a:solidFill>
            <a:schemeClr val="tx2"/>
          </a:solidFill>
        </p:spPr>
        <p:txBody>
          <a:bodyPr/>
          <a:lstStyle>
            <a:lvl1pPr marL="0" indent="0">
              <a:buNone/>
              <a:defRPr/>
            </a:lvl1pPr>
          </a:lstStyle>
          <a:p>
            <a:r>
              <a:rPr lang="en-US"/>
              <a:t> </a:t>
            </a:r>
          </a:p>
        </p:txBody>
      </p:sp>
      <p:sp>
        <p:nvSpPr>
          <p:cNvPr id="15" name="Picture Placeholder: Middle">
            <a:extLst>
              <a:ext uri="{FF2B5EF4-FFF2-40B4-BE49-F238E27FC236}">
                <a16:creationId xmlns:a16="http://schemas.microsoft.com/office/drawing/2014/main" id="{A4DEC3E8-B0D2-4D8C-91FB-C4172D1FC7F5}"/>
              </a:ext>
            </a:extLst>
          </p:cNvPr>
          <p:cNvSpPr>
            <a:spLocks noGrp="1"/>
          </p:cNvSpPr>
          <p:nvPr>
            <p:ph type="pic" sz="quarter" idx="13" hasCustomPrompt="1"/>
          </p:nvPr>
        </p:nvSpPr>
        <p:spPr>
          <a:xfrm>
            <a:off x="3697356" y="4572000"/>
            <a:ext cx="2971800" cy="1371600"/>
          </a:xfrm>
          <a:prstGeom prst="rect">
            <a:avLst/>
          </a:prstGeom>
          <a:solidFill>
            <a:schemeClr val="tx2"/>
          </a:solidFill>
        </p:spPr>
        <p:txBody>
          <a:bodyPr/>
          <a:lstStyle>
            <a:lvl1pPr marL="0" indent="0">
              <a:buNone/>
              <a:defRPr/>
            </a:lvl1pPr>
          </a:lstStyle>
          <a:p>
            <a:r>
              <a:rPr lang="en-US"/>
              <a:t> </a:t>
            </a:r>
          </a:p>
        </p:txBody>
      </p:sp>
      <p:sp>
        <p:nvSpPr>
          <p:cNvPr id="16" name="Image Placeholder: Right">
            <a:extLst>
              <a:ext uri="{FF2B5EF4-FFF2-40B4-BE49-F238E27FC236}">
                <a16:creationId xmlns:a16="http://schemas.microsoft.com/office/drawing/2014/main" id="{D3D88C81-C712-49A8-8892-9F74A628C6CD}"/>
              </a:ext>
            </a:extLst>
          </p:cNvPr>
          <p:cNvSpPr>
            <a:spLocks noGrp="1"/>
          </p:cNvSpPr>
          <p:nvPr>
            <p:ph type="pic" sz="quarter" idx="14" hasCustomPrompt="1"/>
          </p:nvPr>
        </p:nvSpPr>
        <p:spPr>
          <a:xfrm>
            <a:off x="6785113" y="4572000"/>
            <a:ext cx="2971800" cy="1371600"/>
          </a:xfrm>
          <a:prstGeom prst="rect">
            <a:avLst/>
          </a:prstGeom>
          <a:solidFill>
            <a:schemeClr val="tx2"/>
          </a:solidFill>
        </p:spPr>
        <p:txBody>
          <a:bodyPr/>
          <a:lstStyle>
            <a:lvl1pPr marL="0" indent="0">
              <a:buNone/>
              <a:defRPr/>
            </a:lvl1pPr>
          </a:lstStyle>
          <a:p>
            <a:r>
              <a:rPr lang="en-US"/>
              <a:t> </a:t>
            </a:r>
          </a:p>
        </p:txBody>
      </p:sp>
      <p:sp>
        <p:nvSpPr>
          <p:cNvPr id="9" name="Slide Number Placeholder">
            <a:extLst>
              <a:ext uri="{FF2B5EF4-FFF2-40B4-BE49-F238E27FC236}">
                <a16:creationId xmlns:a16="http://schemas.microsoft.com/office/drawing/2014/main" id="{7646BD80-FC0A-4D66-A89B-BC6486D5E009}"/>
              </a:ext>
            </a:extLst>
          </p:cNvPr>
          <p:cNvSpPr>
            <a:spLocks noGrp="1"/>
          </p:cNvSpPr>
          <p:nvPr>
            <p:ph type="sldNum" sz="quarter" idx="4"/>
          </p:nvPr>
        </p:nvSpPr>
        <p:spPr>
          <a:xfrm>
            <a:off x="11154484" y="6492876"/>
            <a:ext cx="426619" cy="365125"/>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fld id="{A15C5EC1-1BEF-49A0-A8DA-B672C63EDCC2}" type="slidenum">
              <a:rPr lang="en-US" smtClean="0"/>
              <a:pPr/>
              <a:t>‹#›</a:t>
            </a:fld>
            <a:endParaRPr lang="en-US"/>
          </a:p>
        </p:txBody>
      </p:sp>
    </p:spTree>
    <p:extLst>
      <p:ext uri="{BB962C8B-B14F-4D97-AF65-F5344CB8AC3E}">
        <p14:creationId xmlns:p14="http://schemas.microsoft.com/office/powerpoint/2010/main" val="111543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Presentation Cover - Option 4, no Placeholders">
    <p:spTree>
      <p:nvGrpSpPr>
        <p:cNvPr id="1" name=""/>
        <p:cNvGrpSpPr/>
        <p:nvPr/>
      </p:nvGrpSpPr>
      <p:grpSpPr>
        <a:xfrm>
          <a:off x="0" y="0"/>
          <a:ext cx="0" cy="0"/>
          <a:chOff x="0" y="0"/>
          <a:chExt cx="0" cy="0"/>
        </a:xfrm>
      </p:grpSpPr>
      <p:sp>
        <p:nvSpPr>
          <p:cNvPr id="23" name="Background: White Wipeout">
            <a:extLst>
              <a:ext uri="{FF2B5EF4-FFF2-40B4-BE49-F238E27FC236}">
                <a16:creationId xmlns:a16="http://schemas.microsoft.com/office/drawing/2014/main" id="{9CF902DB-A62D-4184-ADF5-EC56969E0979}"/>
              </a:ext>
              <a:ext uri="{C183D7F6-B498-43B3-948B-1728B52AA6E4}">
                <adec:decorative xmlns:adec="http://schemas.microsoft.com/office/drawing/2017/decorative" val="1"/>
              </a:ext>
            </a:extLst>
          </p:cNvPr>
          <p:cNvSpPr/>
          <p:nvPr/>
        </p:nvSpPr>
        <p:spPr>
          <a:xfrm>
            <a:off x="0" y="0"/>
            <a:ext cx="12185446" cy="649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Blue Footer Bar">
            <a:extLst>
              <a:ext uri="{FF2B5EF4-FFF2-40B4-BE49-F238E27FC236}">
                <a16:creationId xmlns:a16="http://schemas.microsoft.com/office/drawing/2014/main" id="{1EF31C21-72CE-424F-8B8F-9DA4631D2B16}"/>
              </a:ext>
              <a:ext uri="{C183D7F6-B498-43B3-948B-1728B52AA6E4}">
                <adec:decorative xmlns:adec="http://schemas.microsoft.com/office/drawing/2017/decorative" val="1"/>
              </a:ext>
            </a:extLst>
          </p:cNvPr>
          <p:cNvSpPr/>
          <p:nvPr/>
        </p:nvSpPr>
        <p:spPr>
          <a:xfrm>
            <a:off x="0" y="6324599"/>
            <a:ext cx="12192000" cy="533401"/>
          </a:xfrm>
          <a:prstGeom prst="rect">
            <a:avLst/>
          </a:prstGeom>
          <a:gradFill>
            <a:gsLst>
              <a:gs pos="25000">
                <a:srgbClr val="00234E"/>
              </a:gs>
              <a:gs pos="100000">
                <a:srgbClr val="003478"/>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Tetra Tech Logo" descr="This is a logo for the engineering firm Tetra Tech. It consists of a blue rectangle with rounded edges containing a blue uppercase T and a blue lowercase t in block font on a white background. To the right, the words &quot;Tetra Tech&quot; appear in block font as well.">
            <a:extLst>
              <a:ext uri="{FF2B5EF4-FFF2-40B4-BE49-F238E27FC236}">
                <a16:creationId xmlns:a16="http://schemas.microsoft.com/office/drawing/2014/main" id="{4F5ACB5A-8CA7-42EC-8741-34F9C64C90D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89520" y="1097280"/>
            <a:ext cx="2133600" cy="561474"/>
          </a:xfrm>
          <a:prstGeom prst="rect">
            <a:avLst/>
          </a:prstGeom>
        </p:spPr>
      </p:pic>
      <p:sp>
        <p:nvSpPr>
          <p:cNvPr id="3" name="Title Placeholder">
            <a:extLst>
              <a:ext uri="{FF2B5EF4-FFF2-40B4-BE49-F238E27FC236}">
                <a16:creationId xmlns:a16="http://schemas.microsoft.com/office/drawing/2014/main" id="{52D5CF0D-57B2-4D03-994C-E7CD7D209D43}"/>
              </a:ext>
            </a:extLst>
          </p:cNvPr>
          <p:cNvSpPr>
            <a:spLocks noGrp="1"/>
          </p:cNvSpPr>
          <p:nvPr>
            <p:ph type="title" hasCustomPrompt="1"/>
          </p:nvPr>
        </p:nvSpPr>
        <p:spPr>
          <a:xfrm>
            <a:off x="7406640" y="2286000"/>
            <a:ext cx="4114800" cy="1828800"/>
          </a:xfrm>
        </p:spPr>
        <p:txBody>
          <a:bodyPr>
            <a:normAutofit/>
          </a:bodyPr>
          <a:lstStyle>
            <a:lvl1pPr>
              <a:defRPr lang="en-US" sz="4400" b="1" kern="1200" dirty="0">
                <a:solidFill>
                  <a:schemeClr val="tx1"/>
                </a:solidFill>
                <a:latin typeface="+mn-lt"/>
                <a:ea typeface="Source Sans Pro" panose="020B0503030403020204" pitchFamily="34" charset="0"/>
                <a:cs typeface="+mn-cs"/>
              </a:defRPr>
            </a:lvl1pPr>
          </a:lstStyle>
          <a:p>
            <a:r>
              <a:rPr lang="en-US"/>
              <a:t>Title / Project</a:t>
            </a:r>
          </a:p>
        </p:txBody>
      </p:sp>
      <p:sp>
        <p:nvSpPr>
          <p:cNvPr id="14" name="Text Placeholder: Presenters">
            <a:extLst>
              <a:ext uri="{FF2B5EF4-FFF2-40B4-BE49-F238E27FC236}">
                <a16:creationId xmlns:a16="http://schemas.microsoft.com/office/drawing/2014/main" id="{1DAD78C8-76D5-4045-8D87-FF38CE7CDABC}"/>
              </a:ext>
            </a:extLst>
          </p:cNvPr>
          <p:cNvSpPr>
            <a:spLocks noGrp="1"/>
          </p:cNvSpPr>
          <p:nvPr>
            <p:ph type="body" sz="quarter" idx="13" hasCustomPrompt="1"/>
          </p:nvPr>
        </p:nvSpPr>
        <p:spPr>
          <a:xfrm>
            <a:off x="7406640" y="4297680"/>
            <a:ext cx="4114800" cy="457200"/>
          </a:xfrm>
          <a:prstGeom prst="rect">
            <a:avLst/>
          </a:prstGeom>
        </p:spPr>
        <p:txBody>
          <a:bodyPr>
            <a:noAutofit/>
          </a:bodyPr>
          <a:lstStyle>
            <a:lvl1pPr marL="91440" indent="0">
              <a:buNone/>
              <a:defRPr sz="1800" b="1">
                <a:solidFill>
                  <a:schemeClr val="tx1"/>
                </a:solidFill>
                <a:latin typeface="+mn-lt"/>
              </a:defRPr>
            </a:lvl1pPr>
          </a:lstStyle>
          <a:p>
            <a:pPr lvl="0"/>
            <a:r>
              <a:rPr lang="en-US"/>
              <a:t>Presenter(s)</a:t>
            </a:r>
          </a:p>
        </p:txBody>
      </p:sp>
      <p:sp>
        <p:nvSpPr>
          <p:cNvPr id="15" name="Text Placeholder: Date">
            <a:extLst>
              <a:ext uri="{FF2B5EF4-FFF2-40B4-BE49-F238E27FC236}">
                <a16:creationId xmlns:a16="http://schemas.microsoft.com/office/drawing/2014/main" id="{3D355539-3454-4C24-9CB0-2CD76B3F198B}"/>
              </a:ext>
            </a:extLst>
          </p:cNvPr>
          <p:cNvSpPr>
            <a:spLocks noGrp="1"/>
          </p:cNvSpPr>
          <p:nvPr>
            <p:ph type="body" sz="quarter" idx="14" hasCustomPrompt="1"/>
          </p:nvPr>
        </p:nvSpPr>
        <p:spPr>
          <a:xfrm>
            <a:off x="7406640" y="4754879"/>
            <a:ext cx="4114800" cy="457200"/>
          </a:xfrm>
          <a:prstGeom prst="rect">
            <a:avLst/>
          </a:prstGeom>
        </p:spPr>
        <p:txBody>
          <a:bodyPr>
            <a:normAutofit/>
          </a:bodyPr>
          <a:lstStyle>
            <a:lvl1pPr marL="91440" indent="0">
              <a:buNone/>
              <a:defRPr sz="1400" b="0">
                <a:solidFill>
                  <a:schemeClr val="tx1"/>
                </a:solidFill>
                <a:latin typeface="+mj-lt"/>
                <a:ea typeface="Source Sans Pro Semibold" panose="020B0603030403020204" pitchFamily="34" charset="0"/>
              </a:defRPr>
            </a:lvl1pPr>
          </a:lstStyle>
          <a:p>
            <a:pPr lvl="0"/>
            <a:r>
              <a:rPr lang="en-US"/>
              <a:t>Date and/or Title and/or Project</a:t>
            </a:r>
          </a:p>
        </p:txBody>
      </p:sp>
      <p:pic>
        <p:nvPicPr>
          <p:cNvPr id="17" name="Rainbow Background Matte">
            <a:extLst>
              <a:ext uri="{FF2B5EF4-FFF2-40B4-BE49-F238E27FC236}">
                <a16:creationId xmlns:a16="http://schemas.microsoft.com/office/drawing/2014/main" id="{93A6D0CA-8861-4222-B592-AF17A7069C8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54" y="838200"/>
            <a:ext cx="3568883" cy="1371600"/>
          </a:xfrm>
          <a:prstGeom prst="rect">
            <a:avLst/>
          </a:prstGeom>
        </p:spPr>
      </p:pic>
      <p:sp>
        <p:nvSpPr>
          <p:cNvPr id="4" name="Picture Placeholder: Left">
            <a:extLst>
              <a:ext uri="{FF2B5EF4-FFF2-40B4-BE49-F238E27FC236}">
                <a16:creationId xmlns:a16="http://schemas.microsoft.com/office/drawing/2014/main" id="{E8E6B7CC-D974-EAA1-C8D6-D9468414C0D3}"/>
              </a:ext>
            </a:extLst>
          </p:cNvPr>
          <p:cNvSpPr>
            <a:spLocks noGrp="1"/>
          </p:cNvSpPr>
          <p:nvPr>
            <p:ph type="pic" sz="quarter" idx="15" hasCustomPrompt="1"/>
          </p:nvPr>
        </p:nvSpPr>
        <p:spPr>
          <a:xfrm>
            <a:off x="-5558" y="1112838"/>
            <a:ext cx="4654550" cy="4419600"/>
          </a:xfrm>
          <a:solidFill>
            <a:schemeClr val="tx2"/>
          </a:solidFill>
          <a:ln>
            <a:noFill/>
          </a:ln>
        </p:spPr>
        <p:txBody>
          <a:bodyPr/>
          <a:lstStyle>
            <a:lvl1pPr marL="0" indent="0">
              <a:buNone/>
              <a:defRPr/>
            </a:lvl1pPr>
          </a:lstStyle>
          <a:p>
            <a:r>
              <a:rPr lang="en-US"/>
              <a:t> </a:t>
            </a:r>
          </a:p>
        </p:txBody>
      </p:sp>
      <p:sp>
        <p:nvSpPr>
          <p:cNvPr id="8" name="Picture Placeholder: Top Right">
            <a:extLst>
              <a:ext uri="{FF2B5EF4-FFF2-40B4-BE49-F238E27FC236}">
                <a16:creationId xmlns:a16="http://schemas.microsoft.com/office/drawing/2014/main" id="{3BBADB8F-1579-AF93-F74A-98F5DF97868B}"/>
              </a:ext>
            </a:extLst>
          </p:cNvPr>
          <p:cNvSpPr>
            <a:spLocks noGrp="1"/>
          </p:cNvSpPr>
          <p:nvPr>
            <p:ph type="pic" sz="quarter" idx="17" hasCustomPrompt="1"/>
          </p:nvPr>
        </p:nvSpPr>
        <p:spPr>
          <a:xfrm>
            <a:off x="4733130" y="1112838"/>
            <a:ext cx="2430461" cy="2057400"/>
          </a:xfrm>
          <a:prstGeom prst="round1Rect">
            <a:avLst>
              <a:gd name="adj" fmla="val 5319"/>
            </a:avLst>
          </a:prstGeom>
          <a:solidFill>
            <a:schemeClr val="tx2"/>
          </a:solidFill>
        </p:spPr>
        <p:txBody>
          <a:bodyPr/>
          <a:lstStyle>
            <a:lvl1pPr marL="0" indent="0">
              <a:buNone/>
              <a:defRPr/>
            </a:lvl1pPr>
          </a:lstStyle>
          <a:p>
            <a:r>
              <a:rPr lang="en-US"/>
              <a:t> </a:t>
            </a:r>
          </a:p>
        </p:txBody>
      </p:sp>
      <p:sp>
        <p:nvSpPr>
          <p:cNvPr id="6" name="Picture Placeholder: Bottom Right">
            <a:extLst>
              <a:ext uri="{FF2B5EF4-FFF2-40B4-BE49-F238E27FC236}">
                <a16:creationId xmlns:a16="http://schemas.microsoft.com/office/drawing/2014/main" id="{648AA993-F359-87F8-26D1-7D323DFDAA8E}"/>
              </a:ext>
            </a:extLst>
          </p:cNvPr>
          <p:cNvSpPr>
            <a:spLocks noGrp="1"/>
          </p:cNvSpPr>
          <p:nvPr>
            <p:ph type="pic" sz="quarter" idx="16" hasCustomPrompt="1"/>
          </p:nvPr>
        </p:nvSpPr>
        <p:spPr>
          <a:xfrm>
            <a:off x="4733129" y="3230299"/>
            <a:ext cx="2430463" cy="2302139"/>
          </a:xfrm>
          <a:prstGeom prst="rect">
            <a:avLst/>
          </a:prstGeom>
          <a:solidFill>
            <a:schemeClr val="tx2"/>
          </a:solidFill>
        </p:spPr>
        <p:txBody>
          <a:bodyPr/>
          <a:lstStyle>
            <a:lvl1pPr marL="0" indent="0">
              <a:buNone/>
              <a:defRPr/>
            </a:lvl1pPr>
          </a:lstStyle>
          <a:p>
            <a:r>
              <a:rPr lang="en-US"/>
              <a:t> </a:t>
            </a:r>
          </a:p>
        </p:txBody>
      </p:sp>
      <p:pic>
        <p:nvPicPr>
          <p:cNvPr id="22" name="Tagline: Leading with Science" descr="This image contains a Tetra Tech tagline: &quot;Leading with Science.&quot;">
            <a:extLst>
              <a:ext uri="{FF2B5EF4-FFF2-40B4-BE49-F238E27FC236}">
                <a16:creationId xmlns:a16="http://schemas.microsoft.com/office/drawing/2014/main" id="{7D0B5946-2B0A-4967-9C9E-672C680A534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829800" y="6492875"/>
            <a:ext cx="1526542" cy="165295"/>
          </a:xfrm>
          <a:prstGeom prst="rect">
            <a:avLst/>
          </a:prstGeom>
        </p:spPr>
      </p:pic>
    </p:spTree>
    <p:extLst>
      <p:ext uri="{BB962C8B-B14F-4D97-AF65-F5344CB8AC3E}">
        <p14:creationId xmlns:p14="http://schemas.microsoft.com/office/powerpoint/2010/main" val="395663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Divider with Images">
    <p:spTree>
      <p:nvGrpSpPr>
        <p:cNvPr id="1" name=""/>
        <p:cNvGrpSpPr/>
        <p:nvPr/>
      </p:nvGrpSpPr>
      <p:grpSpPr>
        <a:xfrm>
          <a:off x="0" y="0"/>
          <a:ext cx="0" cy="0"/>
          <a:chOff x="0" y="0"/>
          <a:chExt cx="0" cy="0"/>
        </a:xfrm>
      </p:grpSpPr>
      <p:sp>
        <p:nvSpPr>
          <p:cNvPr id="13" name="White Background Wipeout">
            <a:extLst>
              <a:ext uri="{FF2B5EF4-FFF2-40B4-BE49-F238E27FC236}">
                <a16:creationId xmlns:a16="http://schemas.microsoft.com/office/drawing/2014/main" id="{FEE6A019-3CCD-4D6D-A224-4B7CEA969D9C}"/>
              </a:ext>
              <a:ext uri="{C183D7F6-B498-43B3-948B-1728B52AA6E4}">
                <adec:decorative xmlns:adec="http://schemas.microsoft.com/office/drawing/2017/decorative" val="1"/>
              </a:ext>
            </a:extLst>
          </p:cNvPr>
          <p:cNvSpPr/>
          <p:nvPr/>
        </p:nvSpPr>
        <p:spPr>
          <a:xfrm>
            <a:off x="0" y="-2203"/>
            <a:ext cx="12185446" cy="64928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Grey Keystone">
            <a:extLst>
              <a:ext uri="{FF2B5EF4-FFF2-40B4-BE49-F238E27FC236}">
                <a16:creationId xmlns:a16="http://schemas.microsoft.com/office/drawing/2014/main" id="{9734242F-E362-46F3-A92E-30E75CD7D571}"/>
              </a:ext>
              <a:ext uri="{C183D7F6-B498-43B3-948B-1728B52AA6E4}">
                <adec:decorative xmlns:adec="http://schemas.microsoft.com/office/drawing/2017/decorative" val="1"/>
              </a:ext>
            </a:extLst>
          </p:cNvPr>
          <p:cNvSpPr/>
          <p:nvPr/>
        </p:nvSpPr>
        <p:spPr>
          <a:xfrm>
            <a:off x="8033324" y="2667022"/>
            <a:ext cx="2857727" cy="2857727"/>
          </a:xfrm>
          <a:prstGeom prst="roundRect">
            <a:avLst>
              <a:gd name="adj" fmla="val 10980"/>
            </a:avLst>
          </a:prstGeom>
          <a:noFill/>
          <a:ln w="120650">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ainbow Background Matte">
            <a:extLst>
              <a:ext uri="{FF2B5EF4-FFF2-40B4-BE49-F238E27FC236}">
                <a16:creationId xmlns:a16="http://schemas.microsoft.com/office/drawing/2014/main" id="{AF1705A3-B1EA-4523-8733-48125C29B5BF}"/>
              </a:ext>
              <a:ext uri="{C183D7F6-B498-43B3-948B-1728B52AA6E4}">
                <adec:decorative xmlns:adec="http://schemas.microsoft.com/office/drawing/2017/decorative" val="1"/>
              </a:ext>
            </a:extLst>
          </p:cNvPr>
          <p:cNvSpPr/>
          <p:nvPr/>
        </p:nvSpPr>
        <p:spPr>
          <a:xfrm>
            <a:off x="1" y="0"/>
            <a:ext cx="4953000" cy="5105400"/>
          </a:xfrm>
          <a:prstGeom prst="rect">
            <a:avLst/>
          </a:pr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lue Background Matte">
            <a:extLst>
              <a:ext uri="{FF2B5EF4-FFF2-40B4-BE49-F238E27FC236}">
                <a16:creationId xmlns:a16="http://schemas.microsoft.com/office/drawing/2014/main" id="{27B1B590-9246-4997-9422-6F13A832E58B}"/>
              </a:ext>
              <a:ext uri="{C183D7F6-B498-43B3-948B-1728B52AA6E4}">
                <adec:decorative xmlns:adec="http://schemas.microsoft.com/office/drawing/2017/decorative" val="1"/>
              </a:ext>
            </a:extLst>
          </p:cNvPr>
          <p:cNvSpPr/>
          <p:nvPr/>
        </p:nvSpPr>
        <p:spPr>
          <a:xfrm>
            <a:off x="5486400" y="3505178"/>
            <a:ext cx="3810000" cy="2346085"/>
          </a:xfrm>
          <a:prstGeom prst="round1Rect">
            <a:avLst>
              <a:gd name="adj" fmla="val 3610"/>
            </a:avLst>
          </a:pr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Tetra Tech Logo" descr="This is a logo for the engineering firm Tetra Tech. It consists of a blue rectangle with rounded edges containing a blue uppercase T and a blue lowercase t in block font on a white background. To the right, the words &quot;Tetra Tech&quot; appear in block font as well.">
            <a:extLst>
              <a:ext uri="{FF2B5EF4-FFF2-40B4-BE49-F238E27FC236}">
                <a16:creationId xmlns:a16="http://schemas.microsoft.com/office/drawing/2014/main" id="{624DD46E-6D75-4F38-ABFA-79238BAF9D2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052560" y="1371600"/>
            <a:ext cx="2133600" cy="561474"/>
          </a:xfrm>
          <a:prstGeom prst="rect">
            <a:avLst/>
          </a:prstGeom>
        </p:spPr>
      </p:pic>
      <p:sp>
        <p:nvSpPr>
          <p:cNvPr id="10" name="Text Placeholder: Section Number">
            <a:extLst>
              <a:ext uri="{FF2B5EF4-FFF2-40B4-BE49-F238E27FC236}">
                <a16:creationId xmlns:a16="http://schemas.microsoft.com/office/drawing/2014/main" id="{60D51095-95E8-4C08-AFAD-6076E140B331}"/>
              </a:ext>
            </a:extLst>
          </p:cNvPr>
          <p:cNvSpPr>
            <a:spLocks noGrp="1"/>
          </p:cNvSpPr>
          <p:nvPr>
            <p:ph type="body" sz="quarter" idx="13" hasCustomPrompt="1"/>
          </p:nvPr>
        </p:nvSpPr>
        <p:spPr>
          <a:xfrm>
            <a:off x="5715000" y="3657600"/>
            <a:ext cx="2743200" cy="685800"/>
          </a:xfrm>
          <a:prstGeom prst="rect">
            <a:avLst/>
          </a:prstGeom>
        </p:spPr>
        <p:txBody>
          <a:bodyPr>
            <a:normAutofit/>
          </a:bodyPr>
          <a:lstStyle>
            <a:lvl1pPr marL="91440" indent="0">
              <a:buNone/>
              <a:defRPr sz="3200" b="0">
                <a:solidFill>
                  <a:schemeClr val="bg1"/>
                </a:solidFill>
                <a:latin typeface="+mj-lt"/>
              </a:defRPr>
            </a:lvl1pPr>
          </a:lstStyle>
          <a:p>
            <a:pPr lvl="0"/>
            <a:r>
              <a:rPr lang="en-US"/>
              <a:t>Section #</a:t>
            </a:r>
          </a:p>
        </p:txBody>
      </p:sp>
      <p:sp>
        <p:nvSpPr>
          <p:cNvPr id="2" name="Title Placeholder">
            <a:extLst>
              <a:ext uri="{FF2B5EF4-FFF2-40B4-BE49-F238E27FC236}">
                <a16:creationId xmlns:a16="http://schemas.microsoft.com/office/drawing/2014/main" id="{1354BA2D-65AE-4B05-A879-373529EB604C}"/>
              </a:ext>
            </a:extLst>
          </p:cNvPr>
          <p:cNvSpPr>
            <a:spLocks noGrp="1"/>
          </p:cNvSpPr>
          <p:nvPr>
            <p:ph type="title" hasCustomPrompt="1"/>
          </p:nvPr>
        </p:nvSpPr>
        <p:spPr>
          <a:xfrm>
            <a:off x="4151376" y="4562856"/>
            <a:ext cx="8046720" cy="960120"/>
          </a:xfrm>
          <a:prstGeom prst="snipRoundRect">
            <a:avLst>
              <a:gd name="adj1" fmla="val 16667"/>
              <a:gd name="adj2" fmla="val 0"/>
            </a:avLst>
          </a:prstGeom>
          <a:solidFill>
            <a:srgbClr val="E8E9E9"/>
          </a:solidFill>
        </p:spPr>
        <p:txBody>
          <a:bodyPr>
            <a:normAutofit/>
          </a:bodyPr>
          <a:lstStyle>
            <a:lvl1pPr>
              <a:tabLst/>
              <a:defRPr lang="en-US" sz="4400" b="1" kern="1200" dirty="0">
                <a:solidFill>
                  <a:schemeClr val="tx1"/>
                </a:solidFill>
                <a:latin typeface="+mn-lt"/>
                <a:ea typeface="Source Sans Pro" panose="020B0503030403020204" pitchFamily="34" charset="0"/>
                <a:cs typeface="+mn-cs"/>
              </a:defRPr>
            </a:lvl1pPr>
          </a:lstStyle>
          <a:p>
            <a:r>
              <a:rPr lang="en-US"/>
              <a:t>Section Title</a:t>
            </a:r>
          </a:p>
        </p:txBody>
      </p:sp>
      <p:sp>
        <p:nvSpPr>
          <p:cNvPr id="25" name="Picture Placeholder: Left">
            <a:extLst>
              <a:ext uri="{FF2B5EF4-FFF2-40B4-BE49-F238E27FC236}">
                <a16:creationId xmlns:a16="http://schemas.microsoft.com/office/drawing/2014/main" id="{55572E7D-F0AB-46C3-B9DD-31B105738DFA}"/>
              </a:ext>
            </a:extLst>
          </p:cNvPr>
          <p:cNvSpPr>
            <a:spLocks noGrp="1"/>
          </p:cNvSpPr>
          <p:nvPr>
            <p:ph type="pic" sz="quarter" idx="14" hasCustomPrompt="1"/>
          </p:nvPr>
        </p:nvSpPr>
        <p:spPr>
          <a:xfrm>
            <a:off x="685800" y="521208"/>
            <a:ext cx="4800601" cy="5330952"/>
          </a:xfrm>
          <a:custGeom>
            <a:avLst/>
            <a:gdLst>
              <a:gd name="connsiteX0" fmla="*/ 0 w 4800601"/>
              <a:gd name="connsiteY0" fmla="*/ 0 h 5330952"/>
              <a:gd name="connsiteX1" fmla="*/ 4643428 w 4800601"/>
              <a:gd name="connsiteY1" fmla="*/ 0 h 5330952"/>
              <a:gd name="connsiteX2" fmla="*/ 4800601 w 4800601"/>
              <a:gd name="connsiteY2" fmla="*/ 157172 h 5330952"/>
              <a:gd name="connsiteX3" fmla="*/ 4800601 w 4800601"/>
              <a:gd name="connsiteY3" fmla="*/ 4049205 h 5330952"/>
              <a:gd name="connsiteX4" fmla="*/ 3632468 w 4800601"/>
              <a:gd name="connsiteY4" fmla="*/ 4049205 h 5330952"/>
              <a:gd name="connsiteX5" fmla="*/ 3473450 w 4800601"/>
              <a:gd name="connsiteY5" fmla="*/ 4208223 h 5330952"/>
              <a:gd name="connsiteX6" fmla="*/ 3473450 w 4800601"/>
              <a:gd name="connsiteY6" fmla="*/ 5003292 h 5330952"/>
              <a:gd name="connsiteX7" fmla="*/ 4800601 w 4800601"/>
              <a:gd name="connsiteY7" fmla="*/ 5003292 h 5330952"/>
              <a:gd name="connsiteX8" fmla="*/ 4800601 w 4800601"/>
              <a:gd name="connsiteY8" fmla="*/ 5330952 h 5330952"/>
              <a:gd name="connsiteX9" fmla="*/ 0 w 4800601"/>
              <a:gd name="connsiteY9" fmla="*/ 5330952 h 5330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00601" h="5330952">
                <a:moveTo>
                  <a:pt x="0" y="0"/>
                </a:moveTo>
                <a:lnTo>
                  <a:pt x="4643428" y="0"/>
                </a:lnTo>
                <a:cubicBezTo>
                  <a:pt x="4730232" y="0"/>
                  <a:pt x="4800601" y="70368"/>
                  <a:pt x="4800601" y="157172"/>
                </a:cubicBezTo>
                <a:lnTo>
                  <a:pt x="4800601" y="4049205"/>
                </a:lnTo>
                <a:lnTo>
                  <a:pt x="3632468" y="4049205"/>
                </a:lnTo>
                <a:cubicBezTo>
                  <a:pt x="3544645" y="4049205"/>
                  <a:pt x="3473450" y="4120400"/>
                  <a:pt x="3473450" y="4208223"/>
                </a:cubicBezTo>
                <a:lnTo>
                  <a:pt x="3473450" y="5003292"/>
                </a:lnTo>
                <a:lnTo>
                  <a:pt x="4800601" y="5003292"/>
                </a:lnTo>
                <a:lnTo>
                  <a:pt x="4800601" y="5330952"/>
                </a:lnTo>
                <a:lnTo>
                  <a:pt x="0" y="5330952"/>
                </a:lnTo>
                <a:close/>
              </a:path>
            </a:pathLst>
          </a:custGeom>
          <a:solidFill>
            <a:schemeClr val="tx2"/>
          </a:solidFill>
        </p:spPr>
        <p:txBody>
          <a:bodyPr wrap="square">
            <a:noAutofit/>
          </a:bodyPr>
          <a:lstStyle>
            <a:lvl1pPr marL="0" indent="0">
              <a:buNone/>
              <a:defRPr/>
            </a:lvl1pPr>
          </a:lstStyle>
          <a:p>
            <a:r>
              <a:rPr lang="en-US"/>
              <a:t> </a:t>
            </a:r>
          </a:p>
        </p:txBody>
      </p:sp>
      <p:sp>
        <p:nvSpPr>
          <p:cNvPr id="21" name="Picture Placeholder: Right">
            <a:extLst>
              <a:ext uri="{FF2B5EF4-FFF2-40B4-BE49-F238E27FC236}">
                <a16:creationId xmlns:a16="http://schemas.microsoft.com/office/drawing/2014/main" id="{A2FAEF15-710B-42E7-AD78-EB39B1368879}"/>
              </a:ext>
            </a:extLst>
          </p:cNvPr>
          <p:cNvSpPr>
            <a:spLocks noGrp="1"/>
          </p:cNvSpPr>
          <p:nvPr>
            <p:ph type="pic" sz="quarter" idx="15" hasCustomPrompt="1"/>
          </p:nvPr>
        </p:nvSpPr>
        <p:spPr>
          <a:xfrm>
            <a:off x="5486400" y="1161288"/>
            <a:ext cx="3127248" cy="2350008"/>
          </a:xfrm>
          <a:prstGeom prst="round1Rect">
            <a:avLst>
              <a:gd name="adj" fmla="val 3274"/>
            </a:avLst>
          </a:prstGeom>
          <a:solidFill>
            <a:schemeClr val="tx2"/>
          </a:solidFill>
        </p:spPr>
        <p:txBody>
          <a:bodyPr/>
          <a:lstStyle>
            <a:lvl1pPr marL="0" indent="0">
              <a:buNone/>
              <a:defRPr/>
            </a:lvl1pPr>
          </a:lstStyle>
          <a:p>
            <a:r>
              <a:rPr lang="en-US"/>
              <a:t> </a:t>
            </a:r>
          </a:p>
        </p:txBody>
      </p:sp>
      <p:sp>
        <p:nvSpPr>
          <p:cNvPr id="22" name="Slide Number Placeholder">
            <a:extLst>
              <a:ext uri="{FF2B5EF4-FFF2-40B4-BE49-F238E27FC236}">
                <a16:creationId xmlns:a16="http://schemas.microsoft.com/office/drawing/2014/main" id="{809802B3-5C11-40B4-9F37-C790C2569A71}"/>
              </a:ext>
            </a:extLst>
          </p:cNvPr>
          <p:cNvSpPr>
            <a:spLocks noGrp="1"/>
          </p:cNvSpPr>
          <p:nvPr>
            <p:ph type="sldNum" sz="quarter" idx="4"/>
          </p:nvPr>
        </p:nvSpPr>
        <p:spPr>
          <a:xfrm>
            <a:off x="11201400" y="6519672"/>
            <a:ext cx="320040" cy="320040"/>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fld id="{A15C5EC1-1BEF-49A0-A8DA-B672C63EDCC2}" type="slidenum">
              <a:rPr lang="en-US" smtClean="0"/>
              <a:pPr/>
              <a:t>‹#›</a:t>
            </a:fld>
            <a:endParaRPr lang="en-US"/>
          </a:p>
        </p:txBody>
      </p:sp>
    </p:spTree>
    <p:extLst>
      <p:ext uri="{BB962C8B-B14F-4D97-AF65-F5344CB8AC3E}">
        <p14:creationId xmlns:p14="http://schemas.microsoft.com/office/powerpoint/2010/main" val="2248083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Emphasis / Highlight Page">
    <p:spTree>
      <p:nvGrpSpPr>
        <p:cNvPr id="1" name=""/>
        <p:cNvGrpSpPr/>
        <p:nvPr/>
      </p:nvGrpSpPr>
      <p:grpSpPr>
        <a:xfrm>
          <a:off x="0" y="0"/>
          <a:ext cx="0" cy="0"/>
          <a:chOff x="0" y="0"/>
          <a:chExt cx="0" cy="0"/>
        </a:xfrm>
      </p:grpSpPr>
      <p:sp>
        <p:nvSpPr>
          <p:cNvPr id="16" name="Background: White Wipeout">
            <a:extLst>
              <a:ext uri="{FF2B5EF4-FFF2-40B4-BE49-F238E27FC236}">
                <a16:creationId xmlns:a16="http://schemas.microsoft.com/office/drawing/2014/main" id="{7682D1A6-EA8C-454F-880F-6E1CA2A33914}"/>
              </a:ext>
              <a:ext uri="{C183D7F6-B498-43B3-948B-1728B52AA6E4}">
                <adec:decorative xmlns:adec="http://schemas.microsoft.com/office/drawing/2017/decorative" val="1"/>
              </a:ext>
            </a:extLst>
          </p:cNvPr>
          <p:cNvSpPr/>
          <p:nvPr/>
        </p:nvSpPr>
        <p:spPr>
          <a:xfrm>
            <a:off x="0" y="-1"/>
            <a:ext cx="12192000" cy="4000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arge Blue Footer Bar">
            <a:extLst>
              <a:ext uri="{FF2B5EF4-FFF2-40B4-BE49-F238E27FC236}">
                <a16:creationId xmlns:a16="http://schemas.microsoft.com/office/drawing/2014/main" id="{CA96D26A-8324-4F33-B264-6617F91BDCC7}"/>
              </a:ext>
              <a:ext uri="{C183D7F6-B498-43B3-948B-1728B52AA6E4}">
                <adec:decorative xmlns:adec="http://schemas.microsoft.com/office/drawing/2017/decorative" val="1"/>
              </a:ext>
            </a:extLst>
          </p:cNvPr>
          <p:cNvSpPr/>
          <p:nvPr/>
        </p:nvSpPr>
        <p:spPr>
          <a:xfrm>
            <a:off x="0" y="4000001"/>
            <a:ext cx="12192000" cy="2857999"/>
          </a:xfrm>
          <a:prstGeom prst="rect">
            <a:avLst/>
          </a:prstGeom>
          <a:gradFill>
            <a:gsLst>
              <a:gs pos="25000">
                <a:srgbClr val="00234E"/>
              </a:gs>
              <a:gs pos="100000">
                <a:srgbClr val="003478"/>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Grey Keystone">
            <a:extLst>
              <a:ext uri="{FF2B5EF4-FFF2-40B4-BE49-F238E27FC236}">
                <a16:creationId xmlns:a16="http://schemas.microsoft.com/office/drawing/2014/main" id="{3C794B1E-9B48-4F11-B3FA-5A885FC9C73B}"/>
              </a:ext>
              <a:ext uri="{C183D7F6-B498-43B3-948B-1728B52AA6E4}">
                <adec:decorative xmlns:adec="http://schemas.microsoft.com/office/drawing/2017/decorative" val="1"/>
              </a:ext>
            </a:extLst>
          </p:cNvPr>
          <p:cNvSpPr/>
          <p:nvPr/>
        </p:nvSpPr>
        <p:spPr>
          <a:xfrm>
            <a:off x="848958" y="762001"/>
            <a:ext cx="3747701" cy="3556973"/>
          </a:xfrm>
          <a:prstGeom prst="roundRect">
            <a:avLst>
              <a:gd name="adj" fmla="val 4665"/>
            </a:avLst>
          </a:prstGeom>
          <a:noFill/>
          <a:ln w="120650">
            <a:solidFill>
              <a:schemeClr val="bg1">
                <a:lumMod val="85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colored Background Matte">
            <a:extLst>
              <a:ext uri="{FF2B5EF4-FFF2-40B4-BE49-F238E27FC236}">
                <a16:creationId xmlns:a16="http://schemas.microsoft.com/office/drawing/2014/main" id="{AF807304-5363-440D-8A3F-DDBDB2124DB9}"/>
              </a:ext>
              <a:ext uri="{C183D7F6-B498-43B3-948B-1728B52AA6E4}">
                <adec:decorative xmlns:adec="http://schemas.microsoft.com/office/drawing/2017/decorative" val="1"/>
              </a:ext>
            </a:extLst>
          </p:cNvPr>
          <p:cNvSpPr/>
          <p:nvPr/>
        </p:nvSpPr>
        <p:spPr>
          <a:xfrm>
            <a:off x="465235" y="2057400"/>
            <a:ext cx="4034053" cy="4158178"/>
          </a:xfrm>
          <a:prstGeom prst="roundRect">
            <a:avLst>
              <a:gd name="adj" fmla="val 3067"/>
            </a:avLst>
          </a:prstGeom>
          <a:blipFill>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Left">
            <a:extLst>
              <a:ext uri="{FF2B5EF4-FFF2-40B4-BE49-F238E27FC236}">
                <a16:creationId xmlns:a16="http://schemas.microsoft.com/office/drawing/2014/main" id="{E0180A70-BD40-4AD8-8C53-79ED56F55B42}"/>
              </a:ext>
            </a:extLst>
          </p:cNvPr>
          <p:cNvSpPr>
            <a:spLocks noGrp="1"/>
          </p:cNvSpPr>
          <p:nvPr>
            <p:ph type="pic" sz="quarter" idx="12" hasCustomPrompt="1"/>
          </p:nvPr>
        </p:nvSpPr>
        <p:spPr>
          <a:xfrm>
            <a:off x="1234440" y="1143000"/>
            <a:ext cx="4572000" cy="4526280"/>
          </a:xfrm>
          <a:prstGeom prst="round1Rect">
            <a:avLst>
              <a:gd name="adj" fmla="val 3406"/>
            </a:avLst>
          </a:prstGeom>
          <a:solidFill>
            <a:schemeClr val="tx2"/>
          </a:solidFill>
        </p:spPr>
        <p:txBody>
          <a:bodyPr/>
          <a:lstStyle>
            <a:lvl1pPr marL="0" indent="0">
              <a:buNone/>
              <a:defRPr/>
            </a:lvl1pPr>
          </a:lstStyle>
          <a:p>
            <a:r>
              <a:rPr lang="en-US"/>
              <a:t> </a:t>
            </a:r>
          </a:p>
        </p:txBody>
      </p:sp>
      <p:sp>
        <p:nvSpPr>
          <p:cNvPr id="3" name="Text Placeholder: Potential Quote">
            <a:extLst>
              <a:ext uri="{FF2B5EF4-FFF2-40B4-BE49-F238E27FC236}">
                <a16:creationId xmlns:a16="http://schemas.microsoft.com/office/drawing/2014/main" id="{37D77D96-04E7-47D5-8257-547915F269AD}"/>
              </a:ext>
            </a:extLst>
          </p:cNvPr>
          <p:cNvSpPr>
            <a:spLocks noGrp="1"/>
          </p:cNvSpPr>
          <p:nvPr>
            <p:ph type="body" sz="quarter" idx="13" hasCustomPrompt="1"/>
          </p:nvPr>
        </p:nvSpPr>
        <p:spPr>
          <a:xfrm>
            <a:off x="6400800" y="2057400"/>
            <a:ext cx="5257800" cy="1600200"/>
          </a:xfrm>
          <a:prstGeom prst="rect">
            <a:avLst/>
          </a:prstGeom>
        </p:spPr>
        <p:txBody>
          <a:bodyPr anchor="ctr" anchorCtr="0"/>
          <a:lstStyle>
            <a:lvl1pPr marL="0" indent="0">
              <a:buNone/>
              <a:defRPr b="1" i="1">
                <a:solidFill>
                  <a:schemeClr val="accent1"/>
                </a:solidFill>
                <a:latin typeface="+mj-lt"/>
              </a:defRPr>
            </a:lvl1pPr>
          </a:lstStyle>
          <a:p>
            <a:pPr lvl="0"/>
            <a:r>
              <a:rPr lang="en-US"/>
              <a:t>Potential Quote Text</a:t>
            </a:r>
          </a:p>
        </p:txBody>
      </p:sp>
      <p:sp>
        <p:nvSpPr>
          <p:cNvPr id="2" name="Title 1">
            <a:extLst>
              <a:ext uri="{FF2B5EF4-FFF2-40B4-BE49-F238E27FC236}">
                <a16:creationId xmlns:a16="http://schemas.microsoft.com/office/drawing/2014/main" id="{80835311-3478-41C8-A733-68F5AAF6D440}"/>
              </a:ext>
            </a:extLst>
          </p:cNvPr>
          <p:cNvSpPr>
            <a:spLocks noGrp="1"/>
          </p:cNvSpPr>
          <p:nvPr>
            <p:ph type="title" hasCustomPrompt="1"/>
          </p:nvPr>
        </p:nvSpPr>
        <p:spPr>
          <a:xfrm>
            <a:off x="6400800" y="4343400"/>
            <a:ext cx="5257800" cy="1828800"/>
          </a:xfrm>
          <a:prstGeom prst="rect">
            <a:avLst/>
          </a:prstGeom>
        </p:spPr>
        <p:txBody>
          <a:bodyPr anchor="t" anchorCtr="0">
            <a:normAutofit/>
          </a:bodyPr>
          <a:lstStyle>
            <a:lvl1pPr>
              <a:defRPr lang="en-US" sz="2000" b="0" kern="1200" dirty="0">
                <a:solidFill>
                  <a:schemeClr val="bg1"/>
                </a:solidFill>
                <a:latin typeface="+mj-lt"/>
                <a:ea typeface="Source Sans Pro" panose="020B0503030403020204" pitchFamily="34" charset="0"/>
                <a:cs typeface="+mn-cs"/>
              </a:defRPr>
            </a:lvl1pPr>
          </a:lstStyle>
          <a:p>
            <a:r>
              <a:rPr lang="en-US"/>
              <a:t>Potential Descriptive Text</a:t>
            </a:r>
          </a:p>
        </p:txBody>
      </p:sp>
      <p:sp>
        <p:nvSpPr>
          <p:cNvPr id="17" name="Slide Number Placeholder">
            <a:extLst>
              <a:ext uri="{FF2B5EF4-FFF2-40B4-BE49-F238E27FC236}">
                <a16:creationId xmlns:a16="http://schemas.microsoft.com/office/drawing/2014/main" id="{1FA810A2-A6E4-49EA-90B7-CCDAD01A754A}"/>
              </a:ext>
            </a:extLst>
          </p:cNvPr>
          <p:cNvSpPr>
            <a:spLocks noGrp="1"/>
          </p:cNvSpPr>
          <p:nvPr>
            <p:ph type="sldNum" sz="quarter" idx="4"/>
          </p:nvPr>
        </p:nvSpPr>
        <p:spPr>
          <a:xfrm>
            <a:off x="11201400" y="6519672"/>
            <a:ext cx="320040" cy="320040"/>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fld id="{A15C5EC1-1BEF-49A0-A8DA-B672C63EDCC2}" type="slidenum">
              <a:rPr lang="en-US" smtClean="0"/>
              <a:pPr/>
              <a:t>‹#›</a:t>
            </a:fld>
            <a:endParaRPr lang="en-US"/>
          </a:p>
        </p:txBody>
      </p:sp>
    </p:spTree>
    <p:extLst>
      <p:ext uri="{BB962C8B-B14F-4D97-AF65-F5344CB8AC3E}">
        <p14:creationId xmlns:p14="http://schemas.microsoft.com/office/powerpoint/2010/main" val="2591855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Layout">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93A79215-7173-48EB-ADAE-981BD33590EB}"/>
              </a:ext>
            </a:extLst>
          </p:cNvPr>
          <p:cNvSpPr>
            <a:spLocks noGrp="1"/>
          </p:cNvSpPr>
          <p:nvPr>
            <p:ph type="title" hasCustomPrompt="1"/>
          </p:nvPr>
        </p:nvSpPr>
        <p:spPr/>
        <p:txBody>
          <a:bodyPr/>
          <a:lstStyle>
            <a:lvl1pPr>
              <a:defRPr/>
            </a:lvl1pPr>
          </a:lstStyle>
          <a:p>
            <a:r>
              <a:rPr lang="en-US"/>
              <a:t>Click to add title</a:t>
            </a:r>
          </a:p>
        </p:txBody>
      </p:sp>
      <p:sp>
        <p:nvSpPr>
          <p:cNvPr id="5" name="Content Placeholder: Body"/>
          <p:cNvSpPr>
            <a:spLocks noGrp="1"/>
          </p:cNvSpPr>
          <p:nvPr>
            <p:ph idx="11" hasCustomPrompt="1"/>
          </p:nvPr>
        </p:nvSpPr>
        <p:spPr>
          <a:xfrm>
            <a:off x="609601" y="1371600"/>
            <a:ext cx="10972800" cy="4800600"/>
          </a:xfrm>
          <a:prstGeom prst="rect">
            <a:avLst/>
          </a:prstGeom>
        </p:spPr>
        <p:txBody>
          <a:bodyPr/>
          <a:lstStyle>
            <a:lvl1pPr>
              <a:lnSpc>
                <a:spcPct val="90000"/>
              </a:lnSpc>
              <a:spcAft>
                <a:spcPts val="0"/>
              </a:spcAft>
              <a:defRPr>
                <a:solidFill>
                  <a:schemeClr val="tx1"/>
                </a:solidFill>
                <a:latin typeface="+mn-lt"/>
              </a:defRPr>
            </a:lvl1pPr>
            <a:lvl2pPr>
              <a:lnSpc>
                <a:spcPct val="90000"/>
              </a:lnSpc>
              <a:spcBef>
                <a:spcPts val="500"/>
              </a:spcBef>
              <a:defRPr>
                <a:solidFill>
                  <a:schemeClr val="tx1"/>
                </a:solidFill>
                <a:latin typeface="+mn-lt"/>
              </a:defRPr>
            </a:lvl2pPr>
            <a:lvl3pPr>
              <a:lnSpc>
                <a:spcPct val="90000"/>
              </a:lnSpc>
              <a:defRPr>
                <a:solidFill>
                  <a:schemeClr val="tx1"/>
                </a:solidFill>
                <a:latin typeface="+mn-lt"/>
              </a:defRPr>
            </a:lvl3pPr>
            <a:lvl4pPr>
              <a:lnSpc>
                <a:spcPct val="90000"/>
              </a:lnSpc>
              <a:defRPr>
                <a:solidFill>
                  <a:schemeClr val="tx1"/>
                </a:solidFill>
                <a:latin typeface="+mn-lt"/>
              </a:defRPr>
            </a:lvl4pPr>
            <a:lvl5pPr>
              <a:lnSpc>
                <a:spcPct val="90000"/>
              </a:lnSpc>
              <a:defRPr>
                <a:solidFill>
                  <a:schemeClr val="tx1"/>
                </a:solidFill>
                <a:latin typeface="+mn-lt"/>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a:extLst>
              <a:ext uri="{FF2B5EF4-FFF2-40B4-BE49-F238E27FC236}">
                <a16:creationId xmlns:a16="http://schemas.microsoft.com/office/drawing/2014/main" id="{CBA9B166-899B-407B-A52E-05F03BEE4037}"/>
              </a:ext>
            </a:extLst>
          </p:cNvPr>
          <p:cNvSpPr>
            <a:spLocks noGrp="1"/>
          </p:cNvSpPr>
          <p:nvPr>
            <p:ph type="sldNum" sz="quarter" idx="4"/>
          </p:nvPr>
        </p:nvSpPr>
        <p:spPr>
          <a:xfrm>
            <a:off x="11201400" y="6519672"/>
            <a:ext cx="320040" cy="320040"/>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fld id="{A15C5EC1-1BEF-49A0-A8DA-B672C63EDCC2}" type="slidenum">
              <a:rPr lang="en-US" smtClean="0"/>
              <a:pPr/>
              <a:t>‹#›</a:t>
            </a:fld>
            <a:endParaRPr lang="en-US"/>
          </a:p>
        </p:txBody>
      </p:sp>
    </p:spTree>
    <p:extLst>
      <p:ext uri="{BB962C8B-B14F-4D97-AF65-F5344CB8AC3E}">
        <p14:creationId xmlns:p14="http://schemas.microsoft.com/office/powerpoint/2010/main" val="85767283"/>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and Content - 2-Column">
    <p:spTree>
      <p:nvGrpSpPr>
        <p:cNvPr id="1" name=""/>
        <p:cNvGrpSpPr/>
        <p:nvPr/>
      </p:nvGrpSpPr>
      <p:grpSpPr>
        <a:xfrm>
          <a:off x="0" y="0"/>
          <a:ext cx="0" cy="0"/>
          <a:chOff x="0" y="0"/>
          <a:chExt cx="0" cy="0"/>
        </a:xfrm>
      </p:grpSpPr>
      <p:sp>
        <p:nvSpPr>
          <p:cNvPr id="8" name="Title Placeholder"/>
          <p:cNvSpPr>
            <a:spLocks noGrp="1"/>
          </p:cNvSpPr>
          <p:nvPr>
            <p:ph type="title" hasCustomPrompt="1"/>
          </p:nvPr>
        </p:nvSpPr>
        <p:spPr>
          <a:xfrm>
            <a:off x="612648" y="274320"/>
            <a:ext cx="9144000" cy="868680"/>
          </a:xfrm>
          <a:prstGeom prst="rect">
            <a:avLst/>
          </a:prstGeom>
        </p:spPr>
        <p:txBody>
          <a:bodyPr anchor="ctr" anchorCtr="0"/>
          <a:lstStyle>
            <a:lvl1pPr>
              <a:defRPr/>
            </a:lvl1pPr>
          </a:lstStyle>
          <a:p>
            <a:r>
              <a:rPr lang="en-US"/>
              <a:t>Click to add title</a:t>
            </a:r>
          </a:p>
        </p:txBody>
      </p:sp>
      <p:sp>
        <p:nvSpPr>
          <p:cNvPr id="3" name="Content Placeholder: Left Column"/>
          <p:cNvSpPr>
            <a:spLocks noGrp="1"/>
          </p:cNvSpPr>
          <p:nvPr>
            <p:ph idx="1" hasCustomPrompt="1"/>
          </p:nvPr>
        </p:nvSpPr>
        <p:spPr>
          <a:xfrm>
            <a:off x="609600" y="1371600"/>
            <a:ext cx="5181600" cy="4800600"/>
          </a:xfrm>
          <a:prstGeom prst="rect">
            <a:avLst/>
          </a:prstGeom>
        </p:spPr>
        <p:txBody>
          <a:bodyPr/>
          <a:lstStyle>
            <a:lvl1pPr>
              <a:spcAft>
                <a:spcPts val="0"/>
              </a:spcAft>
              <a:defRPr>
                <a:solidFill>
                  <a:schemeClr val="tx1"/>
                </a:solidFill>
              </a:defRPr>
            </a:lvl1pPr>
            <a:lvl2pPr>
              <a:spcBef>
                <a:spcPts val="500"/>
              </a:spcBef>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5" name="Content Placeholder: Right Column"/>
          <p:cNvSpPr>
            <a:spLocks noGrp="1"/>
          </p:cNvSpPr>
          <p:nvPr>
            <p:ph idx="11" hasCustomPrompt="1"/>
          </p:nvPr>
        </p:nvSpPr>
        <p:spPr>
          <a:xfrm>
            <a:off x="6016752" y="1371600"/>
            <a:ext cx="5184648" cy="4800600"/>
          </a:xfrm>
          <a:prstGeom prst="rect">
            <a:avLst/>
          </a:prstGeom>
        </p:spPr>
        <p:txBody>
          <a:bodyPr/>
          <a:lstStyle>
            <a:lvl1pPr>
              <a:spcAft>
                <a:spcPts val="0"/>
              </a:spcAft>
              <a:defRPr>
                <a:solidFill>
                  <a:schemeClr val="tx1"/>
                </a:solidFill>
              </a:defRPr>
            </a:lvl1pPr>
            <a:lvl2pPr>
              <a:spcBef>
                <a:spcPts val="500"/>
              </a:spcBef>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a:extLst>
              <a:ext uri="{FF2B5EF4-FFF2-40B4-BE49-F238E27FC236}">
                <a16:creationId xmlns:a16="http://schemas.microsoft.com/office/drawing/2014/main" id="{34FEE4E6-9E6E-4E53-9100-358D82AA8FAD}"/>
              </a:ext>
            </a:extLst>
          </p:cNvPr>
          <p:cNvSpPr>
            <a:spLocks noGrp="1"/>
          </p:cNvSpPr>
          <p:nvPr>
            <p:ph type="sldNum" sz="quarter" idx="4"/>
          </p:nvPr>
        </p:nvSpPr>
        <p:spPr>
          <a:xfrm>
            <a:off x="11201400" y="6519672"/>
            <a:ext cx="320040" cy="320040"/>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fld id="{A15C5EC1-1BEF-49A0-A8DA-B672C63EDCC2}" type="slidenum">
              <a:rPr lang="en-US" smtClean="0"/>
              <a:pPr/>
              <a:t>‹#›</a:t>
            </a:fld>
            <a:endParaRPr lang="en-US"/>
          </a:p>
        </p:txBody>
      </p:sp>
    </p:spTree>
    <p:extLst>
      <p:ext uri="{BB962C8B-B14F-4D97-AF65-F5344CB8AC3E}">
        <p14:creationId xmlns:p14="http://schemas.microsoft.com/office/powerpoint/2010/main" val="12619604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4F6E7A15-6292-4ADB-B129-F57B32CAC676}"/>
              </a:ext>
            </a:extLst>
          </p:cNvPr>
          <p:cNvSpPr>
            <a:spLocks noGrp="1"/>
          </p:cNvSpPr>
          <p:nvPr>
            <p:ph type="title" hasCustomPrompt="1"/>
          </p:nvPr>
        </p:nvSpPr>
        <p:spPr>
          <a:xfrm>
            <a:off x="612648" y="274320"/>
            <a:ext cx="9144000" cy="868680"/>
          </a:xfrm>
          <a:prstGeom prst="rect">
            <a:avLst/>
          </a:prstGeom>
        </p:spPr>
        <p:txBody>
          <a:bodyPr/>
          <a:lstStyle>
            <a:lvl1pPr>
              <a:defRPr/>
            </a:lvl1pPr>
          </a:lstStyle>
          <a:p>
            <a:r>
              <a:rPr lang="en-US"/>
              <a:t>Click to add title</a:t>
            </a:r>
          </a:p>
        </p:txBody>
      </p:sp>
      <p:sp>
        <p:nvSpPr>
          <p:cNvPr id="6" name="Slide Number Placeholder">
            <a:extLst>
              <a:ext uri="{FF2B5EF4-FFF2-40B4-BE49-F238E27FC236}">
                <a16:creationId xmlns:a16="http://schemas.microsoft.com/office/drawing/2014/main" id="{DDD76C19-44CA-47BD-9493-0A9EC966D721}"/>
              </a:ext>
            </a:extLst>
          </p:cNvPr>
          <p:cNvSpPr>
            <a:spLocks noGrp="1"/>
          </p:cNvSpPr>
          <p:nvPr>
            <p:ph type="sldNum" sz="quarter" idx="4"/>
          </p:nvPr>
        </p:nvSpPr>
        <p:spPr>
          <a:xfrm>
            <a:off x="11201400" y="6519672"/>
            <a:ext cx="320040" cy="320040"/>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fld id="{A15C5EC1-1BEF-49A0-A8DA-B672C63EDCC2}" type="slidenum">
              <a:rPr lang="en-US" smtClean="0"/>
              <a:pPr/>
              <a:t>‹#›</a:t>
            </a:fld>
            <a:endParaRPr lang="en-US"/>
          </a:p>
        </p:txBody>
      </p:sp>
    </p:spTree>
    <p:extLst>
      <p:ext uri="{BB962C8B-B14F-4D97-AF65-F5344CB8AC3E}">
        <p14:creationId xmlns:p14="http://schemas.microsoft.com/office/powerpoint/2010/main" val="1489922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with Logo">
    <p:spTree>
      <p:nvGrpSpPr>
        <p:cNvPr id="1" name=""/>
        <p:cNvGrpSpPr/>
        <p:nvPr/>
      </p:nvGrpSpPr>
      <p:grpSpPr>
        <a:xfrm>
          <a:off x="0" y="0"/>
          <a:ext cx="0" cy="0"/>
          <a:chOff x="0" y="0"/>
          <a:chExt cx="0" cy="0"/>
        </a:xfrm>
      </p:grpSpPr>
      <p:sp>
        <p:nvSpPr>
          <p:cNvPr id="7" name="Slide Number Placeholder">
            <a:extLst>
              <a:ext uri="{FF2B5EF4-FFF2-40B4-BE49-F238E27FC236}">
                <a16:creationId xmlns:a16="http://schemas.microsoft.com/office/drawing/2014/main" id="{9AAA3E9C-79D5-4CFF-8DD2-49BB7B96A842}"/>
              </a:ext>
            </a:extLst>
          </p:cNvPr>
          <p:cNvSpPr>
            <a:spLocks noGrp="1"/>
          </p:cNvSpPr>
          <p:nvPr>
            <p:ph type="sldNum" sz="quarter" idx="4"/>
          </p:nvPr>
        </p:nvSpPr>
        <p:spPr>
          <a:xfrm>
            <a:off x="11201400" y="6519672"/>
            <a:ext cx="320040" cy="320040"/>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fld id="{A15C5EC1-1BEF-49A0-A8DA-B672C63EDCC2}" type="slidenum">
              <a:rPr lang="en-US" smtClean="0"/>
              <a:pPr/>
              <a:t>‹#›</a:t>
            </a:fld>
            <a:endParaRPr lang="en-US"/>
          </a:p>
        </p:txBody>
      </p:sp>
    </p:spTree>
    <p:extLst>
      <p:ext uri="{BB962C8B-B14F-4D97-AF65-F5344CB8AC3E}">
        <p14:creationId xmlns:p14="http://schemas.microsoft.com/office/powerpoint/2010/main" val="2696218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 No Logo">
    <p:spTree>
      <p:nvGrpSpPr>
        <p:cNvPr id="1" name=""/>
        <p:cNvGrpSpPr/>
        <p:nvPr/>
      </p:nvGrpSpPr>
      <p:grpSpPr>
        <a:xfrm>
          <a:off x="0" y="0"/>
          <a:ext cx="0" cy="0"/>
          <a:chOff x="0" y="0"/>
          <a:chExt cx="0" cy="0"/>
        </a:xfrm>
      </p:grpSpPr>
      <p:sp>
        <p:nvSpPr>
          <p:cNvPr id="4" name="Background: White Wipeout">
            <a:extLst>
              <a:ext uri="{C183D7F6-B498-43B3-948B-1728B52AA6E4}">
                <adec:decorative xmlns:adec="http://schemas.microsoft.com/office/drawing/2017/decorative" val="1"/>
              </a:ext>
            </a:extLst>
          </p:cNvPr>
          <p:cNvSpPr/>
          <p:nvPr/>
        </p:nvSpPr>
        <p:spPr>
          <a:xfrm>
            <a:off x="0" y="2"/>
            <a:ext cx="12192000" cy="6400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Slide Number Placeholder">
            <a:extLst>
              <a:ext uri="{FF2B5EF4-FFF2-40B4-BE49-F238E27FC236}">
                <a16:creationId xmlns:a16="http://schemas.microsoft.com/office/drawing/2014/main" id="{4648D894-936E-4864-B944-E661E4E38D10}"/>
              </a:ext>
            </a:extLst>
          </p:cNvPr>
          <p:cNvSpPr>
            <a:spLocks noGrp="1"/>
          </p:cNvSpPr>
          <p:nvPr>
            <p:ph type="sldNum" sz="quarter" idx="4"/>
          </p:nvPr>
        </p:nvSpPr>
        <p:spPr>
          <a:xfrm>
            <a:off x="11201400" y="6519672"/>
            <a:ext cx="320040" cy="320040"/>
          </a:xfrm>
          <a:prstGeom prst="rect">
            <a:avLst/>
          </a:prstGeom>
        </p:spPr>
        <p:txBody>
          <a:bodyPr vert="horz" lIns="91440" tIns="45720" rIns="91440" bIns="45720" rtlCol="0" anchor="ctr"/>
          <a:lstStyle>
            <a:lvl1pPr algn="ctr">
              <a:defRPr sz="1000">
                <a:solidFill>
                  <a:schemeClr val="bg1"/>
                </a:solidFill>
                <a:latin typeface="+mn-lt"/>
                <a:ea typeface="Source Sans Pro" panose="020B0503030403020204" pitchFamily="34" charset="0"/>
              </a:defRPr>
            </a:lvl1pPr>
          </a:lstStyle>
          <a:p>
            <a:fld id="{A15C5EC1-1BEF-49A0-A8DA-B672C63EDCC2}" type="slidenum">
              <a:rPr lang="en-US" smtClean="0"/>
              <a:pPr/>
              <a:t>‹#›</a:t>
            </a:fld>
            <a:endParaRPr lang="en-US"/>
          </a:p>
        </p:txBody>
      </p:sp>
    </p:spTree>
    <p:extLst>
      <p:ext uri="{BB962C8B-B14F-4D97-AF65-F5344CB8AC3E}">
        <p14:creationId xmlns:p14="http://schemas.microsoft.com/office/powerpoint/2010/main" val="3857258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Bottom-Right-Corner Keystone">
            <a:extLst>
              <a:ext uri="{FF2B5EF4-FFF2-40B4-BE49-F238E27FC236}">
                <a16:creationId xmlns:a16="http://schemas.microsoft.com/office/drawing/2014/main" id="{710E6A9B-C35B-4C8D-B83D-883D1158B5D2}"/>
              </a:ext>
              <a:ext uri="{C183D7F6-B498-43B3-948B-1728B52AA6E4}">
                <adec:decorative xmlns:adec="http://schemas.microsoft.com/office/drawing/2017/decorative" val="1"/>
              </a:ext>
            </a:extLst>
          </p:cNvPr>
          <p:cNvSpPr/>
          <p:nvPr/>
        </p:nvSpPr>
        <p:spPr>
          <a:xfrm>
            <a:off x="10896600" y="5157192"/>
            <a:ext cx="789718" cy="789718"/>
          </a:xfrm>
          <a:prstGeom prst="roundRect">
            <a:avLst>
              <a:gd name="adj" fmla="val 10980"/>
            </a:avLst>
          </a:prstGeom>
          <a:noFill/>
          <a:ln w="57150">
            <a:solidFill>
              <a:schemeClr val="bg1">
                <a:lumMod val="85000"/>
                <a:alpha val="3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Bottom-Right-Corner Small Keystone">
            <a:extLst>
              <a:ext uri="{FF2B5EF4-FFF2-40B4-BE49-F238E27FC236}">
                <a16:creationId xmlns:a16="http://schemas.microsoft.com/office/drawing/2014/main" id="{EBBA6AE1-1DE0-494B-903A-09012C6AD4A0}"/>
              </a:ext>
              <a:ext uri="{C183D7F6-B498-43B3-948B-1728B52AA6E4}">
                <adec:decorative xmlns:adec="http://schemas.microsoft.com/office/drawing/2017/decorative" val="1"/>
              </a:ext>
            </a:extLst>
          </p:cNvPr>
          <p:cNvSpPr/>
          <p:nvPr/>
        </p:nvSpPr>
        <p:spPr>
          <a:xfrm>
            <a:off x="10767281" y="5320142"/>
            <a:ext cx="228601" cy="228601"/>
          </a:xfrm>
          <a:prstGeom prst="roundRect">
            <a:avLst>
              <a:gd name="adj" fmla="val 6893"/>
            </a:avLst>
          </a:prstGeom>
          <a:noFill/>
          <a:ln w="25400">
            <a:solidFill>
              <a:schemeClr val="bg1">
                <a:lumMod val="85000"/>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Bottom-Right-Corner Stretched Keystone">
            <a:extLst>
              <a:ext uri="{FF2B5EF4-FFF2-40B4-BE49-F238E27FC236}">
                <a16:creationId xmlns:a16="http://schemas.microsoft.com/office/drawing/2014/main" id="{E335FCA7-18AE-4358-8C58-E3B4DE4239D3}"/>
              </a:ext>
              <a:ext uri="{C183D7F6-B498-43B3-948B-1728B52AA6E4}">
                <adec:decorative xmlns:adec="http://schemas.microsoft.com/office/drawing/2017/decorative" val="1"/>
              </a:ext>
            </a:extLst>
          </p:cNvPr>
          <p:cNvSpPr/>
          <p:nvPr/>
        </p:nvSpPr>
        <p:spPr>
          <a:xfrm>
            <a:off x="11201399" y="5410201"/>
            <a:ext cx="1119919" cy="1654752"/>
          </a:xfrm>
          <a:custGeom>
            <a:avLst/>
            <a:gdLst>
              <a:gd name="connsiteX0" fmla="*/ 136564 w 990600"/>
              <a:gd name="connsiteY0" fmla="*/ 0 h 1463675"/>
              <a:gd name="connsiteX1" fmla="*/ 990600 w 990600"/>
              <a:gd name="connsiteY1" fmla="*/ 0 h 1463675"/>
              <a:gd name="connsiteX2" fmla="*/ 990600 w 990600"/>
              <a:gd name="connsiteY2" fmla="*/ 1463675 h 1463675"/>
              <a:gd name="connsiteX3" fmla="*/ 0 w 990600"/>
              <a:gd name="connsiteY3" fmla="*/ 1463675 h 1463675"/>
              <a:gd name="connsiteX4" fmla="*/ 0 w 990600"/>
              <a:gd name="connsiteY4" fmla="*/ 136564 h 1463675"/>
              <a:gd name="connsiteX5" fmla="*/ 136564 w 990600"/>
              <a:gd name="connsiteY5" fmla="*/ 0 h 1463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0600" h="1463675">
                <a:moveTo>
                  <a:pt x="136564" y="0"/>
                </a:moveTo>
                <a:lnTo>
                  <a:pt x="990600" y="0"/>
                </a:lnTo>
                <a:lnTo>
                  <a:pt x="990600" y="1463675"/>
                </a:lnTo>
                <a:lnTo>
                  <a:pt x="0" y="1463675"/>
                </a:lnTo>
                <a:lnTo>
                  <a:pt x="0" y="136564"/>
                </a:lnTo>
                <a:cubicBezTo>
                  <a:pt x="0" y="61142"/>
                  <a:pt x="61142" y="0"/>
                  <a:pt x="136564" y="0"/>
                </a:cubicBezTo>
                <a:close/>
              </a:path>
            </a:pathLst>
          </a:custGeom>
          <a:noFill/>
          <a:ln w="73025">
            <a:solidFill>
              <a:schemeClr val="bg1">
                <a:lumMod val="85000"/>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Multicolored Footer Bar" descr="This decorative footer image is composed of two parts; the first, bottommost element is a blue bar with a dark-to-light, left-to-right gradient. Above this is a thinner rectangle with an interior network if irregular triangular facets. The facets are colored in a ramped fashion, beginning with purple on the left-hand-side and transitioning through blue, green, yellow, and finally a pale orange on the far right.">
            <a:extLst>
              <a:ext uri="{FF2B5EF4-FFF2-40B4-BE49-F238E27FC236}">
                <a16:creationId xmlns:a16="http://schemas.microsoft.com/office/drawing/2014/main" id="{5F286088-3441-4FED-9F9D-30338F833E15}"/>
              </a:ext>
            </a:extLst>
          </p:cNvPr>
          <p:cNvSpPr/>
          <p:nvPr/>
        </p:nvSpPr>
        <p:spPr>
          <a:xfrm>
            <a:off x="0" y="6400800"/>
            <a:ext cx="12192000" cy="457200"/>
          </a:xfrm>
          <a:prstGeom prst="rect">
            <a:avLst/>
          </a:prstGeom>
          <a:blipFill>
            <a:blip r:embed="rId14"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Blue Footer Bar" descr="This decorative footer image is composed of two parts; the first, bottommost element is a blue bar with a dark-to-light, left-to-right gradient. Above this is a thinner rectangle with an interior network if irregular triangular facets. The facets are colored in a ramped fashion, beginning with purple on the left-hand-side and transitioning through blue, green, yellow, and finally a pale orange on the far right.">
            <a:extLst>
              <a:ext uri="{FF2B5EF4-FFF2-40B4-BE49-F238E27FC236}">
                <a16:creationId xmlns:a16="http://schemas.microsoft.com/office/drawing/2014/main" id="{CE45C7C4-679D-4E4F-A5F8-B7251EC4EC04}"/>
              </a:ext>
            </a:extLst>
          </p:cNvPr>
          <p:cNvSpPr/>
          <p:nvPr/>
        </p:nvSpPr>
        <p:spPr>
          <a:xfrm>
            <a:off x="0" y="6477001"/>
            <a:ext cx="12192000" cy="381000"/>
          </a:xfrm>
          <a:prstGeom prst="rect">
            <a:avLst/>
          </a:prstGeom>
          <a:gradFill>
            <a:gsLst>
              <a:gs pos="25000">
                <a:srgbClr val="00234E"/>
              </a:gs>
              <a:gs pos="100000">
                <a:srgbClr val="003478"/>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Slide Number Blue Shadow">
            <a:extLst>
              <a:ext uri="{FF2B5EF4-FFF2-40B4-BE49-F238E27FC236}">
                <a16:creationId xmlns:a16="http://schemas.microsoft.com/office/drawing/2014/main" id="{F7ADFFEE-5D55-4C2E-AA59-41176E8C4AEF}"/>
              </a:ext>
              <a:ext uri="{C183D7F6-B498-43B3-948B-1728B52AA6E4}">
                <adec:decorative xmlns:adec="http://schemas.microsoft.com/office/drawing/2017/decorative" val="1"/>
              </a:ext>
            </a:extLst>
          </p:cNvPr>
          <p:cNvSpPr/>
          <p:nvPr/>
        </p:nvSpPr>
        <p:spPr>
          <a:xfrm>
            <a:off x="11201400" y="6521262"/>
            <a:ext cx="320040" cy="320040"/>
          </a:xfrm>
          <a:prstGeom prst="roundRect">
            <a:avLst>
              <a:gd name="adj" fmla="val 11625"/>
            </a:avLst>
          </a:prstGeom>
          <a:solidFill>
            <a:srgbClr val="0020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ooter Keystone">
            <a:extLst>
              <a:ext uri="{FF2B5EF4-FFF2-40B4-BE49-F238E27FC236}">
                <a16:creationId xmlns:a16="http://schemas.microsoft.com/office/drawing/2014/main" id="{B78B0971-F0EC-4E03-80C1-564E9B3312A0}"/>
              </a:ext>
              <a:ext uri="{C183D7F6-B498-43B3-948B-1728B52AA6E4}">
                <adec:decorative xmlns:adec="http://schemas.microsoft.com/office/drawing/2017/decorative" val="1"/>
              </a:ext>
            </a:extLst>
          </p:cNvPr>
          <p:cNvSpPr/>
          <p:nvPr/>
        </p:nvSpPr>
        <p:spPr>
          <a:xfrm>
            <a:off x="11465259" y="6544123"/>
            <a:ext cx="81881" cy="82569"/>
          </a:xfrm>
          <a:prstGeom prst="roundRect">
            <a:avLst>
              <a:gd name="adj" fmla="val 11625"/>
            </a:avLst>
          </a:prstGeom>
          <a:noFill/>
          <a:ln w="9525">
            <a:solidFill>
              <a:schemeClr val="accent1">
                <a:lumMod val="40000"/>
                <a:lumOff val="60000"/>
                <a:alpha val="1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Tetra Tech Logo" descr="This is a logo for the engineering firm Tetra Tech. It consists of a blue rectangle with rounded edges containing a blue uppercase T and a blue lowercase t in block font on a white background. To the right, the words &quot;Tetra Tech&quot; appear in block font as well.">
            <a:extLst>
              <a:ext uri="{FF2B5EF4-FFF2-40B4-BE49-F238E27FC236}">
                <a16:creationId xmlns:a16="http://schemas.microsoft.com/office/drawing/2014/main" id="{6AEE4F3F-87F9-4FC0-97B7-A48407A54BCA}"/>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10287000" y="548640"/>
            <a:ext cx="1320394" cy="347472"/>
          </a:xfrm>
          <a:prstGeom prst="rect">
            <a:avLst/>
          </a:prstGeom>
        </p:spPr>
      </p:pic>
      <p:sp>
        <p:nvSpPr>
          <p:cNvPr id="23" name="Upper-Left-Corner Multicolor Matte">
            <a:extLst>
              <a:ext uri="{FF2B5EF4-FFF2-40B4-BE49-F238E27FC236}">
                <a16:creationId xmlns:a16="http://schemas.microsoft.com/office/drawing/2014/main" id="{EDC1D519-9F8F-4771-A838-F2B7DBDF8480}"/>
              </a:ext>
              <a:ext uri="{C183D7F6-B498-43B3-948B-1728B52AA6E4}">
                <adec:decorative xmlns:adec="http://schemas.microsoft.com/office/drawing/2017/decorative" val="1"/>
              </a:ext>
            </a:extLst>
          </p:cNvPr>
          <p:cNvSpPr/>
          <p:nvPr/>
        </p:nvSpPr>
        <p:spPr>
          <a:xfrm>
            <a:off x="1" y="254019"/>
            <a:ext cx="457199" cy="838200"/>
          </a:xfrm>
          <a:custGeom>
            <a:avLst/>
            <a:gdLst>
              <a:gd name="connsiteX0" fmla="*/ 0 w 459819"/>
              <a:gd name="connsiteY0" fmla="*/ 0 h 838200"/>
              <a:gd name="connsiteX1" fmla="*/ 411547 w 459819"/>
              <a:gd name="connsiteY1" fmla="*/ 0 h 838200"/>
              <a:gd name="connsiteX2" fmla="*/ 459819 w 459819"/>
              <a:gd name="connsiteY2" fmla="*/ 48272 h 838200"/>
              <a:gd name="connsiteX3" fmla="*/ 459819 w 459819"/>
              <a:gd name="connsiteY3" fmla="*/ 789928 h 838200"/>
              <a:gd name="connsiteX4" fmla="*/ 411547 w 459819"/>
              <a:gd name="connsiteY4" fmla="*/ 838200 h 838200"/>
              <a:gd name="connsiteX5" fmla="*/ 0 w 459819"/>
              <a:gd name="connsiteY5" fmla="*/ 838200 h 838200"/>
              <a:gd name="connsiteX6" fmla="*/ 0 w 459819"/>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819" h="838200">
                <a:moveTo>
                  <a:pt x="0" y="0"/>
                </a:moveTo>
                <a:lnTo>
                  <a:pt x="411547" y="0"/>
                </a:lnTo>
                <a:cubicBezTo>
                  <a:pt x="438207" y="0"/>
                  <a:pt x="459819" y="21612"/>
                  <a:pt x="459819" y="48272"/>
                </a:cubicBezTo>
                <a:lnTo>
                  <a:pt x="459819" y="789928"/>
                </a:lnTo>
                <a:cubicBezTo>
                  <a:pt x="459819" y="816588"/>
                  <a:pt x="438207" y="838200"/>
                  <a:pt x="411547" y="838200"/>
                </a:cubicBezTo>
                <a:lnTo>
                  <a:pt x="0" y="838200"/>
                </a:lnTo>
                <a:lnTo>
                  <a:pt x="0" y="0"/>
                </a:lnTo>
                <a:close/>
              </a:path>
            </a:pathLst>
          </a:custGeom>
          <a:blipFill>
            <a:blip r:embed="rId16"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Upper-Left-Corner Blue Matte">
            <a:extLst>
              <a:ext uri="{FF2B5EF4-FFF2-40B4-BE49-F238E27FC236}">
                <a16:creationId xmlns:a16="http://schemas.microsoft.com/office/drawing/2014/main" id="{3FC858A8-D66B-4A45-B306-F5644F68D275}"/>
              </a:ext>
              <a:ext uri="{C183D7F6-B498-43B3-948B-1728B52AA6E4}">
                <adec:decorative xmlns:adec="http://schemas.microsoft.com/office/drawing/2017/decorative" val="1"/>
              </a:ext>
            </a:extLst>
          </p:cNvPr>
          <p:cNvSpPr/>
          <p:nvPr/>
        </p:nvSpPr>
        <p:spPr>
          <a:xfrm>
            <a:off x="1" y="314901"/>
            <a:ext cx="304799" cy="838200"/>
          </a:xfrm>
          <a:custGeom>
            <a:avLst/>
            <a:gdLst>
              <a:gd name="connsiteX0" fmla="*/ 0 w 459819"/>
              <a:gd name="connsiteY0" fmla="*/ 0 h 838200"/>
              <a:gd name="connsiteX1" fmla="*/ 411547 w 459819"/>
              <a:gd name="connsiteY1" fmla="*/ 0 h 838200"/>
              <a:gd name="connsiteX2" fmla="*/ 459819 w 459819"/>
              <a:gd name="connsiteY2" fmla="*/ 48272 h 838200"/>
              <a:gd name="connsiteX3" fmla="*/ 459819 w 459819"/>
              <a:gd name="connsiteY3" fmla="*/ 789928 h 838200"/>
              <a:gd name="connsiteX4" fmla="*/ 411547 w 459819"/>
              <a:gd name="connsiteY4" fmla="*/ 838200 h 838200"/>
              <a:gd name="connsiteX5" fmla="*/ 0 w 459819"/>
              <a:gd name="connsiteY5" fmla="*/ 838200 h 838200"/>
              <a:gd name="connsiteX6" fmla="*/ 0 w 459819"/>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819" h="838200">
                <a:moveTo>
                  <a:pt x="0" y="0"/>
                </a:moveTo>
                <a:lnTo>
                  <a:pt x="411547" y="0"/>
                </a:lnTo>
                <a:cubicBezTo>
                  <a:pt x="438207" y="0"/>
                  <a:pt x="459819" y="21612"/>
                  <a:pt x="459819" y="48272"/>
                </a:cubicBezTo>
                <a:lnTo>
                  <a:pt x="459819" y="789928"/>
                </a:lnTo>
                <a:cubicBezTo>
                  <a:pt x="459819" y="816588"/>
                  <a:pt x="438207" y="838200"/>
                  <a:pt x="411547" y="838200"/>
                </a:cubicBezTo>
                <a:lnTo>
                  <a:pt x="0" y="838200"/>
                </a:lnTo>
                <a:lnTo>
                  <a:pt x="0" y="0"/>
                </a:lnTo>
                <a:close/>
              </a:path>
            </a:pathLst>
          </a:custGeom>
          <a:solidFill>
            <a:srgbClr val="00347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Body">
            <a:extLst>
              <a:ext uri="{FF2B5EF4-FFF2-40B4-BE49-F238E27FC236}">
                <a16:creationId xmlns:a16="http://schemas.microsoft.com/office/drawing/2014/main" id="{73C14EDF-00BC-4F38-AEFA-C5707A8461DD}"/>
              </a:ext>
            </a:extLst>
          </p:cNvPr>
          <p:cNvSpPr>
            <a:spLocks noGrp="1"/>
          </p:cNvSpPr>
          <p:nvPr>
            <p:ph type="body" idx="1"/>
          </p:nvPr>
        </p:nvSpPr>
        <p:spPr>
          <a:xfrm>
            <a:off x="612648" y="1371600"/>
            <a:ext cx="10972800" cy="4800600"/>
          </a:xfrm>
          <a:prstGeom prst="rect">
            <a:avLst/>
          </a:prstGeom>
        </p:spPr>
        <p:txBody>
          <a:bodyPr vert="horz" lIns="91440" tIns="45720" rIns="91440" bIns="45720" rtlCol="0">
            <a:normAutofit/>
          </a:bodyPr>
          <a:lstStyle/>
          <a:p>
            <a:pPr lvl="0"/>
            <a:r>
              <a:rPr lang="en-US"/>
              <a:t>Click to add text</a:t>
            </a:r>
          </a:p>
          <a:p>
            <a:pPr lvl="1"/>
            <a:r>
              <a:rPr lang="en-US"/>
              <a:t>Second level</a:t>
            </a:r>
          </a:p>
          <a:p>
            <a:pPr lvl="2"/>
            <a:r>
              <a:rPr lang="en-US"/>
              <a:t>Third level</a:t>
            </a:r>
          </a:p>
          <a:p>
            <a:pPr lvl="3"/>
            <a:r>
              <a:rPr lang="en-US"/>
              <a:t>Fourth level</a:t>
            </a:r>
          </a:p>
          <a:p>
            <a:pPr lvl="4"/>
            <a:r>
              <a:rPr lang="en-US"/>
              <a:t>Fifth level</a:t>
            </a:r>
          </a:p>
        </p:txBody>
      </p:sp>
      <p:sp>
        <p:nvSpPr>
          <p:cNvPr id="3" name="Title Placeholder">
            <a:extLst>
              <a:ext uri="{FF2B5EF4-FFF2-40B4-BE49-F238E27FC236}">
                <a16:creationId xmlns:a16="http://schemas.microsoft.com/office/drawing/2014/main" id="{65CD5A54-5313-46C1-A3B8-8970A73F638D}"/>
              </a:ext>
            </a:extLst>
          </p:cNvPr>
          <p:cNvSpPr>
            <a:spLocks noGrp="1"/>
          </p:cNvSpPr>
          <p:nvPr>
            <p:ph type="title"/>
          </p:nvPr>
        </p:nvSpPr>
        <p:spPr>
          <a:xfrm>
            <a:off x="612648" y="274320"/>
            <a:ext cx="9144000" cy="868680"/>
          </a:xfrm>
          <a:prstGeom prst="rect">
            <a:avLst/>
          </a:prstGeom>
        </p:spPr>
        <p:txBody>
          <a:bodyPr vert="horz" lIns="91440" tIns="45720" rIns="91440" bIns="45720" rtlCol="0" anchor="ctr">
            <a:normAutofit/>
          </a:bodyPr>
          <a:lstStyle/>
          <a:p>
            <a:r>
              <a:rPr lang="en-US"/>
              <a:t>Click to add title</a:t>
            </a:r>
          </a:p>
        </p:txBody>
      </p:sp>
    </p:spTree>
    <p:extLst>
      <p:ext uri="{BB962C8B-B14F-4D97-AF65-F5344CB8AC3E}">
        <p14:creationId xmlns:p14="http://schemas.microsoft.com/office/powerpoint/2010/main" val="400487285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90" r:id="rId10"/>
    <p:sldLayoutId id="2147483791" r:id="rId11"/>
    <p:sldLayoutId id="2147483792" r:id="rId12"/>
  </p:sldLayoutIdLst>
  <p:hf hdr="0" ftr="0" dt="0"/>
  <p:txStyles>
    <p:titleStyle>
      <a:lvl1pPr algn="l" defTabSz="914400" rtl="0" eaLnBrk="1" latinLnBrk="0" hangingPunct="1">
        <a:lnSpc>
          <a:spcPct val="90000"/>
        </a:lnSpc>
        <a:spcBef>
          <a:spcPct val="0"/>
        </a:spcBef>
        <a:buNone/>
        <a:defRPr sz="2800" b="1" kern="1200">
          <a:solidFill>
            <a:schemeClr val="accent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ource Sans Pro" panose="020B0503030403020204" pitchFamily="34" charset="0"/>
          <a:ea typeface="Source Sans Pro" panose="020B0503030403020204" pitchFamily="34" charset="0"/>
          <a:cs typeface="+mn-cs"/>
        </a:defRPr>
      </a:lvl1pPr>
      <a:lvl2pPr marL="685800" indent="-228600" algn="l" defTabSz="914400" rtl="0" eaLnBrk="1" latinLnBrk="0" hangingPunct="1">
        <a:lnSpc>
          <a:spcPct val="90000"/>
        </a:lnSpc>
        <a:spcBef>
          <a:spcPts val="500"/>
        </a:spcBef>
        <a:buClrTx/>
        <a:buFont typeface="Wingdings" panose="05000000000000000000" pitchFamily="2" charset="2"/>
        <a:buChar char="§"/>
        <a:defRPr sz="2400" kern="1200">
          <a:solidFill>
            <a:schemeClr val="tx1"/>
          </a:solidFill>
          <a:latin typeface="Source Sans Pro" panose="020B0503030403020204" pitchFamily="34" charset="0"/>
          <a:ea typeface="Source Sans Pro" panose="020B0503030403020204" pitchFamily="34" charset="0"/>
          <a:cs typeface="+mn-cs"/>
        </a:defRPr>
      </a:lvl2pPr>
      <a:lvl3pPr marL="1143000" indent="-228600" algn="l" defTabSz="914400" rtl="0" eaLnBrk="1" latinLnBrk="0" hangingPunct="1">
        <a:lnSpc>
          <a:spcPct val="90000"/>
        </a:lnSpc>
        <a:spcBef>
          <a:spcPts val="500"/>
        </a:spcBef>
        <a:buFont typeface="Source Sans Pro" panose="020B0503030403020204" pitchFamily="34" charset="0"/>
        <a:buChar char="—"/>
        <a:defRPr sz="2000" kern="1200">
          <a:solidFill>
            <a:schemeClr val="tx1"/>
          </a:solidFill>
          <a:latin typeface="Source Sans Pro" panose="020B0503030403020204" pitchFamily="34" charset="0"/>
          <a:ea typeface="Source Sans Pro" panose="020B0503030403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ource Sans Pro" panose="020B0503030403020204" pitchFamily="34" charset="0"/>
          <a:ea typeface="Source Sans Pro" panose="020B0503030403020204" pitchFamily="34" charset="0"/>
          <a:cs typeface="+mn-cs"/>
        </a:defRPr>
      </a:lvl4pPr>
      <a:lvl5pPr marL="2057400" indent="-228600" algn="l" defTabSz="914400" rtl="0" eaLnBrk="1" latinLnBrk="0" hangingPunct="1">
        <a:lnSpc>
          <a:spcPct val="90000"/>
        </a:lnSpc>
        <a:spcBef>
          <a:spcPts val="500"/>
        </a:spcBef>
        <a:buSzPct val="90000"/>
        <a:buFont typeface="Wingdings" panose="05000000000000000000" pitchFamily="2" charset="2"/>
        <a:buChar char="§"/>
        <a:defRPr sz="1800" kern="1200">
          <a:solidFill>
            <a:schemeClr val="tx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hyperlink" Target="https://www.fema.gov/glossary/community-assistance-visit-cav"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www.crsviz.com/CrsViz/Details/771"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hyperlink" Target="https://www.crsviz.com/CrsViz/Details/771"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www.fema.gov/sites/default/files/2020-08/fema_nfip-checklist-2018-i-code.pdf" TargetMode="Externa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hyperlink" Target="https://www.fema.gov/sites/default/files/documents/fema_building-code-exceed-nfip-significant_2021.pdf" TargetMode="External"/><Relationship Id="rId5" Type="http://schemas.openxmlformats.org/officeDocument/2006/relationships/image" Target="../media/image29.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mailto:%7Cbobby.cobelli@fema.dhs.gov" TargetMode="External"/><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hyperlink" Target="https://crsresources.org/100-2/" TargetMode="External"/><Relationship Id="rId4" Type="http://schemas.openxmlformats.org/officeDocument/2006/relationships/hyperlink" Target="mailto:tim.w.keaton@wv.gov"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Melissa.Mitchell@tetratech.com"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15.pn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3" Type="http://schemas.openxmlformats.org/officeDocument/2006/relationships/hyperlink" Target="https://wvfma.org/cfm-program"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hyperlink" Target="https://www.fema.gov/sites/default/files/documents/fema_fy22-bric-technical-evaluation-criteria-psm.pdf"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
            <a:extLst>
              <a:ext uri="{FF2B5EF4-FFF2-40B4-BE49-F238E27FC236}">
                <a16:creationId xmlns:a16="http://schemas.microsoft.com/office/drawing/2014/main" id="{014EF5FE-08D0-6CFE-0947-770292A61A2F}"/>
              </a:ext>
            </a:extLst>
          </p:cNvPr>
          <p:cNvSpPr>
            <a:spLocks noGrp="1"/>
          </p:cNvSpPr>
          <p:nvPr>
            <p:ph type="body" sz="quarter" idx="13"/>
          </p:nvPr>
        </p:nvSpPr>
        <p:spPr>
          <a:xfrm>
            <a:off x="5715000" y="3657600"/>
            <a:ext cx="3581400" cy="1981200"/>
          </a:xfrm>
        </p:spPr>
        <p:txBody>
          <a:bodyPr>
            <a:noAutofit/>
          </a:bodyPr>
          <a:lstStyle/>
          <a:p>
            <a:pPr>
              <a:lnSpc>
                <a:spcPct val="120000"/>
              </a:lnSpc>
            </a:pPr>
            <a:r>
              <a:rPr lang="en-US" sz="3500" dirty="0"/>
              <a:t>CRS: You Are Closer Than You Think</a:t>
            </a:r>
          </a:p>
        </p:txBody>
      </p:sp>
      <p:pic>
        <p:nvPicPr>
          <p:cNvPr id="5" name="Picture Placeholder 4" descr="A picture containing text, outdoor, bench&#10;&#10;Description automatically generated">
            <a:extLst>
              <a:ext uri="{FF2B5EF4-FFF2-40B4-BE49-F238E27FC236}">
                <a16:creationId xmlns:a16="http://schemas.microsoft.com/office/drawing/2014/main" id="{6113DA84-42F1-2CFC-949B-0B9674014079}"/>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t="6969" r="1" b="6970"/>
          <a:stretch/>
        </p:blipFill>
        <p:spPr>
          <a:xfrm>
            <a:off x="685800" y="521208"/>
            <a:ext cx="4800601" cy="5330952"/>
          </a:xfrm>
          <a:noFill/>
          <a:ln>
            <a:solidFill>
              <a:schemeClr val="accent1"/>
            </a:solidFill>
          </a:ln>
        </p:spPr>
      </p:pic>
      <p:pic>
        <p:nvPicPr>
          <p:cNvPr id="3" name="Picture Placeholder 2" descr="A bench in a park&#10;&#10;Description automatically generated with medium confidence">
            <a:extLst>
              <a:ext uri="{FF2B5EF4-FFF2-40B4-BE49-F238E27FC236}">
                <a16:creationId xmlns:a16="http://schemas.microsoft.com/office/drawing/2014/main" id="{737CBC77-8578-08DD-8F78-2E8E9D7AA7B8}"/>
              </a:ext>
            </a:extLst>
          </p:cNvPr>
          <p:cNvPicPr>
            <a:picLocks noGrp="1" noChangeAspect="1"/>
          </p:cNvPicPr>
          <p:nvPr>
            <p:ph type="pic" sz="quarter" idx="15"/>
          </p:nvPr>
        </p:nvPicPr>
        <p:blipFill rotWithShape="1">
          <a:blip r:embed="rId4">
            <a:extLst>
              <a:ext uri="{28A0092B-C50C-407E-A947-70E740481C1C}">
                <a14:useLocalDpi xmlns:a14="http://schemas.microsoft.com/office/drawing/2010/main" val="0"/>
              </a:ext>
            </a:extLst>
          </a:blip>
          <a:srcRect t="27541" r="-3" b="14390"/>
          <a:stretch/>
        </p:blipFill>
        <p:spPr>
          <a:xfrm>
            <a:off x="5486400" y="1161288"/>
            <a:ext cx="3127248" cy="2350008"/>
          </a:xfrm>
          <a:noFill/>
          <a:ln>
            <a:solidFill>
              <a:schemeClr val="accent1"/>
            </a:solidFill>
          </a:ln>
        </p:spPr>
      </p:pic>
      <p:sp>
        <p:nvSpPr>
          <p:cNvPr id="22" name="Slide Number Placeholder 5">
            <a:extLst>
              <a:ext uri="{FF2B5EF4-FFF2-40B4-BE49-F238E27FC236}">
                <a16:creationId xmlns:a16="http://schemas.microsoft.com/office/drawing/2014/main" id="{E89BA91B-97B6-273D-16CF-31845F2367E6}"/>
              </a:ext>
            </a:extLst>
          </p:cNvPr>
          <p:cNvSpPr>
            <a:spLocks noGrp="1"/>
          </p:cNvSpPr>
          <p:nvPr>
            <p:ph type="sldNum" sz="quarter" idx="4"/>
          </p:nvPr>
        </p:nvSpPr>
        <p:spPr>
          <a:xfrm>
            <a:off x="11201400" y="6519672"/>
            <a:ext cx="320040" cy="320040"/>
          </a:xfrm>
        </p:spPr>
        <p:txBody>
          <a:bodyPr/>
          <a:lstStyle/>
          <a:p>
            <a:pPr>
              <a:spcAft>
                <a:spcPts val="600"/>
              </a:spcAft>
            </a:pPr>
            <a:fld id="{A15C5EC1-1BEF-49A0-A8DA-B672C63EDCC2}" type="slidenum">
              <a:rPr lang="en-US" smtClean="0"/>
              <a:pPr>
                <a:spcAft>
                  <a:spcPts val="600"/>
                </a:spcAft>
              </a:pPr>
              <a:t>1</a:t>
            </a:fld>
            <a:endParaRPr lang="en-US"/>
          </a:p>
        </p:txBody>
      </p:sp>
    </p:spTree>
    <p:extLst>
      <p:ext uri="{BB962C8B-B14F-4D97-AF65-F5344CB8AC3E}">
        <p14:creationId xmlns:p14="http://schemas.microsoft.com/office/powerpoint/2010/main" val="370289481"/>
      </p:ext>
    </p:extLst>
  </p:cSld>
  <p:clrMapOvr>
    <a:masterClrMapping/>
  </p:clrMapOvr>
  <mc:AlternateContent xmlns:mc="http://schemas.openxmlformats.org/markup-compatibility/2006" xmlns:p14="http://schemas.microsoft.com/office/powerpoint/2010/main">
    <mc:Choice Requires="p14">
      <p:transition spd="slow" p14:dur="2000" advTm="37542"/>
    </mc:Choice>
    <mc:Fallback xmlns="">
      <p:transition spd="slow" advTm="3754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0" y="1395645"/>
            <a:ext cx="10883900" cy="4776555"/>
          </a:xfrm>
        </p:spPr>
        <p:txBody>
          <a:bodyPr>
            <a:normAutofit lnSpcReduction="10000"/>
          </a:bodyPr>
          <a:lstStyle/>
          <a:p>
            <a:pPr marL="457200" lvl="1" indent="0">
              <a:buNone/>
            </a:pPr>
            <a:r>
              <a:rPr lang="en-US" b="1" dirty="0"/>
              <a:t>IN GOOD STANDING WITH THE NFIP</a:t>
            </a:r>
          </a:p>
          <a:p>
            <a:pPr marL="457200" lvl="1" indent="0">
              <a:buNone/>
            </a:pPr>
            <a:endParaRPr lang="en-US" b="1" dirty="0"/>
          </a:p>
          <a:p>
            <a:pPr lvl="1">
              <a:buFont typeface="Wingdings" panose="05000000000000000000" pitchFamily="2" charset="2"/>
              <a:buChar char="Ø"/>
            </a:pPr>
            <a:r>
              <a:rPr lang="en-US" dirty="0"/>
              <a:t>Community Assistance Visit (CAV) with the State and/or FEMA Region</a:t>
            </a:r>
          </a:p>
          <a:p>
            <a:pPr marL="457200" lvl="1" indent="0">
              <a:buNone/>
            </a:pPr>
            <a:endParaRPr lang="en-US" dirty="0"/>
          </a:p>
          <a:p>
            <a:pPr lvl="1">
              <a:buFont typeface="Wingdings" panose="05000000000000000000" pitchFamily="2" charset="2"/>
              <a:buChar char="Ø"/>
            </a:pPr>
            <a:r>
              <a:rPr lang="en-US" dirty="0"/>
              <a:t>CAV consists of a tour of the floodplain, an inspection of community permit files, administrative procedures, enforcement,  and meetings with local appointed and elected officials</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Technical assistance to the community and assuring that the community is adequately enforcing its floodplain management regulations</a:t>
            </a:r>
          </a:p>
          <a:p>
            <a:pPr marL="457200" lvl="1" indent="0">
              <a:buNone/>
            </a:pPr>
            <a:endParaRPr lang="en-US" dirty="0"/>
          </a:p>
          <a:p>
            <a:pPr lvl="1">
              <a:buFont typeface="Wingdings" panose="05000000000000000000" pitchFamily="2" charset="2"/>
              <a:buChar char="Ø"/>
            </a:pPr>
            <a:r>
              <a:rPr lang="en-US" dirty="0"/>
              <a:t>FEMA or the State will work with the community to help them bring their program into compliance with NFIP requirements                        </a:t>
            </a:r>
            <a:r>
              <a:rPr lang="en-US" sz="800" dirty="0">
                <a:hlinkClick r:id="rId3"/>
              </a:rPr>
              <a:t>Community Assistance Visit (CAV) | FEMA.gov</a:t>
            </a:r>
            <a:endParaRPr lang="en-US" sz="800" dirty="0"/>
          </a:p>
          <a:p>
            <a:pPr marL="457200" lvl="1" indent="0">
              <a:buNone/>
            </a:pPr>
            <a:endParaRPr lang="en-US" dirty="0"/>
          </a:p>
          <a:p>
            <a:pPr marL="457200" lvl="1" indent="0">
              <a:buNone/>
            </a:pPr>
            <a:endParaRPr lang="en-US" b="1" dirty="0"/>
          </a:p>
          <a:p>
            <a:pPr marL="457200" lvl="1" indent="0">
              <a:buNone/>
            </a:pPr>
            <a:endParaRPr lang="en-US" b="1" dirty="0"/>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10</a:t>
            </a:fld>
            <a:endParaRPr lang="en-US"/>
          </a:p>
        </p:txBody>
      </p:sp>
    </p:spTree>
    <p:extLst>
      <p:ext uri="{BB962C8B-B14F-4D97-AF65-F5344CB8AC3E}">
        <p14:creationId xmlns:p14="http://schemas.microsoft.com/office/powerpoint/2010/main" val="325903740"/>
      </p:ext>
    </p:extLst>
  </p:cSld>
  <p:clrMapOvr>
    <a:masterClrMapping/>
  </p:clrMapOvr>
  <mc:AlternateContent xmlns:mc="http://schemas.openxmlformats.org/markup-compatibility/2006" xmlns:p14="http://schemas.microsoft.com/office/powerpoint/2010/main">
    <mc:Choice Requires="p14">
      <p:transition spd="slow" p14:dur="2000" advTm="62186"/>
    </mc:Choice>
    <mc:Fallback xmlns="">
      <p:transition spd="slow" advTm="6218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0" y="1395645"/>
            <a:ext cx="10883900" cy="4776555"/>
          </a:xfrm>
        </p:spPr>
        <p:txBody>
          <a:bodyPr>
            <a:normAutofit/>
          </a:bodyPr>
          <a:lstStyle/>
          <a:p>
            <a:pPr marL="457200" lvl="1" indent="0">
              <a:buNone/>
            </a:pPr>
            <a:r>
              <a:rPr lang="en-US" b="1" dirty="0"/>
              <a:t>CRS ACTIVITY 310- ELEVATION CERTIFICATES</a:t>
            </a:r>
          </a:p>
          <a:p>
            <a:pPr marL="457200" lvl="1" indent="0">
              <a:buNone/>
            </a:pPr>
            <a:endParaRPr lang="en-US" b="1" dirty="0"/>
          </a:p>
          <a:p>
            <a:pPr lvl="1">
              <a:buFont typeface="Wingdings" panose="05000000000000000000" pitchFamily="2" charset="2"/>
              <a:buChar char="Ø"/>
            </a:pPr>
            <a:r>
              <a:rPr lang="en-US" dirty="0"/>
              <a:t>CRS participating communities are required to collect, review, and maintain construction certificates</a:t>
            </a:r>
          </a:p>
          <a:p>
            <a:pPr marL="457200" lvl="1" indent="0">
              <a:buNone/>
            </a:pPr>
            <a:endParaRPr lang="en-US" dirty="0"/>
          </a:p>
          <a:p>
            <a:pPr lvl="1">
              <a:buFont typeface="Wingdings" panose="05000000000000000000" pitchFamily="2" charset="2"/>
              <a:buChar char="Ø"/>
            </a:pPr>
            <a:r>
              <a:rPr lang="en-US" dirty="0"/>
              <a:t>Construction certificates are reviewed to a higher standard</a:t>
            </a:r>
          </a:p>
          <a:p>
            <a:pPr lvl="1">
              <a:buFont typeface="Wingdings" panose="05000000000000000000" pitchFamily="2" charset="2"/>
              <a:buChar char="Ø"/>
            </a:pPr>
            <a:endParaRPr lang="en-US" dirty="0"/>
          </a:p>
          <a:p>
            <a:pPr lvl="1">
              <a:buFont typeface="Wingdings" panose="05000000000000000000" pitchFamily="2" charset="2"/>
              <a:buChar char="Ø"/>
            </a:pPr>
            <a:r>
              <a:rPr lang="en-US" dirty="0"/>
              <a:t>Program prerequisite verified annually</a:t>
            </a:r>
          </a:p>
          <a:p>
            <a:pPr marL="457200" lvl="1" indent="0">
              <a:buNone/>
            </a:pPr>
            <a:endParaRPr lang="en-US" dirty="0"/>
          </a:p>
          <a:p>
            <a:pPr lvl="1">
              <a:buFont typeface="Wingdings" panose="05000000000000000000" pitchFamily="2" charset="2"/>
              <a:buChar char="Ø"/>
            </a:pPr>
            <a:r>
              <a:rPr lang="en-US" dirty="0"/>
              <a:t>Requires standard operation procedures. Creditable SOPs will be assigned </a:t>
            </a:r>
            <a:r>
              <a:rPr lang="en-US" b="1" dirty="0"/>
              <a:t>38 points </a:t>
            </a:r>
            <a:r>
              <a:rPr lang="en-US" dirty="0"/>
              <a:t>under CRS Activity 310- Elevation Certificates</a:t>
            </a:r>
          </a:p>
          <a:p>
            <a:pPr marL="457200" lvl="1" indent="0">
              <a:buNone/>
            </a:pPr>
            <a:endParaRPr lang="en-US" dirty="0"/>
          </a:p>
          <a:p>
            <a:pPr marL="457200" lvl="1" indent="0">
              <a:buNone/>
            </a:pPr>
            <a:endParaRPr lang="en-US" b="1" dirty="0"/>
          </a:p>
          <a:p>
            <a:pPr marL="457200" lvl="1" indent="0">
              <a:buNone/>
            </a:pPr>
            <a:endParaRPr lang="en-US" b="1" dirty="0"/>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11</a:t>
            </a:fld>
            <a:endParaRPr lang="en-US"/>
          </a:p>
        </p:txBody>
      </p:sp>
    </p:spTree>
    <p:extLst>
      <p:ext uri="{BB962C8B-B14F-4D97-AF65-F5344CB8AC3E}">
        <p14:creationId xmlns:p14="http://schemas.microsoft.com/office/powerpoint/2010/main" val="853945562"/>
      </p:ext>
    </p:extLst>
  </p:cSld>
  <p:clrMapOvr>
    <a:masterClrMapping/>
  </p:clrMapOvr>
  <mc:AlternateContent xmlns:mc="http://schemas.openxmlformats.org/markup-compatibility/2006" xmlns:p14="http://schemas.microsoft.com/office/powerpoint/2010/main">
    <mc:Choice Requires="p14">
      <p:transition spd="slow" p14:dur="2000" advTm="62186"/>
    </mc:Choice>
    <mc:Fallback xmlns="">
      <p:transition spd="slow" advTm="6218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0" y="1159451"/>
            <a:ext cx="4988052" cy="5012750"/>
          </a:xfrm>
        </p:spPr>
        <p:txBody>
          <a:bodyPr>
            <a:normAutofit fontScale="92500" lnSpcReduction="10000"/>
          </a:bodyPr>
          <a:lstStyle/>
          <a:p>
            <a:pPr marL="457200" lvl="1" indent="0">
              <a:buNone/>
            </a:pPr>
            <a:r>
              <a:rPr lang="en-US" b="1" dirty="0"/>
              <a:t>CRS ACTIVITY 502- REPETITIVE LOSS CATEGORY</a:t>
            </a:r>
          </a:p>
          <a:p>
            <a:pPr marL="457200" lvl="1" indent="0">
              <a:buNone/>
            </a:pPr>
            <a:endParaRPr lang="en-US" b="1" dirty="0"/>
          </a:p>
          <a:p>
            <a:pPr lvl="1"/>
            <a:r>
              <a:rPr lang="en-US" dirty="0"/>
              <a:t>There is no CRS credit assigned to Activity 502</a:t>
            </a:r>
          </a:p>
          <a:p>
            <a:pPr lvl="1"/>
            <a:r>
              <a:rPr lang="en-US" dirty="0"/>
              <a:t>Credit would be assigned to CRS Activity 330-Outreach Projects, up to </a:t>
            </a:r>
            <a:r>
              <a:rPr lang="en-US" b="1" dirty="0"/>
              <a:t>36 points </a:t>
            </a:r>
            <a:r>
              <a:rPr lang="en-US" dirty="0"/>
              <a:t>for the required annual letter for Category B and C communities</a:t>
            </a:r>
          </a:p>
          <a:p>
            <a:pPr lvl="1"/>
            <a:r>
              <a:rPr lang="en-US" dirty="0"/>
              <a:t>Up to </a:t>
            </a:r>
            <a:r>
              <a:rPr lang="en-US" b="1" dirty="0"/>
              <a:t>382 points </a:t>
            </a:r>
            <a:r>
              <a:rPr lang="en-US" dirty="0"/>
              <a:t>may be realized under CRS Activity 510 for a CRS creditable Hazard Mitigation Plan and/or up to </a:t>
            </a:r>
            <a:r>
              <a:rPr lang="en-US" b="1" dirty="0"/>
              <a:t>140 points </a:t>
            </a:r>
            <a:r>
              <a:rPr lang="en-US" dirty="0"/>
              <a:t>for a CRS creditable Repetitive Loss Area Analysis</a:t>
            </a:r>
          </a:p>
          <a:p>
            <a:pPr marL="457200" lvl="1" indent="0">
              <a:buNone/>
            </a:pPr>
            <a:endParaRPr lang="en-US" b="1" dirty="0"/>
          </a:p>
          <a:p>
            <a:pPr marL="457200" lvl="1" indent="0">
              <a:buNone/>
            </a:pPr>
            <a:endParaRPr lang="en-US" dirty="0"/>
          </a:p>
          <a:p>
            <a:pPr marL="457200" lvl="1" indent="0">
              <a:buNone/>
            </a:pPr>
            <a:endParaRPr lang="en-US" b="1" dirty="0"/>
          </a:p>
          <a:p>
            <a:pPr marL="457200" lvl="1" indent="0">
              <a:buNone/>
            </a:pPr>
            <a:endParaRPr lang="en-US" b="1" dirty="0"/>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12</a:t>
            </a:fld>
            <a:endParaRPr lang="en-US"/>
          </a:p>
        </p:txBody>
      </p:sp>
      <p:pic>
        <p:nvPicPr>
          <p:cNvPr id="6" name="Picture 5">
            <a:extLst>
              <a:ext uri="{FF2B5EF4-FFF2-40B4-BE49-F238E27FC236}">
                <a16:creationId xmlns:a16="http://schemas.microsoft.com/office/drawing/2014/main" id="{D80FB10A-843F-F6FE-A253-B958937927DF}"/>
              </a:ext>
            </a:extLst>
          </p:cNvPr>
          <p:cNvPicPr>
            <a:picLocks noChangeAspect="1"/>
          </p:cNvPicPr>
          <p:nvPr/>
        </p:nvPicPr>
        <p:blipFill>
          <a:blip r:embed="rId3"/>
          <a:stretch>
            <a:fillRect/>
          </a:stretch>
        </p:blipFill>
        <p:spPr>
          <a:xfrm>
            <a:off x="4899152" y="1310158"/>
            <a:ext cx="6759448" cy="4711335"/>
          </a:xfrm>
          <a:prstGeom prst="rect">
            <a:avLst/>
          </a:prstGeom>
        </p:spPr>
      </p:pic>
    </p:spTree>
    <p:extLst>
      <p:ext uri="{BB962C8B-B14F-4D97-AF65-F5344CB8AC3E}">
        <p14:creationId xmlns:p14="http://schemas.microsoft.com/office/powerpoint/2010/main" val="2518635859"/>
      </p:ext>
    </p:extLst>
  </p:cSld>
  <p:clrMapOvr>
    <a:masterClrMapping/>
  </p:clrMapOvr>
  <mc:AlternateContent xmlns:mc="http://schemas.openxmlformats.org/markup-compatibility/2006" xmlns:p14="http://schemas.microsoft.com/office/powerpoint/2010/main">
    <mc:Choice Requires="p14">
      <p:transition spd="slow" p14:dur="2000" advTm="62186"/>
    </mc:Choice>
    <mc:Fallback xmlns="">
      <p:transition spd="slow" advTm="6218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0" y="1408345"/>
            <a:ext cx="11521440" cy="4776555"/>
          </a:xfrm>
        </p:spPr>
        <p:txBody>
          <a:bodyPr>
            <a:normAutofit/>
          </a:bodyPr>
          <a:lstStyle/>
          <a:p>
            <a:pPr marL="457200" lvl="1" indent="0">
              <a:buNone/>
            </a:pPr>
            <a:r>
              <a:rPr lang="en-US" b="1" dirty="0"/>
              <a:t>CRS AND GRANT OPPORTUNITIES</a:t>
            </a:r>
          </a:p>
          <a:p>
            <a:pPr marL="457200" lvl="1" indent="0">
              <a:buNone/>
            </a:pPr>
            <a:endParaRPr lang="en-US" b="1" dirty="0"/>
          </a:p>
          <a:p>
            <a:pPr lvl="1">
              <a:buFont typeface="Wingdings" panose="05000000000000000000" pitchFamily="2" charset="2"/>
              <a:buChar char="Ø"/>
            </a:pPr>
            <a:r>
              <a:rPr lang="en-US" dirty="0"/>
              <a:t> FEMA Go, grant application program</a:t>
            </a:r>
          </a:p>
          <a:p>
            <a:pPr lvl="3">
              <a:buFont typeface="Wingdings" panose="05000000000000000000" pitchFamily="2" charset="2"/>
              <a:buChar char="Ø"/>
            </a:pPr>
            <a:r>
              <a:rPr lang="en-US" sz="2400" dirty="0"/>
              <a:t>CRS Classification is a data collection point</a:t>
            </a:r>
          </a:p>
          <a:p>
            <a:pPr lvl="3">
              <a:buFont typeface="Wingdings" panose="05000000000000000000" pitchFamily="2" charset="2"/>
              <a:buChar char="Ø"/>
            </a:pPr>
            <a:endParaRPr lang="en-US" sz="2400" dirty="0"/>
          </a:p>
          <a:p>
            <a:pPr lvl="1">
              <a:buFont typeface="Wingdings" panose="05000000000000000000" pitchFamily="2" charset="2"/>
              <a:buChar char="Ø"/>
            </a:pPr>
            <a:r>
              <a:rPr lang="en-US" dirty="0"/>
              <a:t> BRIC technical score includes higher standards for the primary hazard they have identified in their supplication and that their project intends to mitigate. Examples:</a:t>
            </a:r>
          </a:p>
          <a:p>
            <a:pPr lvl="1">
              <a:buFont typeface="Wingdings" panose="05000000000000000000" pitchFamily="2" charset="2"/>
              <a:buChar char="Ø"/>
            </a:pPr>
            <a:endParaRPr lang="en-US" b="1" dirty="0"/>
          </a:p>
          <a:p>
            <a:pPr lvl="3">
              <a:buFont typeface="Wingdings" panose="05000000000000000000" pitchFamily="2" charset="2"/>
              <a:buChar char="Ø"/>
            </a:pPr>
            <a:r>
              <a:rPr lang="en-US" sz="2400" dirty="0"/>
              <a:t>Prohibition of fill within the floodway and/or </a:t>
            </a:r>
            <a:r>
              <a:rPr lang="en-US" sz="2400" b="1" dirty="0"/>
              <a:t>floodplain</a:t>
            </a:r>
          </a:p>
          <a:p>
            <a:pPr lvl="3">
              <a:buFont typeface="Wingdings" panose="05000000000000000000" pitchFamily="2" charset="2"/>
              <a:buChar char="Ø"/>
            </a:pPr>
            <a:r>
              <a:rPr lang="en-US" sz="2400" dirty="0"/>
              <a:t>Requiring at least </a:t>
            </a:r>
            <a:r>
              <a:rPr lang="en-US" sz="2400" b="1" dirty="0"/>
              <a:t>2 feet of freeboard </a:t>
            </a:r>
            <a:r>
              <a:rPr lang="en-US" sz="2400" dirty="0"/>
              <a:t>in all Special Flood Hazard Areas</a:t>
            </a:r>
          </a:p>
          <a:p>
            <a:pPr lvl="3">
              <a:buFont typeface="Wingdings" panose="05000000000000000000" pitchFamily="2" charset="2"/>
              <a:buChar char="Ø"/>
            </a:pPr>
            <a:r>
              <a:rPr lang="en-US" sz="2400" b="1" dirty="0"/>
              <a:t>Prohibition of siting/placement of critical facilities </a:t>
            </a:r>
            <a:r>
              <a:rPr lang="en-US" sz="2400" dirty="0"/>
              <a:t>within the 0.2% annual-chance-floodplain (aka 500-year floodplain)</a:t>
            </a:r>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13</a:t>
            </a:fld>
            <a:endParaRPr lang="en-US"/>
          </a:p>
        </p:txBody>
      </p:sp>
    </p:spTree>
    <p:extLst>
      <p:ext uri="{BB962C8B-B14F-4D97-AF65-F5344CB8AC3E}">
        <p14:creationId xmlns:p14="http://schemas.microsoft.com/office/powerpoint/2010/main" val="390457656"/>
      </p:ext>
    </p:extLst>
  </p:cSld>
  <p:clrMapOvr>
    <a:masterClrMapping/>
  </p:clrMapOvr>
  <mc:AlternateContent xmlns:mc="http://schemas.openxmlformats.org/markup-compatibility/2006" xmlns:p14="http://schemas.microsoft.com/office/powerpoint/2010/main">
    <mc:Choice Requires="p14">
      <p:transition spd="slow" p14:dur="2000" advTm="62186"/>
    </mc:Choice>
    <mc:Fallback xmlns="">
      <p:transition spd="slow" advTm="6218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0" y="1435100"/>
            <a:ext cx="7213600" cy="4686300"/>
          </a:xfrm>
        </p:spPr>
        <p:txBody>
          <a:bodyPr>
            <a:normAutofit/>
          </a:bodyPr>
          <a:lstStyle/>
          <a:p>
            <a:pPr marL="457200" lvl="1" indent="0">
              <a:buNone/>
            </a:pPr>
            <a:r>
              <a:rPr lang="en-US" b="1" dirty="0"/>
              <a:t>CRS AND NFIP INSURANCE DISCOUNT</a:t>
            </a:r>
          </a:p>
          <a:p>
            <a:pPr marL="457200" lvl="1" indent="0">
              <a:buNone/>
            </a:pPr>
            <a:endParaRPr lang="en-US" b="1" dirty="0"/>
          </a:p>
          <a:p>
            <a:pPr lvl="1">
              <a:buFont typeface="Wingdings" panose="05000000000000000000" pitchFamily="2" charset="2"/>
              <a:buChar char="Ø"/>
            </a:pPr>
            <a:r>
              <a:rPr lang="en-US" dirty="0"/>
              <a:t>Participation in the CRS program is the ONLY discount applied to National Flood Insurance Program flood insurance policies</a:t>
            </a:r>
          </a:p>
          <a:p>
            <a:pPr marL="457200" lvl="1" indent="0">
              <a:buNone/>
            </a:pPr>
            <a:endParaRPr lang="en-US" dirty="0"/>
          </a:p>
          <a:p>
            <a:pPr lvl="1">
              <a:buFont typeface="Wingdings" panose="05000000000000000000" pitchFamily="2" charset="2"/>
              <a:buChar char="Ø"/>
            </a:pPr>
            <a:r>
              <a:rPr lang="en-US" dirty="0"/>
              <a:t>Flood insurance discount ranges from 5-45%</a:t>
            </a:r>
          </a:p>
          <a:p>
            <a:pPr marL="457200" lvl="1" indent="0">
              <a:buNone/>
            </a:pPr>
            <a:endParaRPr lang="en-US" dirty="0"/>
          </a:p>
          <a:p>
            <a:pPr lvl="1">
              <a:buFont typeface="Wingdings" panose="05000000000000000000" pitchFamily="2" charset="2"/>
              <a:buChar char="Ø"/>
            </a:pPr>
            <a:r>
              <a:rPr lang="en-US" dirty="0"/>
              <a:t>Contact Tim for a summary of your community’s policy and premiums</a:t>
            </a:r>
          </a:p>
          <a:p>
            <a:pPr marL="457200" lvl="1" indent="0">
              <a:buNone/>
            </a:pPr>
            <a:endParaRPr lang="en-US" b="1" dirty="0"/>
          </a:p>
          <a:p>
            <a:pPr marL="457200" lvl="1" indent="0">
              <a:buNone/>
            </a:pPr>
            <a:endParaRPr lang="en-US" b="1" dirty="0"/>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14</a:t>
            </a:fld>
            <a:endParaRPr lang="en-US"/>
          </a:p>
        </p:txBody>
      </p:sp>
      <p:pic>
        <p:nvPicPr>
          <p:cNvPr id="8" name="Picture 7">
            <a:extLst>
              <a:ext uri="{FF2B5EF4-FFF2-40B4-BE49-F238E27FC236}">
                <a16:creationId xmlns:a16="http://schemas.microsoft.com/office/drawing/2014/main" id="{A46F0689-1D11-5C07-8EEE-E423D9A14D06}"/>
              </a:ext>
            </a:extLst>
          </p:cNvPr>
          <p:cNvPicPr>
            <a:picLocks noChangeAspect="1"/>
          </p:cNvPicPr>
          <p:nvPr/>
        </p:nvPicPr>
        <p:blipFill>
          <a:blip r:embed="rId3"/>
          <a:stretch>
            <a:fillRect/>
          </a:stretch>
        </p:blipFill>
        <p:spPr>
          <a:xfrm>
            <a:off x="6743700" y="1198552"/>
            <a:ext cx="3822700" cy="5159396"/>
          </a:xfrm>
          <a:prstGeom prst="rect">
            <a:avLst/>
          </a:prstGeom>
        </p:spPr>
      </p:pic>
    </p:spTree>
    <p:extLst>
      <p:ext uri="{BB962C8B-B14F-4D97-AF65-F5344CB8AC3E}">
        <p14:creationId xmlns:p14="http://schemas.microsoft.com/office/powerpoint/2010/main" val="3871888079"/>
      </p:ext>
    </p:extLst>
  </p:cSld>
  <p:clrMapOvr>
    <a:masterClrMapping/>
  </p:clrMapOvr>
  <mc:AlternateContent xmlns:mc="http://schemas.openxmlformats.org/markup-compatibility/2006" xmlns:p14="http://schemas.microsoft.com/office/powerpoint/2010/main">
    <mc:Choice Requires="p14">
      <p:transition spd="slow" p14:dur="2000" advTm="62186"/>
    </mc:Choice>
    <mc:Fallback xmlns="">
      <p:transition spd="slow" advTm="62186"/>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0" y="1435100"/>
            <a:ext cx="11772900" cy="4686300"/>
          </a:xfrm>
        </p:spPr>
        <p:txBody>
          <a:bodyPr>
            <a:normAutofit/>
          </a:bodyPr>
          <a:lstStyle/>
          <a:p>
            <a:pPr marL="457200" lvl="1" indent="0">
              <a:buNone/>
            </a:pPr>
            <a:r>
              <a:rPr lang="en-US" b="1" dirty="0"/>
              <a:t>CRS IN WEST VIRGINIA                                                                   </a:t>
            </a:r>
            <a:r>
              <a:rPr lang="en-US" sz="800" dirty="0">
                <a:hlinkClick r:id="rId3"/>
              </a:rPr>
              <a:t>CRS State Profiles | CRS Data Visualizations (crsviz.com)</a:t>
            </a:r>
            <a:endParaRPr lang="en-US" sz="800" b="1" dirty="0"/>
          </a:p>
          <a:p>
            <a:pPr marL="457200" lvl="1" indent="0">
              <a:buNone/>
            </a:pPr>
            <a:endParaRPr lang="en-US" b="1" dirty="0"/>
          </a:p>
          <a:p>
            <a:pPr marL="457200" lvl="1" indent="0">
              <a:buNone/>
            </a:pPr>
            <a:endParaRPr lang="en-US" b="1" dirty="0"/>
          </a:p>
          <a:p>
            <a:pPr marL="457200" lvl="1" indent="0">
              <a:buNone/>
            </a:pPr>
            <a:endParaRPr lang="en-US" b="1" dirty="0"/>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15</a:t>
            </a:fld>
            <a:endParaRPr lang="en-US"/>
          </a:p>
        </p:txBody>
      </p:sp>
      <p:pic>
        <p:nvPicPr>
          <p:cNvPr id="6" name="Picture 5">
            <a:extLst>
              <a:ext uri="{FF2B5EF4-FFF2-40B4-BE49-F238E27FC236}">
                <a16:creationId xmlns:a16="http://schemas.microsoft.com/office/drawing/2014/main" id="{E69EED52-B646-A495-31B9-7B51179B6C11}"/>
              </a:ext>
            </a:extLst>
          </p:cNvPr>
          <p:cNvPicPr>
            <a:picLocks noChangeAspect="1"/>
          </p:cNvPicPr>
          <p:nvPr/>
        </p:nvPicPr>
        <p:blipFill>
          <a:blip r:embed="rId4"/>
          <a:stretch>
            <a:fillRect/>
          </a:stretch>
        </p:blipFill>
        <p:spPr>
          <a:xfrm>
            <a:off x="419100" y="2031999"/>
            <a:ext cx="9788727" cy="3804181"/>
          </a:xfrm>
          <a:prstGeom prst="rect">
            <a:avLst/>
          </a:prstGeom>
        </p:spPr>
      </p:pic>
    </p:spTree>
    <p:extLst>
      <p:ext uri="{BB962C8B-B14F-4D97-AF65-F5344CB8AC3E}">
        <p14:creationId xmlns:p14="http://schemas.microsoft.com/office/powerpoint/2010/main" val="3281493974"/>
      </p:ext>
    </p:extLst>
  </p:cSld>
  <p:clrMapOvr>
    <a:masterClrMapping/>
  </p:clrMapOvr>
  <mc:AlternateContent xmlns:mc="http://schemas.openxmlformats.org/markup-compatibility/2006" xmlns:p14="http://schemas.microsoft.com/office/powerpoint/2010/main">
    <mc:Choice Requires="p14">
      <p:transition spd="slow" p14:dur="2000" advTm="62186"/>
    </mc:Choice>
    <mc:Fallback xmlns="">
      <p:transition spd="slow" advTm="6218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0" y="1435100"/>
            <a:ext cx="11772900" cy="4686300"/>
          </a:xfrm>
        </p:spPr>
        <p:txBody>
          <a:bodyPr>
            <a:normAutofit/>
          </a:bodyPr>
          <a:lstStyle/>
          <a:p>
            <a:pPr marL="457200" lvl="1" indent="0">
              <a:buNone/>
            </a:pPr>
            <a:r>
              <a:rPr lang="en-US" b="1" dirty="0"/>
              <a:t>CRS IN WEST VIRGINIA                                                                   </a:t>
            </a:r>
            <a:r>
              <a:rPr lang="en-US" sz="800" dirty="0">
                <a:hlinkClick r:id="rId3"/>
              </a:rPr>
              <a:t>CRS State Profiles | CRS Data Visualizations (crsviz.com)</a:t>
            </a:r>
            <a:endParaRPr lang="en-US" sz="800" b="1" dirty="0"/>
          </a:p>
          <a:p>
            <a:pPr marL="457200" lvl="1" indent="0">
              <a:buNone/>
            </a:pPr>
            <a:endParaRPr lang="en-US" b="1" dirty="0"/>
          </a:p>
          <a:p>
            <a:pPr marL="457200" lvl="1" indent="0">
              <a:buNone/>
            </a:pPr>
            <a:endParaRPr lang="en-US" b="1" dirty="0"/>
          </a:p>
          <a:p>
            <a:pPr marL="457200" lvl="1" indent="0">
              <a:buNone/>
            </a:pPr>
            <a:endParaRPr lang="en-US" b="1" dirty="0"/>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16</a:t>
            </a:fld>
            <a:endParaRPr lang="en-US"/>
          </a:p>
        </p:txBody>
      </p:sp>
      <p:pic>
        <p:nvPicPr>
          <p:cNvPr id="7" name="Picture 6">
            <a:extLst>
              <a:ext uri="{FF2B5EF4-FFF2-40B4-BE49-F238E27FC236}">
                <a16:creationId xmlns:a16="http://schemas.microsoft.com/office/drawing/2014/main" id="{D2040968-4EC4-2944-644F-4D65B56707F9}"/>
              </a:ext>
            </a:extLst>
          </p:cNvPr>
          <p:cNvPicPr>
            <a:picLocks noChangeAspect="1"/>
          </p:cNvPicPr>
          <p:nvPr/>
        </p:nvPicPr>
        <p:blipFill>
          <a:blip r:embed="rId4"/>
          <a:stretch>
            <a:fillRect/>
          </a:stretch>
        </p:blipFill>
        <p:spPr>
          <a:xfrm>
            <a:off x="419100" y="1917268"/>
            <a:ext cx="10604500" cy="3914226"/>
          </a:xfrm>
          <a:prstGeom prst="rect">
            <a:avLst/>
          </a:prstGeom>
        </p:spPr>
      </p:pic>
      <p:sp>
        <p:nvSpPr>
          <p:cNvPr id="8" name="Oval 7">
            <a:extLst>
              <a:ext uri="{FF2B5EF4-FFF2-40B4-BE49-F238E27FC236}">
                <a16:creationId xmlns:a16="http://schemas.microsoft.com/office/drawing/2014/main" id="{61D48021-170E-4B02-77DB-3FF6E059AF65}"/>
              </a:ext>
            </a:extLst>
          </p:cNvPr>
          <p:cNvSpPr/>
          <p:nvPr/>
        </p:nvSpPr>
        <p:spPr>
          <a:xfrm>
            <a:off x="2565402" y="2632650"/>
            <a:ext cx="685800" cy="3023083"/>
          </a:xfrm>
          <a:prstGeom prst="ellipse">
            <a:avLst/>
          </a:prstGeom>
          <a:noFill/>
          <a:ln w="0">
            <a:solidFill>
              <a:srgbClr val="E33644"/>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 name="Oval 10">
            <a:extLst>
              <a:ext uri="{FF2B5EF4-FFF2-40B4-BE49-F238E27FC236}">
                <a16:creationId xmlns:a16="http://schemas.microsoft.com/office/drawing/2014/main" id="{BE06BFF4-32DF-40AC-B66B-7C41A5710CB5}"/>
              </a:ext>
            </a:extLst>
          </p:cNvPr>
          <p:cNvSpPr/>
          <p:nvPr/>
        </p:nvSpPr>
        <p:spPr>
          <a:xfrm>
            <a:off x="3420536" y="2666512"/>
            <a:ext cx="685800" cy="3023083"/>
          </a:xfrm>
          <a:prstGeom prst="ellipse">
            <a:avLst/>
          </a:prstGeom>
          <a:noFill/>
          <a:ln w="0">
            <a:solidFill>
              <a:srgbClr val="E33644"/>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Oval 11">
            <a:extLst>
              <a:ext uri="{FF2B5EF4-FFF2-40B4-BE49-F238E27FC236}">
                <a16:creationId xmlns:a16="http://schemas.microsoft.com/office/drawing/2014/main" id="{AEC30872-296E-F553-957B-C0D30909A52E}"/>
              </a:ext>
            </a:extLst>
          </p:cNvPr>
          <p:cNvSpPr/>
          <p:nvPr/>
        </p:nvSpPr>
        <p:spPr>
          <a:xfrm>
            <a:off x="6324611" y="2734242"/>
            <a:ext cx="1227656" cy="3023083"/>
          </a:xfrm>
          <a:prstGeom prst="ellipse">
            <a:avLst/>
          </a:prstGeom>
          <a:noFill/>
          <a:ln w="0">
            <a:solidFill>
              <a:srgbClr val="E33644"/>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56330500"/>
      </p:ext>
    </p:extLst>
  </p:cSld>
  <p:clrMapOvr>
    <a:masterClrMapping/>
  </p:clrMapOvr>
  <mc:AlternateContent xmlns:mc="http://schemas.openxmlformats.org/markup-compatibility/2006" xmlns:p14="http://schemas.microsoft.com/office/powerpoint/2010/main">
    <mc:Choice Requires="p14">
      <p:transition spd="slow" p14:dur="2000" advTm="62186"/>
    </mc:Choice>
    <mc:Fallback xmlns="">
      <p:transition spd="slow" advTm="621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67377" y="1235803"/>
            <a:ext cx="11201400" cy="4953000"/>
          </a:xfrm>
        </p:spPr>
        <p:txBody>
          <a:bodyPr>
            <a:normAutofit/>
          </a:bodyPr>
          <a:lstStyle/>
          <a:p>
            <a:pPr marL="457200" lvl="1" indent="0">
              <a:buNone/>
            </a:pPr>
            <a:r>
              <a:rPr lang="en-US" b="1" dirty="0"/>
              <a:t>CRS IN WEST VIRGINIA- CRS CLASS 9</a:t>
            </a:r>
          </a:p>
          <a:p>
            <a:pPr marL="457200" lvl="1" indent="0">
              <a:buNone/>
            </a:pPr>
            <a:endParaRPr lang="en-US" b="1" dirty="0"/>
          </a:p>
          <a:p>
            <a:pPr lvl="1">
              <a:buFont typeface="Wingdings" panose="05000000000000000000" pitchFamily="2" charset="2"/>
              <a:buChar char="Ø"/>
            </a:pPr>
            <a:r>
              <a:rPr lang="en-US" u="sng" dirty="0"/>
              <a:t>CRS Activity 310- </a:t>
            </a:r>
            <a:r>
              <a:rPr lang="en-US" dirty="0"/>
              <a:t>Elevation Certifications (38 points)</a:t>
            </a:r>
          </a:p>
          <a:p>
            <a:pPr lvl="1">
              <a:buFont typeface="Wingdings" panose="05000000000000000000" pitchFamily="2" charset="2"/>
              <a:buChar char="Ø"/>
            </a:pPr>
            <a:endParaRPr lang="en-US" dirty="0"/>
          </a:p>
          <a:p>
            <a:pPr lvl="1">
              <a:buFont typeface="Wingdings" panose="05000000000000000000" pitchFamily="2" charset="2"/>
              <a:buChar char="Ø"/>
            </a:pPr>
            <a:r>
              <a:rPr lang="en-US" u="sng" dirty="0"/>
              <a:t>CRS Activity 330- </a:t>
            </a:r>
            <a:r>
              <a:rPr lang="en-US" dirty="0"/>
              <a:t>Outreach Projects (up to 200 points)</a:t>
            </a:r>
          </a:p>
          <a:p>
            <a:pPr lvl="1">
              <a:buFont typeface="Wingdings" panose="05000000000000000000" pitchFamily="2" charset="2"/>
              <a:buChar char="Ø"/>
            </a:pPr>
            <a:endParaRPr lang="en-US" dirty="0"/>
          </a:p>
          <a:p>
            <a:pPr lvl="1">
              <a:buFont typeface="Wingdings" panose="05000000000000000000" pitchFamily="2" charset="2"/>
              <a:buChar char="Ø"/>
            </a:pPr>
            <a:r>
              <a:rPr lang="en-US" u="sng" dirty="0"/>
              <a:t>CRS Activity 430 </a:t>
            </a:r>
            <a:r>
              <a:rPr lang="en-US" dirty="0"/>
              <a:t>– Higher Regulatory Standards (up to 2,462 points). *Impact adjustments may apply</a:t>
            </a:r>
          </a:p>
          <a:p>
            <a:pPr lvl="1">
              <a:buFont typeface="Wingdings" panose="05000000000000000000" pitchFamily="2" charset="2"/>
              <a:buChar char="Ø"/>
            </a:pPr>
            <a:endParaRPr lang="en-US" dirty="0"/>
          </a:p>
          <a:p>
            <a:pPr lvl="1">
              <a:buFont typeface="Wingdings" panose="05000000000000000000" pitchFamily="2" charset="2"/>
              <a:buChar char="Ø"/>
            </a:pPr>
            <a:r>
              <a:rPr lang="en-US" u="sng" dirty="0"/>
              <a:t>CRS Activity 440 </a:t>
            </a:r>
            <a:r>
              <a:rPr lang="en-US" dirty="0"/>
              <a:t>– Additional Map Data (up to 160 points)</a:t>
            </a:r>
          </a:p>
          <a:p>
            <a:pPr marL="457200" lvl="1" indent="0">
              <a:buNone/>
            </a:pPr>
            <a:endParaRPr lang="en-US" dirty="0"/>
          </a:p>
          <a:p>
            <a:pPr lvl="1">
              <a:buFont typeface="Wingdings" panose="05000000000000000000" pitchFamily="2" charset="2"/>
              <a:buChar char="Ø"/>
            </a:pPr>
            <a:r>
              <a:rPr lang="en-US" u="sng" dirty="0"/>
              <a:t>CRS Activity 502 </a:t>
            </a:r>
            <a:r>
              <a:rPr lang="en-US" dirty="0"/>
              <a:t>– Repetitive Loss Category (0 points)</a:t>
            </a:r>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17</a:t>
            </a:fld>
            <a:endParaRPr lang="en-US"/>
          </a:p>
        </p:txBody>
      </p:sp>
    </p:spTree>
    <p:extLst>
      <p:ext uri="{BB962C8B-B14F-4D97-AF65-F5344CB8AC3E}">
        <p14:creationId xmlns:p14="http://schemas.microsoft.com/office/powerpoint/2010/main" val="1077844368"/>
      </p:ext>
    </p:extLst>
  </p:cSld>
  <p:clrMapOvr>
    <a:masterClrMapping/>
  </p:clrMapOvr>
  <mc:AlternateContent xmlns:mc="http://schemas.openxmlformats.org/markup-compatibility/2006">
    <mc:Choice xmlns:p14="http://schemas.microsoft.com/office/powerpoint/2010/main" Requires="p14">
      <p:transition spd="slow" p14:dur="2000" advTm="62186"/>
    </mc:Choice>
    <mc:Fallback>
      <p:transition spd="slow" advTm="6218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1" y="1159450"/>
            <a:ext cx="6192688" cy="4953000"/>
          </a:xfrm>
        </p:spPr>
        <p:txBody>
          <a:bodyPr>
            <a:normAutofit/>
          </a:bodyPr>
          <a:lstStyle/>
          <a:p>
            <a:pPr marL="457200" lvl="1" indent="0">
              <a:buNone/>
            </a:pPr>
            <a:r>
              <a:rPr lang="en-US" b="1" dirty="0"/>
              <a:t>CRS IN WEST VIRGINIA- CRS Activity 430</a:t>
            </a:r>
          </a:p>
          <a:p>
            <a:pPr marL="457200" lvl="1" indent="0">
              <a:buNone/>
            </a:pPr>
            <a:endParaRPr lang="en-US" b="1" dirty="0"/>
          </a:p>
          <a:p>
            <a:pPr lvl="1"/>
            <a:r>
              <a:rPr lang="en-US" dirty="0"/>
              <a:t>CRS Class 8 and higher must meet the 2021 CRS Addendum for </a:t>
            </a:r>
            <a:r>
              <a:rPr lang="en-US" u="sng" dirty="0"/>
              <a:t>residential</a:t>
            </a:r>
            <a:r>
              <a:rPr lang="en-US" dirty="0"/>
              <a:t> freeboard enforcement</a:t>
            </a:r>
          </a:p>
          <a:p>
            <a:pPr lvl="1"/>
            <a:r>
              <a:rPr lang="en-US" dirty="0"/>
              <a:t>Including manufactured homes</a:t>
            </a:r>
          </a:p>
          <a:p>
            <a:pPr lvl="1"/>
            <a:r>
              <a:rPr lang="en-US" dirty="0"/>
              <a:t>Including machinery and equipment</a:t>
            </a:r>
          </a:p>
          <a:p>
            <a:pPr lvl="1"/>
            <a:r>
              <a:rPr lang="en-US" b="1" u="sng" dirty="0"/>
              <a:t>Minimum 1’ freeboard </a:t>
            </a:r>
            <a:r>
              <a:rPr lang="en-US" b="1" dirty="0"/>
              <a:t>to all listed above</a:t>
            </a:r>
          </a:p>
          <a:p>
            <a:pPr lvl="1"/>
            <a:r>
              <a:rPr lang="en-US" dirty="0"/>
              <a:t>Freeboard enforcement must be demonstrated by a review of current development within the SFHA by EC or other construction certificate</a:t>
            </a:r>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18</a:t>
            </a:fld>
            <a:endParaRPr lang="en-US"/>
          </a:p>
        </p:txBody>
      </p:sp>
      <p:pic>
        <p:nvPicPr>
          <p:cNvPr id="6" name="Picture 5">
            <a:extLst>
              <a:ext uri="{FF2B5EF4-FFF2-40B4-BE49-F238E27FC236}">
                <a16:creationId xmlns:a16="http://schemas.microsoft.com/office/drawing/2014/main" id="{298E6A28-AACC-085F-23EF-8A2BF44F54B7}"/>
              </a:ext>
            </a:extLst>
          </p:cNvPr>
          <p:cNvPicPr>
            <a:picLocks noChangeAspect="1"/>
          </p:cNvPicPr>
          <p:nvPr/>
        </p:nvPicPr>
        <p:blipFill>
          <a:blip r:embed="rId3"/>
          <a:stretch>
            <a:fillRect/>
          </a:stretch>
        </p:blipFill>
        <p:spPr>
          <a:xfrm>
            <a:off x="6844801" y="903474"/>
            <a:ext cx="4356599" cy="5208976"/>
          </a:xfrm>
          <a:prstGeom prst="rect">
            <a:avLst/>
          </a:prstGeom>
        </p:spPr>
      </p:pic>
    </p:spTree>
    <p:extLst>
      <p:ext uri="{BB962C8B-B14F-4D97-AF65-F5344CB8AC3E}">
        <p14:creationId xmlns:p14="http://schemas.microsoft.com/office/powerpoint/2010/main" val="1220261393"/>
      </p:ext>
    </p:extLst>
  </p:cSld>
  <p:clrMapOvr>
    <a:masterClrMapping/>
  </p:clrMapOvr>
  <mc:AlternateContent xmlns:mc="http://schemas.openxmlformats.org/markup-compatibility/2006">
    <mc:Choice xmlns:p14="http://schemas.microsoft.com/office/powerpoint/2010/main" Requires="p14">
      <p:transition spd="slow" p14:dur="2000" advTm="62186"/>
    </mc:Choice>
    <mc:Fallback>
      <p:transition spd="slow" advTm="6218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0" y="1159450"/>
            <a:ext cx="11415562" cy="5360222"/>
          </a:xfrm>
        </p:spPr>
        <p:txBody>
          <a:bodyPr>
            <a:normAutofit/>
          </a:bodyPr>
          <a:lstStyle/>
          <a:p>
            <a:pPr marL="457200" lvl="1" indent="0">
              <a:buNone/>
            </a:pPr>
            <a:r>
              <a:rPr lang="en-US" b="1" dirty="0"/>
              <a:t>CRS IN WEST VIRGINIA- CRS Activity 430</a:t>
            </a:r>
          </a:p>
          <a:p>
            <a:pPr marL="457200" lvl="1" indent="0">
              <a:buNone/>
            </a:pPr>
            <a:endParaRPr lang="en-US" b="1" dirty="0"/>
          </a:p>
          <a:p>
            <a:pPr marL="457200" lvl="1" indent="0">
              <a:buNone/>
            </a:pPr>
            <a:r>
              <a:rPr lang="en-US" dirty="0"/>
              <a:t>2019 Sample Model State Flood Damage Prevention Ordinance and State Based Building Codes:</a:t>
            </a:r>
          </a:p>
          <a:p>
            <a:pPr marL="457200" lvl="1" indent="0">
              <a:buNone/>
            </a:pPr>
            <a:endParaRPr lang="en-US" b="1" dirty="0"/>
          </a:p>
          <a:p>
            <a:pPr lvl="1"/>
            <a:r>
              <a:rPr lang="en-US" dirty="0"/>
              <a:t>Sample model ordinance recommends 2’ freeboard for residential, manufactures homes, machinery and equipment</a:t>
            </a:r>
          </a:p>
          <a:p>
            <a:pPr marL="457200" lvl="1" indent="0">
              <a:buNone/>
            </a:pPr>
            <a:endParaRPr lang="en-US" dirty="0"/>
          </a:p>
          <a:p>
            <a:pPr lvl="1"/>
            <a:r>
              <a:rPr lang="en-US" dirty="0"/>
              <a:t>American Society of Civil Engineers-24 as referenced in the IBC/IRC (not amended out or weakened) ASCE-24 meets the 2021 CRS Addendum freeboard requirements at the minimum 1’ freeboard</a:t>
            </a:r>
          </a:p>
          <a:p>
            <a:pPr marL="457200" lvl="1" indent="0">
              <a:buNone/>
            </a:pPr>
            <a:endParaRPr lang="en-US" dirty="0"/>
          </a:p>
          <a:p>
            <a:pPr lvl="1"/>
            <a:r>
              <a:rPr lang="en-US" dirty="0"/>
              <a:t>NFIP floodplain development regulations are incorporated in the ICC series</a:t>
            </a:r>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19</a:t>
            </a:fld>
            <a:endParaRPr lang="en-US"/>
          </a:p>
        </p:txBody>
      </p:sp>
    </p:spTree>
    <p:extLst>
      <p:ext uri="{BB962C8B-B14F-4D97-AF65-F5344CB8AC3E}">
        <p14:creationId xmlns:p14="http://schemas.microsoft.com/office/powerpoint/2010/main" val="775273371"/>
      </p:ext>
    </p:extLst>
  </p:cSld>
  <p:clrMapOvr>
    <a:masterClrMapping/>
  </p:clrMapOvr>
  <mc:AlternateContent xmlns:mc="http://schemas.openxmlformats.org/markup-compatibility/2006" xmlns:p14="http://schemas.microsoft.com/office/powerpoint/2010/main">
    <mc:Choice Requires="p14">
      <p:transition spd="slow" p14:dur="2000" advTm="62186"/>
    </mc:Choice>
    <mc:Fallback xmlns="">
      <p:transition spd="slow" advTm="6218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Placeholder">
            <a:extLst>
              <a:ext uri="{FF2B5EF4-FFF2-40B4-BE49-F238E27FC236}">
                <a16:creationId xmlns:a16="http://schemas.microsoft.com/office/drawing/2014/main" id="{3278A0AD-9379-4961-EDD4-C7C8AA754FFC}"/>
              </a:ext>
            </a:extLst>
          </p:cNvPr>
          <p:cNvSpPr>
            <a:spLocks noGrp="1"/>
          </p:cNvSpPr>
          <p:nvPr>
            <p:ph type="title"/>
          </p:nvPr>
        </p:nvSpPr>
        <p:spPr>
          <a:xfrm>
            <a:off x="6096000" y="1481328"/>
            <a:ext cx="5638800" cy="2270386"/>
          </a:xfrm>
          <a:ln/>
        </p:spPr>
        <p:style>
          <a:lnRef idx="1">
            <a:schemeClr val="dk1"/>
          </a:lnRef>
          <a:fillRef idx="2">
            <a:schemeClr val="dk1"/>
          </a:fillRef>
          <a:effectRef idx="1">
            <a:schemeClr val="dk1"/>
          </a:effectRef>
          <a:fontRef idx="minor">
            <a:schemeClr val="dk1"/>
          </a:fontRef>
        </p:style>
        <p:txBody>
          <a:bodyPr anchor="t">
            <a:noAutofit/>
          </a:bodyPr>
          <a:lstStyle/>
          <a:p>
            <a:br>
              <a:rPr lang="en-US" sz="2800" b="1" dirty="0">
                <a:solidFill>
                  <a:srgbClr val="003478"/>
                </a:solidFill>
              </a:rPr>
            </a:br>
            <a:r>
              <a:rPr lang="en-US" sz="2800" b="1" dirty="0">
                <a:solidFill>
                  <a:srgbClr val="003478"/>
                </a:solidFill>
              </a:rPr>
              <a:t>Melissa Mitchell, CFM</a:t>
            </a:r>
            <a:br>
              <a:rPr lang="en-US" sz="2800" b="1" dirty="0">
                <a:solidFill>
                  <a:srgbClr val="003478"/>
                </a:solidFill>
              </a:rPr>
            </a:br>
            <a:r>
              <a:rPr lang="en-US" sz="2800" b="1" dirty="0">
                <a:solidFill>
                  <a:srgbClr val="003478"/>
                </a:solidFill>
              </a:rPr>
              <a:t>Floodplain Management Analyst</a:t>
            </a:r>
            <a:br>
              <a:rPr lang="en-US" sz="2800" b="1" dirty="0">
                <a:solidFill>
                  <a:srgbClr val="003478"/>
                </a:solidFill>
              </a:rPr>
            </a:br>
            <a:r>
              <a:rPr lang="en-US" sz="2800" b="1" dirty="0">
                <a:solidFill>
                  <a:srgbClr val="003478"/>
                </a:solidFill>
              </a:rPr>
              <a:t>(302) 283-2265</a:t>
            </a:r>
            <a:br>
              <a:rPr lang="en-US" sz="2800" b="1" dirty="0">
                <a:solidFill>
                  <a:srgbClr val="003478"/>
                </a:solidFill>
              </a:rPr>
            </a:br>
            <a:r>
              <a:rPr lang="en-US" sz="2800" b="1" dirty="0">
                <a:solidFill>
                  <a:srgbClr val="003478"/>
                </a:solidFill>
              </a:rPr>
              <a:t>melissa.mitchell@tetratech.com </a:t>
            </a:r>
            <a:br>
              <a:rPr lang="en-US" sz="2800" b="1" dirty="0">
                <a:solidFill>
                  <a:srgbClr val="003478"/>
                </a:solidFill>
              </a:rPr>
            </a:br>
            <a:endParaRPr lang="en-US" sz="2800" b="1" dirty="0">
              <a:solidFill>
                <a:srgbClr val="003478"/>
              </a:solidFill>
            </a:endParaRPr>
          </a:p>
        </p:txBody>
      </p:sp>
      <p:sp>
        <p:nvSpPr>
          <p:cNvPr id="5" name="Slide Number Placeholder">
            <a:extLst>
              <a:ext uri="{FF2B5EF4-FFF2-40B4-BE49-F238E27FC236}">
                <a16:creationId xmlns:a16="http://schemas.microsoft.com/office/drawing/2014/main" id="{EF3839DD-A5E0-4D3D-8128-C91404E737E0}"/>
              </a:ext>
            </a:extLst>
          </p:cNvPr>
          <p:cNvSpPr>
            <a:spLocks noGrp="1"/>
          </p:cNvSpPr>
          <p:nvPr>
            <p:ph type="sldNum" sz="quarter" idx="4"/>
          </p:nvPr>
        </p:nvSpPr>
        <p:spPr>
          <a:xfrm>
            <a:off x="11163300" y="6537960"/>
            <a:ext cx="320040" cy="320040"/>
          </a:xfrm>
        </p:spPr>
        <p:txBody>
          <a:bodyPr anchor="ctr">
            <a:normAutofit/>
          </a:bodyPr>
          <a:lstStyle/>
          <a:p>
            <a:pPr>
              <a:spcAft>
                <a:spcPts val="600"/>
              </a:spcAft>
            </a:pPr>
            <a:fld id="{A15C5EC1-1BEF-49A0-A8DA-B672C63EDCC2}" type="slidenum">
              <a:rPr lang="en-US" smtClean="0"/>
              <a:pPr>
                <a:spcAft>
                  <a:spcPts val="600"/>
                </a:spcAft>
              </a:pPr>
              <a:t>2</a:t>
            </a:fld>
            <a:endParaRPr lang="en-US"/>
          </a:p>
        </p:txBody>
      </p:sp>
      <p:pic>
        <p:nvPicPr>
          <p:cNvPr id="15" name="Picture 14">
            <a:extLst>
              <a:ext uri="{FF2B5EF4-FFF2-40B4-BE49-F238E27FC236}">
                <a16:creationId xmlns:a16="http://schemas.microsoft.com/office/drawing/2014/main" id="{01B49EAF-1246-6C1D-B2CC-5F46C6EE5B6E}"/>
              </a:ext>
            </a:extLst>
          </p:cNvPr>
          <p:cNvPicPr>
            <a:picLocks noChangeAspect="1"/>
          </p:cNvPicPr>
          <p:nvPr/>
        </p:nvPicPr>
        <p:blipFill rotWithShape="1">
          <a:blip r:embed="rId3"/>
          <a:srcRect t="1588"/>
          <a:stretch/>
        </p:blipFill>
        <p:spPr>
          <a:xfrm>
            <a:off x="1243012" y="1211567"/>
            <a:ext cx="4446588" cy="4471442"/>
          </a:xfrm>
          <a:prstGeom prst="rect">
            <a:avLst/>
          </a:prstGeom>
        </p:spPr>
      </p:pic>
      <p:pic>
        <p:nvPicPr>
          <p:cNvPr id="18" name="Picture 17">
            <a:extLst>
              <a:ext uri="{FF2B5EF4-FFF2-40B4-BE49-F238E27FC236}">
                <a16:creationId xmlns:a16="http://schemas.microsoft.com/office/drawing/2014/main" id="{4E061368-9DA5-38FC-346E-3C1C46B86169}"/>
              </a:ext>
            </a:extLst>
          </p:cNvPr>
          <p:cNvPicPr>
            <a:picLocks noChangeAspect="1"/>
          </p:cNvPicPr>
          <p:nvPr/>
        </p:nvPicPr>
        <p:blipFill>
          <a:blip r:embed="rId4"/>
          <a:stretch>
            <a:fillRect/>
          </a:stretch>
        </p:blipFill>
        <p:spPr>
          <a:xfrm>
            <a:off x="9546617" y="223016"/>
            <a:ext cx="2391383" cy="1169412"/>
          </a:xfrm>
          <a:prstGeom prst="rect">
            <a:avLst/>
          </a:prstGeom>
        </p:spPr>
      </p:pic>
      <p:sp>
        <p:nvSpPr>
          <p:cNvPr id="4" name="TextBox 3">
            <a:extLst>
              <a:ext uri="{FF2B5EF4-FFF2-40B4-BE49-F238E27FC236}">
                <a16:creationId xmlns:a16="http://schemas.microsoft.com/office/drawing/2014/main" id="{17E819DF-5BF8-A73C-1B57-5F4D8A20A5CA}"/>
              </a:ext>
            </a:extLst>
          </p:cNvPr>
          <p:cNvSpPr txBox="1"/>
          <p:nvPr/>
        </p:nvSpPr>
        <p:spPr>
          <a:xfrm>
            <a:off x="6202680" y="4683172"/>
            <a:ext cx="5120640" cy="923330"/>
          </a:xfrm>
          <a:prstGeom prst="rect">
            <a:avLst/>
          </a:prstGeom>
          <a:noFill/>
        </p:spPr>
        <p:txBody>
          <a:bodyPr wrap="square" rtlCol="0">
            <a:spAutoFit/>
          </a:bodyPr>
          <a:lstStyle/>
          <a:p>
            <a:r>
              <a:rPr lang="en-US" dirty="0">
                <a:solidFill>
                  <a:schemeClr val="bg1"/>
                </a:solidFill>
              </a:rPr>
              <a:t>June 13, 2024</a:t>
            </a:r>
          </a:p>
          <a:p>
            <a:r>
              <a:rPr lang="en-US" dirty="0">
                <a:solidFill>
                  <a:schemeClr val="bg1"/>
                </a:solidFill>
              </a:rPr>
              <a:t>Logan, West Virginia</a:t>
            </a:r>
          </a:p>
          <a:p>
            <a:r>
              <a:rPr lang="en-US" dirty="0">
                <a:solidFill>
                  <a:schemeClr val="bg1"/>
                </a:solidFill>
              </a:rPr>
              <a:t>West Virginia Floodplain Management Association</a:t>
            </a:r>
          </a:p>
        </p:txBody>
      </p:sp>
    </p:spTree>
    <p:extLst>
      <p:ext uri="{BB962C8B-B14F-4D97-AF65-F5344CB8AC3E}">
        <p14:creationId xmlns:p14="http://schemas.microsoft.com/office/powerpoint/2010/main" val="241602762"/>
      </p:ext>
    </p:extLst>
  </p:cSld>
  <p:clrMapOvr>
    <a:masterClrMapping/>
  </p:clrMapOvr>
  <mc:AlternateContent xmlns:mc="http://schemas.openxmlformats.org/markup-compatibility/2006" xmlns:p14="http://schemas.microsoft.com/office/powerpoint/2010/main">
    <mc:Choice Requires="p14">
      <p:transition spd="slow" p14:dur="2000" advTm="15033"/>
    </mc:Choice>
    <mc:Fallback xmlns="">
      <p:transition spd="slow" advTm="1503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0" y="1159450"/>
            <a:ext cx="10838046" cy="4953000"/>
          </a:xfrm>
        </p:spPr>
        <p:txBody>
          <a:bodyPr>
            <a:normAutofit/>
          </a:bodyPr>
          <a:lstStyle/>
          <a:p>
            <a:pPr marL="457200" lvl="1" indent="0">
              <a:buNone/>
            </a:pPr>
            <a:r>
              <a:rPr lang="en-US" b="1" dirty="0"/>
              <a:t>CRS IN WEST VIRGINIA- CRS Activity 430</a:t>
            </a:r>
          </a:p>
          <a:p>
            <a:pPr marL="457200" lvl="1" indent="0">
              <a:buNone/>
            </a:pPr>
            <a:endParaRPr lang="en-US" b="1" dirty="0"/>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20</a:t>
            </a:fld>
            <a:endParaRPr lang="en-US"/>
          </a:p>
        </p:txBody>
      </p:sp>
      <p:pic>
        <p:nvPicPr>
          <p:cNvPr id="6" name="Picture 5">
            <a:extLst>
              <a:ext uri="{FF2B5EF4-FFF2-40B4-BE49-F238E27FC236}">
                <a16:creationId xmlns:a16="http://schemas.microsoft.com/office/drawing/2014/main" id="{72E7E049-1108-B911-B522-9B66D6EFC053}"/>
              </a:ext>
            </a:extLst>
          </p:cNvPr>
          <p:cNvPicPr>
            <a:picLocks noChangeAspect="1"/>
          </p:cNvPicPr>
          <p:nvPr/>
        </p:nvPicPr>
        <p:blipFill>
          <a:blip r:embed="rId3"/>
          <a:stretch>
            <a:fillRect/>
          </a:stretch>
        </p:blipFill>
        <p:spPr>
          <a:xfrm>
            <a:off x="2746667" y="1858936"/>
            <a:ext cx="8774773" cy="3554028"/>
          </a:xfrm>
          <a:prstGeom prst="rect">
            <a:avLst/>
          </a:prstGeom>
        </p:spPr>
      </p:pic>
      <p:sp>
        <p:nvSpPr>
          <p:cNvPr id="9" name="Arrow: Right 8">
            <a:extLst>
              <a:ext uri="{FF2B5EF4-FFF2-40B4-BE49-F238E27FC236}">
                <a16:creationId xmlns:a16="http://schemas.microsoft.com/office/drawing/2014/main" id="{7A32D86C-3E25-8BF1-447B-7467114F983F}"/>
              </a:ext>
            </a:extLst>
          </p:cNvPr>
          <p:cNvSpPr/>
          <p:nvPr/>
        </p:nvSpPr>
        <p:spPr>
          <a:xfrm>
            <a:off x="839544" y="3932314"/>
            <a:ext cx="2615925" cy="991402"/>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569741991"/>
      </p:ext>
    </p:extLst>
  </p:cSld>
  <p:clrMapOvr>
    <a:masterClrMapping/>
  </p:clrMapOvr>
  <mc:AlternateContent xmlns:mc="http://schemas.openxmlformats.org/markup-compatibility/2006">
    <mc:Choice xmlns:p14="http://schemas.microsoft.com/office/powerpoint/2010/main" Requires="p14">
      <p:transition spd="slow" p14:dur="2000" advTm="62186"/>
    </mc:Choice>
    <mc:Fallback>
      <p:transition spd="slow" advTm="621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0" y="1159450"/>
            <a:ext cx="10838046" cy="4953000"/>
          </a:xfrm>
        </p:spPr>
        <p:txBody>
          <a:bodyPr>
            <a:normAutofit/>
          </a:bodyPr>
          <a:lstStyle/>
          <a:p>
            <a:pPr marL="457200" lvl="1" indent="0">
              <a:buNone/>
            </a:pPr>
            <a:r>
              <a:rPr lang="en-US" b="1" dirty="0"/>
              <a:t>CRS IN WEST VIRGINIA- CRS Activity 430</a:t>
            </a:r>
          </a:p>
          <a:p>
            <a:pPr marL="457200" lvl="1" indent="0">
              <a:buNone/>
            </a:pPr>
            <a:endParaRPr lang="en-US" b="1" dirty="0"/>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21</a:t>
            </a:fld>
            <a:endParaRPr lang="en-US"/>
          </a:p>
        </p:txBody>
      </p:sp>
      <p:pic>
        <p:nvPicPr>
          <p:cNvPr id="8" name="Picture 7">
            <a:extLst>
              <a:ext uri="{FF2B5EF4-FFF2-40B4-BE49-F238E27FC236}">
                <a16:creationId xmlns:a16="http://schemas.microsoft.com/office/drawing/2014/main" id="{496C2070-92E9-2F27-39C4-517B60BC4708}"/>
              </a:ext>
            </a:extLst>
          </p:cNvPr>
          <p:cNvPicPr>
            <a:picLocks noChangeAspect="1"/>
          </p:cNvPicPr>
          <p:nvPr/>
        </p:nvPicPr>
        <p:blipFill>
          <a:blip r:embed="rId3"/>
          <a:stretch>
            <a:fillRect/>
          </a:stretch>
        </p:blipFill>
        <p:spPr>
          <a:xfrm>
            <a:off x="531269" y="1522192"/>
            <a:ext cx="3299587" cy="4662039"/>
          </a:xfrm>
          <a:prstGeom prst="rect">
            <a:avLst/>
          </a:prstGeom>
        </p:spPr>
      </p:pic>
      <p:pic>
        <p:nvPicPr>
          <p:cNvPr id="10" name="Picture 9">
            <a:extLst>
              <a:ext uri="{FF2B5EF4-FFF2-40B4-BE49-F238E27FC236}">
                <a16:creationId xmlns:a16="http://schemas.microsoft.com/office/drawing/2014/main" id="{50DEF631-B493-993A-90E9-740E88AFEBF0}"/>
              </a:ext>
            </a:extLst>
          </p:cNvPr>
          <p:cNvPicPr>
            <a:picLocks noChangeAspect="1"/>
          </p:cNvPicPr>
          <p:nvPr/>
        </p:nvPicPr>
        <p:blipFill>
          <a:blip r:embed="rId4"/>
          <a:stretch>
            <a:fillRect/>
          </a:stretch>
        </p:blipFill>
        <p:spPr>
          <a:xfrm>
            <a:off x="4081307" y="1470975"/>
            <a:ext cx="3628528" cy="4764472"/>
          </a:xfrm>
          <a:prstGeom prst="rect">
            <a:avLst/>
          </a:prstGeom>
        </p:spPr>
      </p:pic>
      <p:pic>
        <p:nvPicPr>
          <p:cNvPr id="12" name="Picture 11">
            <a:extLst>
              <a:ext uri="{FF2B5EF4-FFF2-40B4-BE49-F238E27FC236}">
                <a16:creationId xmlns:a16="http://schemas.microsoft.com/office/drawing/2014/main" id="{9A30DBC5-7F68-7EE5-FAB4-767BC7CED532}"/>
              </a:ext>
            </a:extLst>
          </p:cNvPr>
          <p:cNvPicPr>
            <a:picLocks noChangeAspect="1"/>
          </p:cNvPicPr>
          <p:nvPr/>
        </p:nvPicPr>
        <p:blipFill>
          <a:blip r:embed="rId5"/>
          <a:stretch>
            <a:fillRect/>
          </a:stretch>
        </p:blipFill>
        <p:spPr>
          <a:xfrm>
            <a:off x="7960285" y="1470975"/>
            <a:ext cx="3602405" cy="4764472"/>
          </a:xfrm>
          <a:prstGeom prst="rect">
            <a:avLst/>
          </a:prstGeom>
        </p:spPr>
      </p:pic>
      <p:sp>
        <p:nvSpPr>
          <p:cNvPr id="13" name="TextBox 12">
            <a:extLst>
              <a:ext uri="{FF2B5EF4-FFF2-40B4-BE49-F238E27FC236}">
                <a16:creationId xmlns:a16="http://schemas.microsoft.com/office/drawing/2014/main" id="{625A6FB8-C88D-C303-C2DA-2E042222F6F8}"/>
              </a:ext>
            </a:extLst>
          </p:cNvPr>
          <p:cNvSpPr txBox="1"/>
          <p:nvPr/>
        </p:nvSpPr>
        <p:spPr>
          <a:xfrm>
            <a:off x="10360152" y="4937759"/>
            <a:ext cx="1430990" cy="1077218"/>
          </a:xfrm>
          <a:prstGeom prst="rect">
            <a:avLst/>
          </a:prstGeom>
          <a:noFill/>
        </p:spPr>
        <p:txBody>
          <a:bodyPr wrap="square" rtlCol="0">
            <a:spAutoFit/>
          </a:bodyPr>
          <a:lstStyle/>
          <a:p>
            <a:r>
              <a:rPr lang="en-US" sz="800" dirty="0">
                <a:hlinkClick r:id="rId6"/>
              </a:rPr>
              <a:t>Significant Building Code Requirements That Exceed or Are More Specific Than the National Flood Insurance Program (fema.gov)</a:t>
            </a:r>
            <a:endParaRPr lang="en-US" sz="800" dirty="0"/>
          </a:p>
          <a:p>
            <a:endParaRPr lang="en-US" sz="800" dirty="0"/>
          </a:p>
          <a:p>
            <a:r>
              <a:rPr lang="en-US" sz="800" dirty="0">
                <a:hlinkClick r:id="rId7"/>
              </a:rPr>
              <a:t>NFIP - 2018 I-Codes/ASCE 24 Checklist (fema.gov)</a:t>
            </a:r>
            <a:endParaRPr lang="en-US" sz="800" dirty="0"/>
          </a:p>
        </p:txBody>
      </p:sp>
    </p:spTree>
    <p:extLst>
      <p:ext uri="{BB962C8B-B14F-4D97-AF65-F5344CB8AC3E}">
        <p14:creationId xmlns:p14="http://schemas.microsoft.com/office/powerpoint/2010/main" val="4205584281"/>
      </p:ext>
    </p:extLst>
  </p:cSld>
  <p:clrMapOvr>
    <a:masterClrMapping/>
  </p:clrMapOvr>
  <mc:AlternateContent xmlns:mc="http://schemas.openxmlformats.org/markup-compatibility/2006">
    <mc:Choice xmlns:p14="http://schemas.microsoft.com/office/powerpoint/2010/main" Requires="p14">
      <p:transition spd="slow" p14:dur="2000" advTm="62186"/>
    </mc:Choice>
    <mc:Fallback>
      <p:transition spd="slow" advTm="6218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0" y="1159450"/>
            <a:ext cx="7533227" cy="4953000"/>
          </a:xfrm>
        </p:spPr>
        <p:txBody>
          <a:bodyPr>
            <a:normAutofit/>
          </a:bodyPr>
          <a:lstStyle/>
          <a:p>
            <a:pPr marL="457200" lvl="1" indent="0">
              <a:buNone/>
            </a:pPr>
            <a:r>
              <a:rPr lang="en-US" b="1" dirty="0"/>
              <a:t>CRS IN WEST VIRGINIA- Continuing Education</a:t>
            </a:r>
          </a:p>
          <a:p>
            <a:pPr marL="457200" lvl="1" indent="0">
              <a:buNone/>
            </a:pPr>
            <a:endParaRPr lang="en-US" b="1" dirty="0"/>
          </a:p>
          <a:p>
            <a:pPr lvl="1">
              <a:buFont typeface="Wingdings" panose="05000000000000000000" pitchFamily="2" charset="2"/>
              <a:buChar char="v"/>
            </a:pPr>
            <a:r>
              <a:rPr lang="en-US" b="1" dirty="0"/>
              <a:t> </a:t>
            </a:r>
            <a:r>
              <a:rPr lang="en-US" dirty="0"/>
              <a:t>6 Emergency Management Institute courses eligible for CRS credit under Regulations Administration under CRS Activity 430- Higher Regulator Standards</a:t>
            </a:r>
          </a:p>
          <a:p>
            <a:pPr marL="457200" lvl="1" indent="0">
              <a:buNone/>
            </a:pPr>
            <a:endParaRPr lang="en-US" dirty="0"/>
          </a:p>
          <a:p>
            <a:pPr lvl="1">
              <a:buFont typeface="Wingdings" panose="05000000000000000000" pitchFamily="2" charset="2"/>
              <a:buChar char="v"/>
            </a:pPr>
            <a:r>
              <a:rPr lang="en-US" dirty="0"/>
              <a:t>Credit criteria to be verified</a:t>
            </a:r>
          </a:p>
          <a:p>
            <a:pPr lvl="1">
              <a:buFont typeface="Wingdings" panose="05000000000000000000" pitchFamily="2" charset="2"/>
              <a:buChar char="v"/>
            </a:pPr>
            <a:endParaRPr lang="en-US" dirty="0"/>
          </a:p>
          <a:p>
            <a:pPr marL="457200" lvl="1" indent="0">
              <a:buNone/>
            </a:pPr>
            <a:endParaRPr lang="en-US" b="1" dirty="0"/>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22</a:t>
            </a:fld>
            <a:endParaRPr lang="en-US"/>
          </a:p>
        </p:txBody>
      </p:sp>
      <p:pic>
        <p:nvPicPr>
          <p:cNvPr id="6" name="Picture 5">
            <a:extLst>
              <a:ext uri="{FF2B5EF4-FFF2-40B4-BE49-F238E27FC236}">
                <a16:creationId xmlns:a16="http://schemas.microsoft.com/office/drawing/2014/main" id="{E6D4E003-397A-A479-676C-B33265C77260}"/>
              </a:ext>
            </a:extLst>
          </p:cNvPr>
          <p:cNvPicPr>
            <a:picLocks noChangeAspect="1"/>
          </p:cNvPicPr>
          <p:nvPr/>
        </p:nvPicPr>
        <p:blipFill>
          <a:blip r:embed="rId3"/>
          <a:stretch>
            <a:fillRect/>
          </a:stretch>
        </p:blipFill>
        <p:spPr>
          <a:xfrm>
            <a:off x="7533227" y="1017317"/>
            <a:ext cx="3668173" cy="5095133"/>
          </a:xfrm>
          <a:prstGeom prst="rect">
            <a:avLst/>
          </a:prstGeom>
        </p:spPr>
      </p:pic>
    </p:spTree>
    <p:extLst>
      <p:ext uri="{BB962C8B-B14F-4D97-AF65-F5344CB8AC3E}">
        <p14:creationId xmlns:p14="http://schemas.microsoft.com/office/powerpoint/2010/main" val="1039037570"/>
      </p:ext>
    </p:extLst>
  </p:cSld>
  <p:clrMapOvr>
    <a:masterClrMapping/>
  </p:clrMapOvr>
  <mc:AlternateContent xmlns:mc="http://schemas.openxmlformats.org/markup-compatibility/2006">
    <mc:Choice xmlns:p14="http://schemas.microsoft.com/office/powerpoint/2010/main" Requires="p14">
      <p:transition spd="slow" p14:dur="2000" advTm="62186"/>
    </mc:Choice>
    <mc:Fallback>
      <p:transition spd="slow" advTm="6218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0" y="1159450"/>
            <a:ext cx="6839023" cy="4953000"/>
          </a:xfrm>
        </p:spPr>
        <p:txBody>
          <a:bodyPr>
            <a:normAutofit/>
          </a:bodyPr>
          <a:lstStyle/>
          <a:p>
            <a:pPr marL="457200" lvl="1" indent="0">
              <a:buNone/>
            </a:pPr>
            <a:r>
              <a:rPr lang="en-US" b="1" dirty="0"/>
              <a:t>CRS IN WEST VIRGINIA- Continuing Education</a:t>
            </a:r>
          </a:p>
          <a:p>
            <a:pPr marL="457200" lvl="1" indent="0">
              <a:buNone/>
            </a:pPr>
            <a:endParaRPr lang="en-US" b="1" dirty="0"/>
          </a:p>
          <a:p>
            <a:pPr lvl="1">
              <a:buFont typeface="Wingdings" panose="05000000000000000000" pitchFamily="2" charset="2"/>
              <a:buChar char="v"/>
            </a:pPr>
            <a:r>
              <a:rPr lang="en-US" b="1" dirty="0"/>
              <a:t> </a:t>
            </a:r>
            <a:r>
              <a:rPr lang="en-US" dirty="0"/>
              <a:t>5 Emergency Management Institute courses eligible for CRS credit under Advisory Training, CRS Activity 360.</a:t>
            </a:r>
          </a:p>
          <a:p>
            <a:pPr marL="457200" lvl="1" indent="0">
              <a:buNone/>
            </a:pPr>
            <a:endParaRPr lang="en-US" dirty="0"/>
          </a:p>
          <a:p>
            <a:pPr lvl="1">
              <a:buFont typeface="Wingdings" panose="05000000000000000000" pitchFamily="2" charset="2"/>
              <a:buChar char="v"/>
            </a:pPr>
            <a:r>
              <a:rPr lang="en-US" dirty="0"/>
              <a:t>Credit criteria to be verified.</a:t>
            </a:r>
          </a:p>
          <a:p>
            <a:pPr lvl="1">
              <a:buFont typeface="Wingdings" panose="05000000000000000000" pitchFamily="2" charset="2"/>
              <a:buChar char="v"/>
            </a:pPr>
            <a:endParaRPr lang="en-US" dirty="0"/>
          </a:p>
          <a:p>
            <a:pPr marL="457200" lvl="1" indent="0">
              <a:buNone/>
            </a:pPr>
            <a:endParaRPr lang="en-US" b="1" dirty="0"/>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23</a:t>
            </a:fld>
            <a:endParaRPr lang="en-US"/>
          </a:p>
        </p:txBody>
      </p:sp>
      <p:pic>
        <p:nvPicPr>
          <p:cNvPr id="7" name="Picture 6">
            <a:extLst>
              <a:ext uri="{FF2B5EF4-FFF2-40B4-BE49-F238E27FC236}">
                <a16:creationId xmlns:a16="http://schemas.microsoft.com/office/drawing/2014/main" id="{28A2C08A-723F-CA34-5AD6-3D02DA043B43}"/>
              </a:ext>
            </a:extLst>
          </p:cNvPr>
          <p:cNvPicPr>
            <a:picLocks noChangeAspect="1"/>
          </p:cNvPicPr>
          <p:nvPr/>
        </p:nvPicPr>
        <p:blipFill>
          <a:blip r:embed="rId3"/>
          <a:stretch>
            <a:fillRect/>
          </a:stretch>
        </p:blipFill>
        <p:spPr>
          <a:xfrm>
            <a:off x="6839023" y="1333055"/>
            <a:ext cx="4522397" cy="4605789"/>
          </a:xfrm>
          <a:prstGeom prst="rect">
            <a:avLst/>
          </a:prstGeom>
        </p:spPr>
      </p:pic>
    </p:spTree>
    <p:extLst>
      <p:ext uri="{BB962C8B-B14F-4D97-AF65-F5344CB8AC3E}">
        <p14:creationId xmlns:p14="http://schemas.microsoft.com/office/powerpoint/2010/main" val="3202253548"/>
      </p:ext>
    </p:extLst>
  </p:cSld>
  <p:clrMapOvr>
    <a:masterClrMapping/>
  </p:clrMapOvr>
  <mc:AlternateContent xmlns:mc="http://schemas.openxmlformats.org/markup-compatibility/2006">
    <mc:Choice xmlns:p14="http://schemas.microsoft.com/office/powerpoint/2010/main" Requires="p14">
      <p:transition spd="slow" p14:dur="2000" advTm="62186"/>
    </mc:Choice>
    <mc:Fallback>
      <p:transition spd="slow" advTm="6218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0" y="1159450"/>
            <a:ext cx="10838046" cy="4953000"/>
          </a:xfrm>
        </p:spPr>
        <p:txBody>
          <a:bodyPr>
            <a:normAutofit/>
          </a:bodyPr>
          <a:lstStyle/>
          <a:p>
            <a:pPr marL="457200" lvl="1" indent="0">
              <a:buNone/>
            </a:pPr>
            <a:r>
              <a:rPr lang="en-US" b="1" dirty="0"/>
              <a:t>CRS IN WEST VIRGINIA- CRS Activity 440</a:t>
            </a:r>
          </a:p>
          <a:p>
            <a:pPr marL="457200" lvl="1" indent="0">
              <a:buNone/>
            </a:pPr>
            <a:endParaRPr lang="en-US" b="1" dirty="0"/>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24</a:t>
            </a:fld>
            <a:endParaRPr lang="en-US"/>
          </a:p>
        </p:txBody>
      </p:sp>
      <p:pic>
        <p:nvPicPr>
          <p:cNvPr id="6" name="Picture 5">
            <a:extLst>
              <a:ext uri="{FF2B5EF4-FFF2-40B4-BE49-F238E27FC236}">
                <a16:creationId xmlns:a16="http://schemas.microsoft.com/office/drawing/2014/main" id="{41FCF8A9-E233-91D4-97FD-49F00EE9C02C}"/>
              </a:ext>
            </a:extLst>
          </p:cNvPr>
          <p:cNvPicPr>
            <a:picLocks noChangeAspect="1"/>
          </p:cNvPicPr>
          <p:nvPr/>
        </p:nvPicPr>
        <p:blipFill>
          <a:blip r:embed="rId3"/>
          <a:stretch>
            <a:fillRect/>
          </a:stretch>
        </p:blipFill>
        <p:spPr>
          <a:xfrm>
            <a:off x="348190" y="1855165"/>
            <a:ext cx="8678628" cy="43874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7" name="Picture 6">
            <a:extLst>
              <a:ext uri="{FF2B5EF4-FFF2-40B4-BE49-F238E27FC236}">
                <a16:creationId xmlns:a16="http://schemas.microsoft.com/office/drawing/2014/main" id="{F14C0AD2-DDD1-A5B1-6E3B-62AA4898ECBE}"/>
              </a:ext>
            </a:extLst>
          </p:cNvPr>
          <p:cNvPicPr>
            <a:picLocks noChangeAspect="1"/>
          </p:cNvPicPr>
          <p:nvPr/>
        </p:nvPicPr>
        <p:blipFill>
          <a:blip r:embed="rId4"/>
          <a:stretch>
            <a:fillRect/>
          </a:stretch>
        </p:blipFill>
        <p:spPr>
          <a:xfrm>
            <a:off x="4687504" y="1568069"/>
            <a:ext cx="7257448" cy="3398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08568889"/>
      </p:ext>
    </p:extLst>
  </p:cSld>
  <p:clrMapOvr>
    <a:masterClrMapping/>
  </p:clrMapOvr>
  <mc:AlternateContent xmlns:mc="http://schemas.openxmlformats.org/markup-compatibility/2006">
    <mc:Choice xmlns:p14="http://schemas.microsoft.com/office/powerpoint/2010/main" Requires="p14">
      <p:transition spd="slow" p14:dur="2000" advTm="62186"/>
    </mc:Choice>
    <mc:Fallback>
      <p:transition spd="slow" advTm="6218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0" y="1159450"/>
            <a:ext cx="11739613" cy="4953000"/>
          </a:xfrm>
        </p:spPr>
        <p:txBody>
          <a:bodyPr>
            <a:normAutofit/>
          </a:bodyPr>
          <a:lstStyle/>
          <a:p>
            <a:pPr marL="457200" lvl="1" indent="0">
              <a:buNone/>
            </a:pPr>
            <a:r>
              <a:rPr lang="en-US" b="1" dirty="0"/>
              <a:t>CRS IN WEST VIRGINIA- CRS Activity 440</a:t>
            </a:r>
          </a:p>
          <a:p>
            <a:pPr marL="457200" lvl="1" indent="0">
              <a:buNone/>
            </a:pPr>
            <a:endParaRPr lang="en-US" b="1" dirty="0"/>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25</a:t>
            </a:fld>
            <a:endParaRPr lang="en-US"/>
          </a:p>
        </p:txBody>
      </p:sp>
      <p:sp>
        <p:nvSpPr>
          <p:cNvPr id="11" name="TextBox 10">
            <a:extLst>
              <a:ext uri="{FF2B5EF4-FFF2-40B4-BE49-F238E27FC236}">
                <a16:creationId xmlns:a16="http://schemas.microsoft.com/office/drawing/2014/main" id="{FA77BBF9-3587-E37F-AA23-73AC0A3A5D96}"/>
              </a:ext>
            </a:extLst>
          </p:cNvPr>
          <p:cNvSpPr txBox="1"/>
          <p:nvPr/>
        </p:nvSpPr>
        <p:spPr>
          <a:xfrm>
            <a:off x="450782" y="1663002"/>
            <a:ext cx="10838047" cy="4247317"/>
          </a:xfrm>
          <a:prstGeom prst="rect">
            <a:avLst/>
          </a:prstGeom>
          <a:noFill/>
        </p:spPr>
        <p:txBody>
          <a:bodyPr wrap="square">
            <a:spAutoFit/>
          </a:bodyPr>
          <a:lstStyle/>
          <a:p>
            <a:endParaRPr lang="en-US"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AMD1 = 20 points, for showing the SFHA boundaries, corporate limits, streets, and parcel or lot boundaries (a data base management program must show whether a parcel is in the SFHA) </a:t>
            </a:r>
          </a:p>
          <a:p>
            <a:endParaRPr lang="en-US"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AMD2 = 26 points, for a GIS layer that shows buildings, building outlines, or building footprints (a data base management program must show whether the primary building on the lot is in the SFHA), and the building information is kept up to date to reflect new construction</a:t>
            </a:r>
          </a:p>
          <a:p>
            <a:endParaRPr lang="en-US"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AMD3 = 12 points, for showing floodways or coastal high hazard areas (a data base management program must show whether either the parcel or the primary building is in the floodway or coastal high hazard area) AMD4 = 12 points, for showing base flood elevations </a:t>
            </a:r>
          </a:p>
          <a:p>
            <a:endParaRPr lang="en-US"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AMD4 = 12 points, for showing base flood elevations </a:t>
            </a:r>
          </a:p>
          <a:p>
            <a:endParaRPr lang="en-US"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AMD5 = 10 points, for including FIRM zone attributes (e.g., A3, VE, etc.) </a:t>
            </a:r>
            <a:endParaRPr lang="en-US" dirty="0"/>
          </a:p>
        </p:txBody>
      </p:sp>
    </p:spTree>
    <p:extLst>
      <p:ext uri="{BB962C8B-B14F-4D97-AF65-F5344CB8AC3E}">
        <p14:creationId xmlns:p14="http://schemas.microsoft.com/office/powerpoint/2010/main" val="1479496679"/>
      </p:ext>
    </p:extLst>
  </p:cSld>
  <p:clrMapOvr>
    <a:masterClrMapping/>
  </p:clrMapOvr>
  <mc:AlternateContent xmlns:mc="http://schemas.openxmlformats.org/markup-compatibility/2006">
    <mc:Choice xmlns:p14="http://schemas.microsoft.com/office/powerpoint/2010/main" Requires="p14">
      <p:transition spd="slow" p14:dur="2000" advTm="62186"/>
    </mc:Choice>
    <mc:Fallback>
      <p:transition spd="slow" advTm="62186"/>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0" y="1159450"/>
            <a:ext cx="11739613" cy="4953000"/>
          </a:xfrm>
        </p:spPr>
        <p:txBody>
          <a:bodyPr>
            <a:normAutofit/>
          </a:bodyPr>
          <a:lstStyle/>
          <a:p>
            <a:pPr marL="457200" lvl="1" indent="0">
              <a:buNone/>
            </a:pPr>
            <a:r>
              <a:rPr lang="en-US" b="1" dirty="0"/>
              <a:t>CRS IN WEST VIRGINIA- CRS Activity 440</a:t>
            </a:r>
          </a:p>
          <a:p>
            <a:pPr marL="457200" lvl="1" indent="0">
              <a:buNone/>
            </a:pPr>
            <a:endParaRPr lang="en-US" b="1" dirty="0"/>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26</a:t>
            </a:fld>
            <a:endParaRPr lang="en-US"/>
          </a:p>
        </p:txBody>
      </p:sp>
      <p:sp>
        <p:nvSpPr>
          <p:cNvPr id="11" name="TextBox 10">
            <a:extLst>
              <a:ext uri="{FF2B5EF4-FFF2-40B4-BE49-F238E27FC236}">
                <a16:creationId xmlns:a16="http://schemas.microsoft.com/office/drawing/2014/main" id="{FA77BBF9-3587-E37F-AA23-73AC0A3A5D96}"/>
              </a:ext>
            </a:extLst>
          </p:cNvPr>
          <p:cNvSpPr txBox="1"/>
          <p:nvPr/>
        </p:nvSpPr>
        <p:spPr>
          <a:xfrm>
            <a:off x="452387" y="1634456"/>
            <a:ext cx="10838047" cy="3970318"/>
          </a:xfrm>
          <a:prstGeom prst="rect">
            <a:avLst/>
          </a:prstGeom>
          <a:noFill/>
        </p:spPr>
        <p:txBody>
          <a:bodyPr wrap="square">
            <a:spAutoFit/>
          </a:bodyPr>
          <a:lstStyle/>
          <a:p>
            <a:r>
              <a:rPr lang="en-US" sz="1800" b="0" i="0" u="none" strike="noStrike" baseline="0" dirty="0">
                <a:solidFill>
                  <a:srgbClr val="000000"/>
                </a:solidFill>
                <a:latin typeface="Arial" panose="020B0604020202020204" pitchFamily="34" charset="0"/>
              </a:rPr>
              <a:t>AMD6 = 10 points, for showing the 500-year floodplain elevations or boundaries (a data base management program must show whether the parcel is in the 500-year floodplain) </a:t>
            </a:r>
          </a:p>
          <a:p>
            <a:endParaRPr lang="en-US"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AMD7 = 12 points, for showing areas of the community subject to other natural hazards, such as landslides, subsidence, stream migration, and soils unsuitable for septic fields (a data base management program would show whether the parcel is subject to another hazard) </a:t>
            </a:r>
          </a:p>
          <a:p>
            <a:endParaRPr lang="en-US"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AMD8 = EITHER: (a) 8 points, if the community’s GIS includes topographic contour lines, OR (b) 10 points, if the system includes topographic contour lines at a smaller contour interval than that provided on available U.S. Geological Survey digital orthophoto quarter quads (DOQQ). In those areas where there are no DOQQs, the credit is provided if the contour interval is smaller than that on the area’s USGS quadrangle maps </a:t>
            </a:r>
          </a:p>
          <a:p>
            <a:endParaRPr lang="en-US"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AMD9 = 6 points, for including updated floodplain data in the tax assessment data base </a:t>
            </a:r>
            <a:endParaRPr lang="en-US" dirty="0"/>
          </a:p>
        </p:txBody>
      </p:sp>
    </p:spTree>
    <p:extLst>
      <p:ext uri="{BB962C8B-B14F-4D97-AF65-F5344CB8AC3E}">
        <p14:creationId xmlns:p14="http://schemas.microsoft.com/office/powerpoint/2010/main" val="2619422475"/>
      </p:ext>
    </p:extLst>
  </p:cSld>
  <p:clrMapOvr>
    <a:masterClrMapping/>
  </p:clrMapOvr>
  <mc:AlternateContent xmlns:mc="http://schemas.openxmlformats.org/markup-compatibility/2006">
    <mc:Choice xmlns:p14="http://schemas.microsoft.com/office/powerpoint/2010/main" Requires="p14">
      <p:transition spd="slow" p14:dur="2000" advTm="62186"/>
    </mc:Choice>
    <mc:Fallback>
      <p:transition spd="slow" advTm="62186"/>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0" y="1159450"/>
            <a:ext cx="11739613" cy="4953000"/>
          </a:xfrm>
        </p:spPr>
        <p:txBody>
          <a:bodyPr>
            <a:normAutofit/>
          </a:bodyPr>
          <a:lstStyle/>
          <a:p>
            <a:pPr marL="457200" lvl="1" indent="0">
              <a:buNone/>
            </a:pPr>
            <a:r>
              <a:rPr lang="en-US" b="1" dirty="0"/>
              <a:t>CRS IN WEST VIRGINIA- CRS Activity 440</a:t>
            </a:r>
          </a:p>
          <a:p>
            <a:pPr marL="457200" lvl="1" indent="0">
              <a:buNone/>
            </a:pPr>
            <a:endParaRPr lang="en-US" b="1" dirty="0"/>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27</a:t>
            </a:fld>
            <a:endParaRPr lang="en-US"/>
          </a:p>
        </p:txBody>
      </p:sp>
      <p:sp>
        <p:nvSpPr>
          <p:cNvPr id="11" name="TextBox 10">
            <a:extLst>
              <a:ext uri="{FF2B5EF4-FFF2-40B4-BE49-F238E27FC236}">
                <a16:creationId xmlns:a16="http://schemas.microsoft.com/office/drawing/2014/main" id="{FA77BBF9-3587-E37F-AA23-73AC0A3A5D96}"/>
              </a:ext>
            </a:extLst>
          </p:cNvPr>
          <p:cNvSpPr txBox="1"/>
          <p:nvPr/>
        </p:nvSpPr>
        <p:spPr>
          <a:xfrm>
            <a:off x="452388" y="1634456"/>
            <a:ext cx="7873466" cy="4524315"/>
          </a:xfrm>
          <a:prstGeom prst="rect">
            <a:avLst/>
          </a:prstGeom>
          <a:noFill/>
        </p:spPr>
        <p:txBody>
          <a:bodyPr wrap="square">
            <a:spAutoFit/>
          </a:bodyPr>
          <a:lstStyle/>
          <a:p>
            <a:r>
              <a:rPr lang="en-US" sz="1800" b="0" i="0" u="none" strike="noStrike" baseline="0" dirty="0">
                <a:solidFill>
                  <a:srgbClr val="000000"/>
                </a:solidFill>
                <a:latin typeface="Arial" panose="020B0604020202020204" pitchFamily="34" charset="0"/>
              </a:rPr>
              <a:t>AMD10 = 6 points, for including overlays or layers for all FIRMs in effect after the date of the community’s application to the Community Rating System (CRS)</a:t>
            </a:r>
          </a:p>
          <a:p>
            <a:endParaRPr lang="en-US"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AMD11 = 8 points, for other overlays or data bases used for regulation or mitigation programs, including incorporating and maintaining layers from </a:t>
            </a:r>
            <a:r>
              <a:rPr lang="en-US" sz="1800" b="0" i="0" u="none" strike="noStrike" baseline="0" dirty="0" err="1">
                <a:solidFill>
                  <a:srgbClr val="000000"/>
                </a:solidFill>
                <a:latin typeface="Arial" panose="020B0604020202020204" pitchFamily="34" charset="0"/>
              </a:rPr>
              <a:t>Hazus</a:t>
            </a:r>
            <a:r>
              <a:rPr lang="en-US" sz="1800" b="0" i="0" u="none" strike="noStrike" baseline="0" dirty="0">
                <a:solidFill>
                  <a:srgbClr val="000000"/>
                </a:solidFill>
                <a:latin typeface="Arial" panose="020B0604020202020204" pitchFamily="34" charset="0"/>
              </a:rPr>
              <a:t>-MH (see Figure 510-2) and the community’s repetitive loss areas (see Section 503) </a:t>
            </a:r>
          </a:p>
          <a:p>
            <a:endParaRPr lang="en-US"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AMD12 = 14 points, for areas with natural floodplain functions (e.g., wetlands, designated riparian habitat)</a:t>
            </a:r>
          </a:p>
          <a:p>
            <a:endParaRPr lang="en-US" dirty="0">
              <a:solidFill>
                <a:srgbClr val="000000"/>
              </a:solidFill>
              <a:latin typeface="Arial" panose="020B0604020202020204" pitchFamily="34" charset="0"/>
            </a:endParaRPr>
          </a:p>
          <a:p>
            <a:r>
              <a:rPr lang="en-US" sz="1800" b="0" i="0" u="none" strike="noStrike" baseline="0" dirty="0">
                <a:solidFill>
                  <a:srgbClr val="000000"/>
                </a:solidFill>
                <a:latin typeface="Arial" panose="020B0604020202020204" pitchFamily="34" charset="0"/>
              </a:rPr>
              <a:t>AMD13 = 14 points, for including building elevation data. The data must be in digital format, not scanned pictures of Elevation Certificates. The points are prorated in the same manner as Elevation Certificates are prorated in WEB4 (Section 352.c)</a:t>
            </a:r>
            <a:endParaRPr lang="en-US" dirty="0"/>
          </a:p>
        </p:txBody>
      </p:sp>
      <p:pic>
        <p:nvPicPr>
          <p:cNvPr id="3" name="Picture 2">
            <a:extLst>
              <a:ext uri="{FF2B5EF4-FFF2-40B4-BE49-F238E27FC236}">
                <a16:creationId xmlns:a16="http://schemas.microsoft.com/office/drawing/2014/main" id="{07CA9480-4F7B-A9EE-27F1-D3C7E1654802}"/>
              </a:ext>
            </a:extLst>
          </p:cNvPr>
          <p:cNvPicPr>
            <a:picLocks noChangeAspect="1"/>
          </p:cNvPicPr>
          <p:nvPr/>
        </p:nvPicPr>
        <p:blipFill>
          <a:blip r:embed="rId3"/>
          <a:stretch>
            <a:fillRect/>
          </a:stretch>
        </p:blipFill>
        <p:spPr>
          <a:xfrm>
            <a:off x="8235746" y="2028130"/>
            <a:ext cx="3593976" cy="26122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47247302"/>
      </p:ext>
    </p:extLst>
  </p:cSld>
  <p:clrMapOvr>
    <a:masterClrMapping/>
  </p:clrMapOvr>
  <mc:AlternateContent xmlns:mc="http://schemas.openxmlformats.org/markup-compatibility/2006">
    <mc:Choice xmlns:p14="http://schemas.microsoft.com/office/powerpoint/2010/main" Requires="p14">
      <p:transition spd="slow" p14:dur="2000" advTm="62186"/>
    </mc:Choice>
    <mc:Fallback>
      <p:transition spd="slow" advTm="62186"/>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105878" y="1303179"/>
            <a:ext cx="11201400" cy="4953000"/>
          </a:xfrm>
        </p:spPr>
        <p:txBody>
          <a:bodyPr>
            <a:normAutofit/>
          </a:bodyPr>
          <a:lstStyle/>
          <a:p>
            <a:pPr marL="457200" lvl="1" indent="0">
              <a:buNone/>
            </a:pPr>
            <a:r>
              <a:rPr lang="en-US" b="1" dirty="0"/>
              <a:t>CRS IN WEST VIRGINIA- CRS CLASS 9</a:t>
            </a:r>
          </a:p>
          <a:p>
            <a:pPr marL="457200" lvl="1" indent="0">
              <a:buNone/>
            </a:pPr>
            <a:endParaRPr lang="en-US" b="1" dirty="0"/>
          </a:p>
          <a:p>
            <a:pPr lvl="1">
              <a:buFont typeface="Wingdings" panose="05000000000000000000" pitchFamily="2" charset="2"/>
              <a:buChar char="Ø"/>
            </a:pPr>
            <a:r>
              <a:rPr lang="en-US" u="sng" dirty="0"/>
              <a:t>CRS Activity 310- </a:t>
            </a:r>
            <a:r>
              <a:rPr lang="en-US" dirty="0"/>
              <a:t>Elevation Certifications (</a:t>
            </a:r>
            <a:r>
              <a:rPr lang="en-US" b="1" dirty="0"/>
              <a:t>38 points</a:t>
            </a:r>
            <a:r>
              <a:rPr lang="en-US" dirty="0"/>
              <a:t>)</a:t>
            </a:r>
          </a:p>
          <a:p>
            <a:pPr lvl="1">
              <a:buFont typeface="Wingdings" panose="05000000000000000000" pitchFamily="2" charset="2"/>
              <a:buChar char="Ø"/>
            </a:pPr>
            <a:endParaRPr lang="en-US" dirty="0"/>
          </a:p>
          <a:p>
            <a:pPr lvl="1">
              <a:buFont typeface="Wingdings" panose="05000000000000000000" pitchFamily="2" charset="2"/>
              <a:buChar char="Ø"/>
            </a:pPr>
            <a:r>
              <a:rPr lang="en-US" u="sng" dirty="0"/>
              <a:t>CRS Activity 330- </a:t>
            </a:r>
            <a:r>
              <a:rPr lang="en-US" dirty="0"/>
              <a:t>Outreach Projects (</a:t>
            </a:r>
            <a:r>
              <a:rPr lang="en-US" b="1" dirty="0"/>
              <a:t>36 points</a:t>
            </a:r>
            <a:r>
              <a:rPr lang="en-US" dirty="0"/>
              <a:t>)</a:t>
            </a:r>
          </a:p>
          <a:p>
            <a:pPr lvl="1">
              <a:buFont typeface="Wingdings" panose="05000000000000000000" pitchFamily="2" charset="2"/>
              <a:buChar char="Ø"/>
            </a:pPr>
            <a:endParaRPr lang="en-US" dirty="0"/>
          </a:p>
          <a:p>
            <a:pPr lvl="1">
              <a:buFont typeface="Wingdings" panose="05000000000000000000" pitchFamily="2" charset="2"/>
              <a:buChar char="Ø"/>
            </a:pPr>
            <a:r>
              <a:rPr lang="en-US" u="sng" dirty="0"/>
              <a:t>CRS Activity 430 </a:t>
            </a:r>
            <a:r>
              <a:rPr lang="en-US" dirty="0"/>
              <a:t>– Higher Regulatory Standards (</a:t>
            </a:r>
            <a:r>
              <a:rPr lang="en-US" b="1" dirty="0"/>
              <a:t>225 points</a:t>
            </a:r>
            <a:r>
              <a:rPr lang="en-US" dirty="0"/>
              <a:t>*)</a:t>
            </a:r>
          </a:p>
          <a:p>
            <a:pPr marL="457200" lvl="1" indent="0">
              <a:buNone/>
            </a:pPr>
            <a:endParaRPr lang="en-US" dirty="0"/>
          </a:p>
          <a:p>
            <a:pPr lvl="1">
              <a:buFont typeface="Wingdings" panose="05000000000000000000" pitchFamily="2" charset="2"/>
              <a:buChar char="Ø"/>
            </a:pPr>
            <a:r>
              <a:rPr lang="en-US" u="sng" dirty="0"/>
              <a:t>CRS Activity 440 </a:t>
            </a:r>
            <a:r>
              <a:rPr lang="en-US" dirty="0"/>
              <a:t>– Additional Map Data (</a:t>
            </a:r>
            <a:r>
              <a:rPr lang="en-US" b="1" dirty="0"/>
              <a:t>145 points</a:t>
            </a:r>
            <a:r>
              <a:rPr lang="en-US" dirty="0"/>
              <a:t>)</a:t>
            </a:r>
          </a:p>
          <a:p>
            <a:pPr marL="457200" lvl="1" indent="0">
              <a:buNone/>
            </a:pPr>
            <a:endParaRPr lang="en-US" dirty="0"/>
          </a:p>
          <a:p>
            <a:pPr lvl="1">
              <a:buFont typeface="Wingdings" panose="05000000000000000000" pitchFamily="2" charset="2"/>
              <a:buChar char="Ø"/>
            </a:pPr>
            <a:r>
              <a:rPr lang="en-US" u="sng" dirty="0"/>
              <a:t>CRS Activity 502 </a:t>
            </a:r>
            <a:r>
              <a:rPr lang="en-US" dirty="0"/>
              <a:t>– Repetitive Loss Category (0 points)</a:t>
            </a:r>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28</a:t>
            </a:fld>
            <a:endParaRPr lang="en-US"/>
          </a:p>
        </p:txBody>
      </p:sp>
      <p:sp>
        <p:nvSpPr>
          <p:cNvPr id="3" name="TextBox 2">
            <a:extLst>
              <a:ext uri="{FF2B5EF4-FFF2-40B4-BE49-F238E27FC236}">
                <a16:creationId xmlns:a16="http://schemas.microsoft.com/office/drawing/2014/main" id="{8FE8BB02-E770-CFEE-C86A-EBB9512C91AB}"/>
              </a:ext>
            </a:extLst>
          </p:cNvPr>
          <p:cNvSpPr txBox="1"/>
          <p:nvPr/>
        </p:nvSpPr>
        <p:spPr>
          <a:xfrm>
            <a:off x="8662737" y="1963553"/>
            <a:ext cx="2723949" cy="3108543"/>
          </a:xfrm>
          <a:prstGeom prst="rect">
            <a:avLst/>
          </a:prstGeom>
          <a:noFill/>
        </p:spPr>
        <p:txBody>
          <a:bodyPr wrap="square" rtlCol="0">
            <a:spAutoFit/>
          </a:bodyPr>
          <a:lstStyle/>
          <a:p>
            <a:r>
              <a:rPr lang="en-US" sz="2800" b="1" dirty="0">
                <a:solidFill>
                  <a:schemeClr val="bg2">
                    <a:lumMod val="75000"/>
                  </a:schemeClr>
                </a:solidFill>
              </a:rPr>
              <a:t>Totals 444 points</a:t>
            </a:r>
          </a:p>
          <a:p>
            <a:endParaRPr lang="en-US" sz="2800" b="1" dirty="0">
              <a:solidFill>
                <a:schemeClr val="bg2">
                  <a:lumMod val="75000"/>
                </a:schemeClr>
              </a:solidFill>
            </a:endParaRPr>
          </a:p>
          <a:p>
            <a:r>
              <a:rPr lang="en-US" sz="2800" b="1" dirty="0">
                <a:solidFill>
                  <a:schemeClr val="bg2">
                    <a:lumMod val="75000"/>
                  </a:schemeClr>
                </a:solidFill>
              </a:rPr>
              <a:t>Need 500+ points to meet the CRS Class 9 threshold</a:t>
            </a:r>
          </a:p>
        </p:txBody>
      </p:sp>
    </p:spTree>
    <p:extLst>
      <p:ext uri="{BB962C8B-B14F-4D97-AF65-F5344CB8AC3E}">
        <p14:creationId xmlns:p14="http://schemas.microsoft.com/office/powerpoint/2010/main" val="1450506950"/>
      </p:ext>
    </p:extLst>
  </p:cSld>
  <p:clrMapOvr>
    <a:masterClrMapping/>
  </p:clrMapOvr>
  <mc:AlternateContent xmlns:mc="http://schemas.openxmlformats.org/markup-compatibility/2006">
    <mc:Choice xmlns:p14="http://schemas.microsoft.com/office/powerpoint/2010/main" Requires="p14">
      <p:transition spd="slow" p14:dur="2000" advTm="62186"/>
    </mc:Choice>
    <mc:Fallback>
      <p:transition spd="slow" advTm="621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67377" y="1235802"/>
            <a:ext cx="6534568" cy="5331427"/>
          </a:xfrm>
        </p:spPr>
        <p:txBody>
          <a:bodyPr>
            <a:normAutofit/>
          </a:bodyPr>
          <a:lstStyle/>
          <a:p>
            <a:pPr marL="457200" lvl="1" indent="0">
              <a:buNone/>
            </a:pPr>
            <a:r>
              <a:rPr lang="en-US" b="1" dirty="0"/>
              <a:t>CRS IN WEST VIRGINIA- CRS CLASS 9</a:t>
            </a:r>
          </a:p>
          <a:p>
            <a:pPr marL="457200" lvl="1" indent="0">
              <a:buNone/>
            </a:pPr>
            <a:endParaRPr lang="en-US" sz="1800" b="1" dirty="0"/>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29</a:t>
            </a:fld>
            <a:endParaRPr lang="en-US"/>
          </a:p>
        </p:txBody>
      </p:sp>
      <p:pic>
        <p:nvPicPr>
          <p:cNvPr id="11" name="Picture 10">
            <a:extLst>
              <a:ext uri="{FF2B5EF4-FFF2-40B4-BE49-F238E27FC236}">
                <a16:creationId xmlns:a16="http://schemas.microsoft.com/office/drawing/2014/main" id="{C2818F13-C9BA-5F29-FDE3-8B654044A355}"/>
              </a:ext>
            </a:extLst>
          </p:cNvPr>
          <p:cNvPicPr>
            <a:picLocks noChangeAspect="1"/>
          </p:cNvPicPr>
          <p:nvPr/>
        </p:nvPicPr>
        <p:blipFill>
          <a:blip r:embed="rId3"/>
          <a:stretch>
            <a:fillRect/>
          </a:stretch>
        </p:blipFill>
        <p:spPr>
          <a:xfrm>
            <a:off x="469412" y="1725993"/>
            <a:ext cx="5807050" cy="44534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356C8860-824B-EC88-9AAF-FB9FE5F4C0D0}"/>
              </a:ext>
            </a:extLst>
          </p:cNvPr>
          <p:cNvPicPr>
            <a:picLocks noChangeAspect="1"/>
          </p:cNvPicPr>
          <p:nvPr/>
        </p:nvPicPr>
        <p:blipFill>
          <a:blip r:embed="rId4"/>
          <a:stretch>
            <a:fillRect/>
          </a:stretch>
        </p:blipFill>
        <p:spPr>
          <a:xfrm>
            <a:off x="4157910" y="1725993"/>
            <a:ext cx="7905750" cy="3400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542867"/>
      </p:ext>
    </p:extLst>
  </p:cSld>
  <p:clrMapOvr>
    <a:masterClrMapping/>
  </p:clrMapOvr>
  <mc:AlternateContent xmlns:mc="http://schemas.openxmlformats.org/markup-compatibility/2006">
    <mc:Choice xmlns:p14="http://schemas.microsoft.com/office/powerpoint/2010/main" Requires="p14">
      <p:transition spd="slow" p14:dur="2000" advTm="62186"/>
    </mc:Choice>
    <mc:Fallback>
      <p:transition spd="slow" advTm="6218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3600" dirty="0"/>
              <a:t>CRS: You Are Closer Than You Think</a:t>
            </a:r>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3</a:t>
            </a:fld>
            <a:endParaRPr lang="en-US"/>
          </a:p>
        </p:txBody>
      </p:sp>
      <p:sp>
        <p:nvSpPr>
          <p:cNvPr id="10" name="TextBox 9">
            <a:extLst>
              <a:ext uri="{FF2B5EF4-FFF2-40B4-BE49-F238E27FC236}">
                <a16:creationId xmlns:a16="http://schemas.microsoft.com/office/drawing/2014/main" id="{FD2F66C6-AA48-69C0-F7CE-15B543CFBB3B}"/>
              </a:ext>
            </a:extLst>
          </p:cNvPr>
          <p:cNvSpPr txBox="1"/>
          <p:nvPr/>
        </p:nvSpPr>
        <p:spPr>
          <a:xfrm>
            <a:off x="3517900" y="1548733"/>
            <a:ext cx="7213600" cy="4154984"/>
          </a:xfrm>
          <a:prstGeom prst="rect">
            <a:avLst/>
          </a:prstGeom>
          <a:noFill/>
        </p:spPr>
        <p:txBody>
          <a:bodyPr wrap="square" rtlCol="0">
            <a:spAutoFit/>
          </a:bodyPr>
          <a:lstStyle/>
          <a:p>
            <a:pPr marL="285750" indent="-285750">
              <a:buFont typeface="Wingdings" panose="05000000000000000000" pitchFamily="2" charset="2"/>
              <a:buChar char="Ø"/>
            </a:pPr>
            <a:r>
              <a:rPr lang="en-US" sz="2400" dirty="0"/>
              <a:t>The NFIP provides flood insurance to property owners, renters and businesses</a:t>
            </a:r>
          </a:p>
          <a:p>
            <a:endParaRPr lang="en-US" sz="2400" dirty="0"/>
          </a:p>
          <a:p>
            <a:pPr marL="285750" indent="-285750">
              <a:buFont typeface="Wingdings" panose="05000000000000000000" pitchFamily="2" charset="2"/>
              <a:buChar char="Ø"/>
            </a:pPr>
            <a:r>
              <a:rPr lang="en-US" sz="2400" dirty="0"/>
              <a:t>The NFIP works with communities required to adopt and enforce floodplain management regulations that help mitigate flooding effects</a:t>
            </a:r>
          </a:p>
          <a:p>
            <a:endParaRPr lang="en-US" sz="2400" dirty="0"/>
          </a:p>
          <a:p>
            <a:pPr marL="285750" indent="-285750">
              <a:buFont typeface="Wingdings" panose="05000000000000000000" pitchFamily="2" charset="2"/>
              <a:buChar char="Ø"/>
            </a:pPr>
            <a:r>
              <a:rPr lang="en-US" sz="2400" dirty="0"/>
              <a:t>Federal Disaster Assistance: The National Flood Insurance Program and Other Federal Disaster Assistance Programs Available to Individuals and Households After a Flood</a:t>
            </a:r>
          </a:p>
        </p:txBody>
      </p:sp>
      <p:pic>
        <p:nvPicPr>
          <p:cNvPr id="14" name="Picture 13">
            <a:extLst>
              <a:ext uri="{FF2B5EF4-FFF2-40B4-BE49-F238E27FC236}">
                <a16:creationId xmlns:a16="http://schemas.microsoft.com/office/drawing/2014/main" id="{D4A9C685-2D80-23F5-66AD-4AC4FC829EE9}"/>
              </a:ext>
            </a:extLst>
          </p:cNvPr>
          <p:cNvPicPr>
            <a:picLocks noChangeAspect="1"/>
          </p:cNvPicPr>
          <p:nvPr/>
        </p:nvPicPr>
        <p:blipFill>
          <a:blip r:embed="rId3"/>
          <a:stretch>
            <a:fillRect/>
          </a:stretch>
        </p:blipFill>
        <p:spPr>
          <a:xfrm>
            <a:off x="575862" y="1270000"/>
            <a:ext cx="2649938" cy="4712451"/>
          </a:xfrm>
          <a:prstGeom prst="rect">
            <a:avLst/>
          </a:prstGeom>
        </p:spPr>
      </p:pic>
    </p:spTree>
    <p:extLst>
      <p:ext uri="{BB962C8B-B14F-4D97-AF65-F5344CB8AC3E}">
        <p14:creationId xmlns:p14="http://schemas.microsoft.com/office/powerpoint/2010/main" val="1621287829"/>
      </p:ext>
    </p:extLst>
  </p:cSld>
  <p:clrMapOvr>
    <a:masterClrMapping/>
  </p:clrMapOvr>
  <mc:AlternateContent xmlns:mc="http://schemas.openxmlformats.org/markup-compatibility/2006" xmlns:p14="http://schemas.microsoft.com/office/powerpoint/2010/main">
    <mc:Choice Requires="p14">
      <p:transition spd="slow" p14:dur="2000" advTm="62186"/>
    </mc:Choice>
    <mc:Fallback xmlns="">
      <p:transition spd="slow" advTm="62186"/>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0" y="1159450"/>
            <a:ext cx="11906451" cy="5331427"/>
          </a:xfrm>
        </p:spPr>
        <p:txBody>
          <a:bodyPr>
            <a:normAutofit fontScale="92500"/>
          </a:bodyPr>
          <a:lstStyle/>
          <a:p>
            <a:pPr marL="457200" lvl="1" indent="0">
              <a:buNone/>
            </a:pPr>
            <a:r>
              <a:rPr lang="en-US" b="1" dirty="0"/>
              <a:t>CRS IN WEST VIRGINIA- CRS CLASS 9</a:t>
            </a:r>
          </a:p>
          <a:p>
            <a:pPr marL="457200" lvl="1" indent="0">
              <a:buNone/>
            </a:pPr>
            <a:endParaRPr lang="en-US" sz="1800" b="1" dirty="0"/>
          </a:p>
          <a:p>
            <a:pPr lvl="1">
              <a:buFont typeface="Wingdings" panose="05000000000000000000" pitchFamily="2" charset="2"/>
              <a:buChar char="Ø"/>
            </a:pPr>
            <a:r>
              <a:rPr lang="en-US" u="sng" dirty="0"/>
              <a:t>CRS Activity 430 </a:t>
            </a:r>
            <a:r>
              <a:rPr lang="en-US" dirty="0"/>
              <a:t>– Higher Regulatory Standards </a:t>
            </a:r>
          </a:p>
          <a:p>
            <a:pPr lvl="2">
              <a:buFont typeface="Wingdings" panose="05000000000000000000" pitchFamily="2" charset="2"/>
              <a:buChar char="Ø"/>
            </a:pPr>
            <a:r>
              <a:rPr lang="en-US" sz="2400" dirty="0"/>
              <a:t>2’ Freeboard enforced (</a:t>
            </a:r>
            <a:r>
              <a:rPr lang="en-US" sz="2400" b="1" dirty="0"/>
              <a:t>225 points*)</a:t>
            </a:r>
          </a:p>
          <a:p>
            <a:pPr lvl="2">
              <a:buFont typeface="Wingdings" panose="05000000000000000000" pitchFamily="2" charset="2"/>
              <a:buChar char="Ø"/>
            </a:pPr>
            <a:r>
              <a:rPr lang="en-US" sz="2400" dirty="0">
                <a:solidFill>
                  <a:schemeClr val="bg2">
                    <a:lumMod val="75000"/>
                  </a:schemeClr>
                </a:solidFill>
              </a:rPr>
              <a:t>Adopted and enforced State Building Codes</a:t>
            </a:r>
          </a:p>
          <a:p>
            <a:pPr lvl="3">
              <a:buFont typeface="Wingdings" panose="05000000000000000000" pitchFamily="2" charset="2"/>
              <a:buChar char="Ø"/>
            </a:pPr>
            <a:r>
              <a:rPr lang="en-US" sz="2400" dirty="0">
                <a:solidFill>
                  <a:schemeClr val="bg2">
                    <a:lumMod val="75000"/>
                  </a:schemeClr>
                </a:solidFill>
              </a:rPr>
              <a:t>The West Virginia State Building Code is based on the 2018 International Building Code and 2018 International Residential Code. The state has also adopted 2018 International Mechanical Code and 2018 International Fuel Gas Code and 2018 International Plumbing Code </a:t>
            </a:r>
            <a:r>
              <a:rPr lang="en-US" sz="2400" b="1" dirty="0">
                <a:solidFill>
                  <a:schemeClr val="bg2">
                    <a:lumMod val="75000"/>
                  </a:schemeClr>
                </a:solidFill>
              </a:rPr>
              <a:t>(45 points)</a:t>
            </a:r>
          </a:p>
          <a:p>
            <a:pPr lvl="2">
              <a:buFont typeface="Wingdings" panose="05000000000000000000" pitchFamily="2" charset="2"/>
              <a:buChar char="Ø"/>
            </a:pPr>
            <a:r>
              <a:rPr lang="en-US" sz="2400" dirty="0">
                <a:solidFill>
                  <a:schemeClr val="bg2">
                    <a:lumMod val="75000"/>
                  </a:schemeClr>
                </a:solidFill>
              </a:rPr>
              <a:t>Enforce the positive drainage standards in the IRC/IBC (</a:t>
            </a:r>
            <a:r>
              <a:rPr lang="en-US" sz="2400" b="1" dirty="0">
                <a:solidFill>
                  <a:schemeClr val="bg2">
                    <a:lumMod val="75000"/>
                  </a:schemeClr>
                </a:solidFill>
              </a:rPr>
              <a:t>10 points)</a:t>
            </a:r>
          </a:p>
          <a:p>
            <a:pPr lvl="2">
              <a:buFont typeface="Wingdings" panose="05000000000000000000" pitchFamily="2" charset="2"/>
              <a:buChar char="Ø"/>
            </a:pPr>
            <a:endParaRPr lang="en-US" sz="2400" b="1" dirty="0"/>
          </a:p>
          <a:p>
            <a:pPr lvl="1">
              <a:buFont typeface="Wingdings" panose="05000000000000000000" pitchFamily="2" charset="2"/>
              <a:buChar char="Ø"/>
            </a:pPr>
            <a:r>
              <a:rPr lang="en-US" u="sng" dirty="0"/>
              <a:t>CRS Activity 450- </a:t>
            </a:r>
            <a:r>
              <a:rPr lang="en-US" dirty="0"/>
              <a:t>Stormwater Management</a:t>
            </a:r>
          </a:p>
          <a:p>
            <a:pPr lvl="2">
              <a:buFont typeface="Wingdings" panose="05000000000000000000" pitchFamily="2" charset="2"/>
              <a:buChar char="Ø"/>
            </a:pPr>
            <a:r>
              <a:rPr lang="en-US" sz="2400" dirty="0">
                <a:solidFill>
                  <a:schemeClr val="bg2">
                    <a:lumMod val="75000"/>
                  </a:schemeClr>
                </a:solidFill>
              </a:rPr>
              <a:t>Enforce erosion control standards for any land disturbed or at minimum, enforce erosion control standards for 1 acre or greater of disturbed land (40 points for any/</a:t>
            </a:r>
            <a:r>
              <a:rPr lang="en-US" sz="2400" b="1" dirty="0">
                <a:solidFill>
                  <a:schemeClr val="bg2">
                    <a:lumMod val="75000"/>
                  </a:schemeClr>
                </a:solidFill>
              </a:rPr>
              <a:t>10 points </a:t>
            </a:r>
            <a:r>
              <a:rPr lang="en-US" sz="2400" dirty="0">
                <a:solidFill>
                  <a:schemeClr val="bg2">
                    <a:lumMod val="75000"/>
                  </a:schemeClr>
                </a:solidFill>
              </a:rPr>
              <a:t>for </a:t>
            </a:r>
          </a:p>
          <a:p>
            <a:pPr marL="914400" lvl="2" indent="0">
              <a:buNone/>
            </a:pPr>
            <a:r>
              <a:rPr lang="en-US" sz="2400" dirty="0">
                <a:solidFill>
                  <a:schemeClr val="bg2">
                    <a:lumMod val="75000"/>
                  </a:schemeClr>
                </a:solidFill>
              </a:rPr>
              <a:t>    1 acre or larger)</a:t>
            </a:r>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30</a:t>
            </a:fld>
            <a:endParaRPr lang="en-US"/>
          </a:p>
        </p:txBody>
      </p:sp>
    </p:spTree>
    <p:extLst>
      <p:ext uri="{BB962C8B-B14F-4D97-AF65-F5344CB8AC3E}">
        <p14:creationId xmlns:p14="http://schemas.microsoft.com/office/powerpoint/2010/main" val="3444097125"/>
      </p:ext>
    </p:extLst>
  </p:cSld>
  <p:clrMapOvr>
    <a:masterClrMapping/>
  </p:clrMapOvr>
  <mc:AlternateContent xmlns:mc="http://schemas.openxmlformats.org/markup-compatibility/2006">
    <mc:Choice xmlns:p14="http://schemas.microsoft.com/office/powerpoint/2010/main" Requires="p14">
      <p:transition spd="slow" p14:dur="2000" advTm="62186"/>
    </mc:Choice>
    <mc:Fallback>
      <p:transition spd="slow" advTm="62186"/>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1" y="1159450"/>
            <a:ext cx="4225288" cy="5331427"/>
          </a:xfrm>
        </p:spPr>
        <p:txBody>
          <a:bodyPr>
            <a:normAutofit/>
          </a:bodyPr>
          <a:lstStyle/>
          <a:p>
            <a:pPr marL="457200" lvl="1" indent="0">
              <a:buNone/>
            </a:pPr>
            <a:r>
              <a:rPr lang="en-US" b="1" dirty="0"/>
              <a:t>CRS IN WEST VIRGINIA- CRS CLASS 9</a:t>
            </a:r>
          </a:p>
          <a:p>
            <a:pPr marL="457200" lvl="1" indent="0">
              <a:buNone/>
            </a:pPr>
            <a:endParaRPr lang="en-US" sz="1800" b="1" dirty="0"/>
          </a:p>
          <a:p>
            <a:pPr lvl="1">
              <a:buFont typeface="Wingdings" panose="05000000000000000000" pitchFamily="2" charset="2"/>
              <a:buChar char="Ø"/>
            </a:pPr>
            <a:r>
              <a:rPr lang="en-US" dirty="0"/>
              <a:t>CRS Activity 630- Dams</a:t>
            </a:r>
          </a:p>
          <a:p>
            <a:pPr lvl="1">
              <a:buFont typeface="Wingdings" panose="05000000000000000000" pitchFamily="2" charset="2"/>
              <a:buChar char="Ø"/>
            </a:pPr>
            <a:endParaRPr lang="en-US" sz="2400" dirty="0"/>
          </a:p>
          <a:p>
            <a:pPr lvl="1">
              <a:buFont typeface="Wingdings" panose="05000000000000000000" pitchFamily="2" charset="2"/>
              <a:buChar char="Ø"/>
            </a:pPr>
            <a:r>
              <a:rPr lang="en-US" sz="2400" dirty="0"/>
              <a:t>If there is at least 1 high-hazard dam, where if there was a breach, would impact at least 1 insurable structure</a:t>
            </a:r>
          </a:p>
          <a:p>
            <a:pPr marL="457200" lvl="1" indent="0">
              <a:buNone/>
            </a:pPr>
            <a:endParaRPr lang="en-US" sz="2400" dirty="0"/>
          </a:p>
          <a:p>
            <a:pPr lvl="1">
              <a:buFont typeface="Wingdings" panose="05000000000000000000" pitchFamily="2" charset="2"/>
              <a:buChar char="Ø"/>
            </a:pPr>
            <a:r>
              <a:rPr lang="en-US" b="1" dirty="0">
                <a:solidFill>
                  <a:schemeClr val="bg2">
                    <a:lumMod val="75000"/>
                  </a:schemeClr>
                </a:solidFill>
              </a:rPr>
              <a:t>37 points </a:t>
            </a:r>
            <a:r>
              <a:rPr lang="en-US" dirty="0">
                <a:solidFill>
                  <a:schemeClr val="bg2">
                    <a:lumMod val="75000"/>
                  </a:schemeClr>
                </a:solidFill>
              </a:rPr>
              <a:t>can be assigned to Activity 630- State Dam Safety </a:t>
            </a:r>
          </a:p>
          <a:p>
            <a:pPr marL="457200" lvl="1" indent="0">
              <a:buNone/>
            </a:pPr>
            <a:r>
              <a:rPr lang="en-US" sz="800" u="sng" dirty="0"/>
              <a:t>https://crsresources.org/files/600/630_sds_credit.pdf</a:t>
            </a:r>
            <a:endParaRPr lang="en-US" sz="800" dirty="0"/>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31</a:t>
            </a:fld>
            <a:endParaRPr lang="en-US"/>
          </a:p>
        </p:txBody>
      </p:sp>
      <p:pic>
        <p:nvPicPr>
          <p:cNvPr id="7" name="Picture 6">
            <a:extLst>
              <a:ext uri="{FF2B5EF4-FFF2-40B4-BE49-F238E27FC236}">
                <a16:creationId xmlns:a16="http://schemas.microsoft.com/office/drawing/2014/main" id="{A03EF114-4FA6-3255-BDEC-E88A59A4CB10}"/>
              </a:ext>
            </a:extLst>
          </p:cNvPr>
          <p:cNvPicPr>
            <a:picLocks noChangeAspect="1"/>
          </p:cNvPicPr>
          <p:nvPr/>
        </p:nvPicPr>
        <p:blipFill>
          <a:blip r:embed="rId3"/>
          <a:stretch>
            <a:fillRect/>
          </a:stretch>
        </p:blipFill>
        <p:spPr>
          <a:xfrm>
            <a:off x="5716015" y="792928"/>
            <a:ext cx="3797375" cy="54861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8F715550-9DAD-A5DB-42F1-67D8AEE0844F}"/>
              </a:ext>
            </a:extLst>
          </p:cNvPr>
          <p:cNvPicPr>
            <a:picLocks noChangeAspect="1"/>
          </p:cNvPicPr>
          <p:nvPr/>
        </p:nvPicPr>
        <p:blipFill>
          <a:blip r:embed="rId4"/>
          <a:stretch>
            <a:fillRect/>
          </a:stretch>
        </p:blipFill>
        <p:spPr>
          <a:xfrm>
            <a:off x="4665108" y="4022110"/>
            <a:ext cx="5247204" cy="22569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EBCB2F05-03B1-66DC-0651-6ADBC6DB4934}"/>
              </a:ext>
            </a:extLst>
          </p:cNvPr>
          <p:cNvPicPr>
            <a:picLocks noChangeAspect="1"/>
          </p:cNvPicPr>
          <p:nvPr/>
        </p:nvPicPr>
        <p:blipFill>
          <a:blip r:embed="rId5"/>
          <a:stretch>
            <a:fillRect/>
          </a:stretch>
        </p:blipFill>
        <p:spPr>
          <a:xfrm>
            <a:off x="6930189" y="2168918"/>
            <a:ext cx="5166402" cy="23537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50842164"/>
      </p:ext>
    </p:extLst>
  </p:cSld>
  <p:clrMapOvr>
    <a:masterClrMapping/>
  </p:clrMapOvr>
  <mc:AlternateContent xmlns:mc="http://schemas.openxmlformats.org/markup-compatibility/2006">
    <mc:Choice xmlns:p14="http://schemas.microsoft.com/office/powerpoint/2010/main" Requires="p14">
      <p:transition spd="slow" p14:dur="2000" advTm="62186"/>
    </mc:Choice>
    <mc:Fallback>
      <p:transition spd="slow" advTm="6218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105878" y="1303179"/>
            <a:ext cx="11201400" cy="4953000"/>
          </a:xfrm>
        </p:spPr>
        <p:txBody>
          <a:bodyPr>
            <a:normAutofit/>
          </a:bodyPr>
          <a:lstStyle/>
          <a:p>
            <a:pPr marL="457200" lvl="1" indent="0">
              <a:buNone/>
            </a:pPr>
            <a:r>
              <a:rPr lang="en-US" b="1" dirty="0"/>
              <a:t>CRS IN WEST VIRGINIA- CRS CLASS 9</a:t>
            </a:r>
          </a:p>
          <a:p>
            <a:pPr marL="457200" lvl="1" indent="0">
              <a:buNone/>
            </a:pPr>
            <a:endParaRPr lang="en-US" sz="1600" b="1" dirty="0"/>
          </a:p>
          <a:p>
            <a:pPr lvl="1">
              <a:buFont typeface="Wingdings" panose="05000000000000000000" pitchFamily="2" charset="2"/>
              <a:buChar char="Ø"/>
            </a:pPr>
            <a:r>
              <a:rPr lang="en-US" sz="1600" u="sng" dirty="0"/>
              <a:t>CRS Activity 310- </a:t>
            </a:r>
            <a:r>
              <a:rPr lang="en-US" sz="1600" dirty="0"/>
              <a:t>Elevation Certifications (</a:t>
            </a:r>
            <a:r>
              <a:rPr lang="en-US" sz="1600" b="1" dirty="0"/>
              <a:t>38 points</a:t>
            </a:r>
            <a:r>
              <a:rPr lang="en-US" sz="1600" dirty="0"/>
              <a:t>)</a:t>
            </a:r>
          </a:p>
          <a:p>
            <a:pPr lvl="1">
              <a:buFont typeface="Wingdings" panose="05000000000000000000" pitchFamily="2" charset="2"/>
              <a:buChar char="Ø"/>
            </a:pPr>
            <a:endParaRPr lang="en-US" sz="1600" dirty="0"/>
          </a:p>
          <a:p>
            <a:pPr lvl="1">
              <a:buFont typeface="Wingdings" panose="05000000000000000000" pitchFamily="2" charset="2"/>
              <a:buChar char="Ø"/>
            </a:pPr>
            <a:r>
              <a:rPr lang="en-US" sz="1600" u="sng" dirty="0"/>
              <a:t>CRS Activity 330- </a:t>
            </a:r>
            <a:r>
              <a:rPr lang="en-US" sz="1600" dirty="0"/>
              <a:t>Outreach Projects (</a:t>
            </a:r>
            <a:r>
              <a:rPr lang="en-US" sz="1600" b="1" dirty="0"/>
              <a:t>36 points</a:t>
            </a:r>
            <a:r>
              <a:rPr lang="en-US" sz="1600" dirty="0"/>
              <a:t>)</a:t>
            </a:r>
          </a:p>
          <a:p>
            <a:pPr lvl="1">
              <a:buFont typeface="Wingdings" panose="05000000000000000000" pitchFamily="2" charset="2"/>
              <a:buChar char="Ø"/>
            </a:pPr>
            <a:endParaRPr lang="en-US" sz="1600" dirty="0"/>
          </a:p>
          <a:p>
            <a:pPr lvl="1">
              <a:buFont typeface="Wingdings" panose="05000000000000000000" pitchFamily="2" charset="2"/>
              <a:buChar char="Ø"/>
            </a:pPr>
            <a:r>
              <a:rPr lang="en-US" sz="1600" u="sng" dirty="0"/>
              <a:t>CRS Activity 430 </a:t>
            </a:r>
            <a:r>
              <a:rPr lang="en-US" sz="1600" dirty="0"/>
              <a:t>– Higher Regulatory Standards (</a:t>
            </a:r>
            <a:r>
              <a:rPr lang="en-US" sz="1600" b="1" dirty="0"/>
              <a:t>225 points</a:t>
            </a:r>
            <a:r>
              <a:rPr lang="en-US" sz="1600" dirty="0"/>
              <a:t>*)</a:t>
            </a:r>
          </a:p>
          <a:p>
            <a:pPr lvl="2">
              <a:buFont typeface="Wingdings" panose="05000000000000000000" pitchFamily="2" charset="2"/>
              <a:buChar char="Ø"/>
            </a:pPr>
            <a:r>
              <a:rPr lang="en-US" sz="1600" dirty="0"/>
              <a:t>2018 IBC/IRC fuel and mechanical (</a:t>
            </a:r>
            <a:r>
              <a:rPr lang="en-US" sz="1600" b="1" dirty="0"/>
              <a:t>45 points</a:t>
            </a:r>
            <a:r>
              <a:rPr lang="en-US" sz="1600" dirty="0"/>
              <a:t>)</a:t>
            </a:r>
          </a:p>
          <a:p>
            <a:pPr lvl="2">
              <a:buFont typeface="Wingdings" panose="05000000000000000000" pitchFamily="2" charset="2"/>
              <a:buChar char="Ø"/>
            </a:pPr>
            <a:r>
              <a:rPr lang="en-US" sz="1600" dirty="0"/>
              <a:t>Enforcing positive drainage  from IBC and IRC (</a:t>
            </a:r>
            <a:r>
              <a:rPr lang="en-US" sz="1600" b="1" dirty="0"/>
              <a:t>10 points</a:t>
            </a:r>
            <a:r>
              <a:rPr lang="en-US" sz="1600" dirty="0"/>
              <a:t>)</a:t>
            </a:r>
          </a:p>
          <a:p>
            <a:pPr marL="457200" lvl="1" indent="0">
              <a:buNone/>
            </a:pPr>
            <a:endParaRPr lang="en-US" sz="1600" dirty="0"/>
          </a:p>
          <a:p>
            <a:pPr lvl="1">
              <a:buFont typeface="Wingdings" panose="05000000000000000000" pitchFamily="2" charset="2"/>
              <a:buChar char="Ø"/>
            </a:pPr>
            <a:r>
              <a:rPr lang="en-US" sz="1600" u="sng" dirty="0"/>
              <a:t>CRS Activity 440 </a:t>
            </a:r>
            <a:r>
              <a:rPr lang="en-US" sz="1600" dirty="0"/>
              <a:t>– Additional Map Data (</a:t>
            </a:r>
            <a:r>
              <a:rPr lang="en-US" sz="1600" b="1" dirty="0"/>
              <a:t>145 points</a:t>
            </a:r>
            <a:r>
              <a:rPr lang="en-US" sz="1600" dirty="0"/>
              <a:t>)</a:t>
            </a:r>
          </a:p>
          <a:p>
            <a:pPr marL="457200" lvl="1" indent="0">
              <a:buNone/>
            </a:pPr>
            <a:endParaRPr lang="en-US" sz="1600" dirty="0"/>
          </a:p>
          <a:p>
            <a:pPr lvl="1">
              <a:buFont typeface="Wingdings" panose="05000000000000000000" pitchFamily="2" charset="2"/>
              <a:buChar char="Ø"/>
            </a:pPr>
            <a:r>
              <a:rPr lang="en-US" sz="1600" u="sng" dirty="0"/>
              <a:t>CRS Activity 450 </a:t>
            </a:r>
            <a:r>
              <a:rPr lang="en-US" sz="1600" dirty="0"/>
              <a:t>– Erosion Control (</a:t>
            </a:r>
            <a:r>
              <a:rPr lang="en-US" sz="1600" b="1" dirty="0"/>
              <a:t>10 points</a:t>
            </a:r>
            <a:r>
              <a:rPr lang="en-US" sz="1600" dirty="0"/>
              <a:t>)</a:t>
            </a:r>
          </a:p>
          <a:p>
            <a:pPr marL="457200" lvl="1" indent="0">
              <a:buNone/>
            </a:pPr>
            <a:endParaRPr lang="en-US" sz="1600" dirty="0"/>
          </a:p>
          <a:p>
            <a:pPr lvl="1">
              <a:buFont typeface="Wingdings" panose="05000000000000000000" pitchFamily="2" charset="2"/>
              <a:buChar char="Ø"/>
            </a:pPr>
            <a:r>
              <a:rPr lang="en-US" sz="1600" u="sng" dirty="0"/>
              <a:t>CRS Activity 502 </a:t>
            </a:r>
            <a:r>
              <a:rPr lang="en-US" sz="1600" dirty="0"/>
              <a:t>– Repetitive Loss Category (0 points)</a:t>
            </a:r>
          </a:p>
          <a:p>
            <a:pPr marL="457200" lvl="1" indent="0">
              <a:buNone/>
            </a:pPr>
            <a:endParaRPr lang="en-US" sz="1600" dirty="0"/>
          </a:p>
          <a:p>
            <a:pPr lvl="1">
              <a:buFont typeface="Wingdings" panose="05000000000000000000" pitchFamily="2" charset="2"/>
              <a:buChar char="Ø"/>
            </a:pPr>
            <a:r>
              <a:rPr lang="en-US" sz="1600" dirty="0"/>
              <a:t>CRS Activity 630 – State Dam Safety (</a:t>
            </a:r>
            <a:r>
              <a:rPr lang="en-US" sz="1600" b="1" dirty="0"/>
              <a:t>37 points</a:t>
            </a:r>
            <a:r>
              <a:rPr lang="en-US" sz="1600" dirty="0"/>
              <a:t>)</a:t>
            </a:r>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32</a:t>
            </a:fld>
            <a:endParaRPr lang="en-US"/>
          </a:p>
        </p:txBody>
      </p:sp>
      <p:sp>
        <p:nvSpPr>
          <p:cNvPr id="3" name="TextBox 2">
            <a:extLst>
              <a:ext uri="{FF2B5EF4-FFF2-40B4-BE49-F238E27FC236}">
                <a16:creationId xmlns:a16="http://schemas.microsoft.com/office/drawing/2014/main" id="{8FE8BB02-E770-CFEE-C86A-EBB9512C91AB}"/>
              </a:ext>
            </a:extLst>
          </p:cNvPr>
          <p:cNvSpPr txBox="1"/>
          <p:nvPr/>
        </p:nvSpPr>
        <p:spPr>
          <a:xfrm>
            <a:off x="6304547" y="1780673"/>
            <a:ext cx="5293896" cy="3354765"/>
          </a:xfrm>
          <a:prstGeom prst="rect">
            <a:avLst/>
          </a:prstGeom>
          <a:noFill/>
        </p:spPr>
        <p:txBody>
          <a:bodyPr wrap="square" rtlCol="0">
            <a:spAutoFit/>
          </a:bodyPr>
          <a:lstStyle/>
          <a:p>
            <a:r>
              <a:rPr lang="en-US" sz="2800" b="1" dirty="0">
                <a:solidFill>
                  <a:schemeClr val="bg2">
                    <a:lumMod val="75000"/>
                  </a:schemeClr>
                </a:solidFill>
              </a:rPr>
              <a:t>Totals 509 points</a:t>
            </a:r>
          </a:p>
          <a:p>
            <a:endParaRPr lang="en-US" sz="2800" b="1" dirty="0">
              <a:solidFill>
                <a:schemeClr val="bg2">
                  <a:lumMod val="75000"/>
                </a:schemeClr>
              </a:solidFill>
            </a:endParaRPr>
          </a:p>
          <a:p>
            <a:r>
              <a:rPr lang="en-US" sz="2800" b="1" dirty="0">
                <a:solidFill>
                  <a:schemeClr val="bg2">
                    <a:lumMod val="75000"/>
                  </a:schemeClr>
                </a:solidFill>
              </a:rPr>
              <a:t>Need 500+ points to meet the CRS Class 9 threshold</a:t>
            </a:r>
          </a:p>
          <a:p>
            <a:endParaRPr lang="en-US" sz="2800" b="1" dirty="0">
              <a:solidFill>
                <a:schemeClr val="bg2">
                  <a:lumMod val="75000"/>
                </a:schemeClr>
              </a:solidFill>
            </a:endParaRPr>
          </a:p>
          <a:p>
            <a:r>
              <a:rPr lang="en-US" b="1" dirty="0">
                <a:solidFill>
                  <a:schemeClr val="bg2">
                    <a:lumMod val="75000"/>
                  </a:schemeClr>
                </a:solidFill>
              </a:rPr>
              <a:t>Community Growth Adjustment (CGA) NOT included in the estimate of credit</a:t>
            </a:r>
          </a:p>
          <a:p>
            <a:endParaRPr lang="en-US" b="1" dirty="0">
              <a:solidFill>
                <a:schemeClr val="bg2">
                  <a:lumMod val="75000"/>
                </a:schemeClr>
              </a:solidFill>
            </a:endParaRPr>
          </a:p>
          <a:p>
            <a:pPr marL="914400" lvl="1" indent="-457200">
              <a:buFont typeface="Arial" panose="020B0604020202020204" pitchFamily="34" charset="0"/>
              <a:buChar char="•"/>
            </a:pPr>
            <a:r>
              <a:rPr lang="en-US" b="1" dirty="0">
                <a:solidFill>
                  <a:schemeClr val="bg2">
                    <a:lumMod val="75000"/>
                  </a:schemeClr>
                </a:solidFill>
              </a:rPr>
              <a:t>Point multiplier to the 400 series</a:t>
            </a:r>
          </a:p>
        </p:txBody>
      </p:sp>
    </p:spTree>
    <p:extLst>
      <p:ext uri="{BB962C8B-B14F-4D97-AF65-F5344CB8AC3E}">
        <p14:creationId xmlns:p14="http://schemas.microsoft.com/office/powerpoint/2010/main" val="3188141321"/>
      </p:ext>
    </p:extLst>
  </p:cSld>
  <p:clrMapOvr>
    <a:masterClrMapping/>
  </p:clrMapOvr>
  <mc:AlternateContent xmlns:mc="http://schemas.openxmlformats.org/markup-compatibility/2006">
    <mc:Choice xmlns:p14="http://schemas.microsoft.com/office/powerpoint/2010/main" Requires="p14">
      <p:transition spd="slow" p14:dur="2000" advTm="62186"/>
    </mc:Choice>
    <mc:Fallback>
      <p:transition spd="slow" advTm="621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id="{CC4A8A4D-62C5-4117-8C7E-0D853D411D59}"/>
              </a:ext>
            </a:extLst>
          </p:cNvPr>
          <p:cNvSpPr>
            <a:spLocks noGrp="1"/>
          </p:cNvSpPr>
          <p:nvPr>
            <p:ph type="title"/>
          </p:nvPr>
        </p:nvSpPr>
        <p:spPr/>
        <p:txBody>
          <a:bodyPr>
            <a:normAutofit/>
          </a:bodyPr>
          <a:lstStyle/>
          <a:p>
            <a:r>
              <a:rPr lang="en-US" sz="3600" dirty="0"/>
              <a:t>CRS: Program Prerequisite to CRS Credit</a:t>
            </a:r>
          </a:p>
        </p:txBody>
      </p:sp>
      <p:sp>
        <p:nvSpPr>
          <p:cNvPr id="5" name="Slide Number Placeholder">
            <a:extLst>
              <a:ext uri="{FF2B5EF4-FFF2-40B4-BE49-F238E27FC236}">
                <a16:creationId xmlns:a16="http://schemas.microsoft.com/office/drawing/2014/main" id="{D9AB90EC-41B7-47D7-A4A7-C3086CE630F6}"/>
              </a:ext>
            </a:extLst>
          </p:cNvPr>
          <p:cNvSpPr>
            <a:spLocks noGrp="1"/>
          </p:cNvSpPr>
          <p:nvPr>
            <p:ph type="sldNum" sz="quarter" idx="4"/>
          </p:nvPr>
        </p:nvSpPr>
        <p:spPr/>
        <p:txBody>
          <a:bodyPr/>
          <a:lstStyle/>
          <a:p>
            <a:fld id="{A15C5EC1-1BEF-49A0-A8DA-B672C63EDCC2}" type="slidenum">
              <a:rPr lang="en-US" smtClean="0"/>
              <a:pPr/>
              <a:t>33</a:t>
            </a:fld>
            <a:endParaRPr lang="en-US"/>
          </a:p>
        </p:txBody>
      </p:sp>
      <p:sp>
        <p:nvSpPr>
          <p:cNvPr id="10" name="Content Placeholder 9">
            <a:extLst>
              <a:ext uri="{FF2B5EF4-FFF2-40B4-BE49-F238E27FC236}">
                <a16:creationId xmlns:a16="http://schemas.microsoft.com/office/drawing/2014/main" id="{746AE33B-CFDF-B6EA-1123-A449A15D80D2}"/>
              </a:ext>
            </a:extLst>
          </p:cNvPr>
          <p:cNvSpPr>
            <a:spLocks noGrp="1"/>
          </p:cNvSpPr>
          <p:nvPr>
            <p:ph idx="1"/>
          </p:nvPr>
        </p:nvSpPr>
        <p:spPr>
          <a:xfrm>
            <a:off x="641604" y="1336607"/>
            <a:ext cx="10908792" cy="4967940"/>
          </a:xfrm>
        </p:spPr>
        <p:txBody>
          <a:bodyPr>
            <a:noAutofit/>
          </a:bodyPr>
          <a:lstStyle/>
          <a:p>
            <a:pPr marL="0" indent="0" algn="ctr">
              <a:buNone/>
            </a:pPr>
            <a:r>
              <a:rPr lang="en-US" b="1" i="0" strike="noStrike" baseline="0" dirty="0">
                <a:solidFill>
                  <a:schemeClr val="bg2"/>
                </a:solidFill>
                <a:latin typeface="+mn-lt"/>
              </a:rPr>
              <a:t>Questions?</a:t>
            </a:r>
          </a:p>
          <a:p>
            <a:pPr marL="0" indent="0" algn="ctr">
              <a:buNone/>
            </a:pPr>
            <a:endParaRPr lang="en-US" b="1" dirty="0">
              <a:solidFill>
                <a:schemeClr val="bg2"/>
              </a:solidFill>
              <a:latin typeface="+mn-lt"/>
            </a:endParaRPr>
          </a:p>
          <a:p>
            <a:pPr marL="0" indent="0" algn="ctr">
              <a:buNone/>
            </a:pPr>
            <a:r>
              <a:rPr lang="en-US" sz="2200" i="0" strike="noStrike" baseline="0" dirty="0">
                <a:latin typeface="+mn-lt"/>
              </a:rPr>
              <a:t>Request your repetitive loss data contact FEMA Region III</a:t>
            </a:r>
          </a:p>
          <a:p>
            <a:pPr marL="0" indent="0" algn="ctr">
              <a:buNone/>
            </a:pPr>
            <a:r>
              <a:rPr lang="en-US" sz="2200" i="0" strike="noStrike" baseline="0" dirty="0">
                <a:latin typeface="+mn-lt"/>
              </a:rPr>
              <a:t>Bobby Cobelli | (202) 674-9244 </a:t>
            </a:r>
            <a:r>
              <a:rPr lang="en-US" sz="2200" i="0" strike="noStrike" baseline="0" dirty="0">
                <a:latin typeface="+mn-lt"/>
                <a:hlinkClick r:id="rId3">
                  <a:extLst>
                    <a:ext uri="{A12FA001-AC4F-418D-AE19-62706E023703}">
                      <ahyp:hlinkClr xmlns:ahyp="http://schemas.microsoft.com/office/drawing/2018/hyperlinkcolor" val="tx"/>
                    </a:ext>
                  </a:extLst>
                </a:hlinkClick>
              </a:rPr>
              <a:t>|bobby.cobelli@fema.dhs.gov</a:t>
            </a:r>
            <a:endParaRPr lang="en-US" sz="2200" i="0" strike="noStrike" baseline="0" dirty="0">
              <a:latin typeface="+mn-lt"/>
            </a:endParaRPr>
          </a:p>
          <a:p>
            <a:pPr marL="0" indent="0" algn="ctr">
              <a:buNone/>
            </a:pPr>
            <a:endParaRPr lang="en-US" sz="2200" dirty="0">
              <a:latin typeface="+mn-lt"/>
            </a:endParaRPr>
          </a:p>
          <a:p>
            <a:pPr marL="0" indent="0" algn="ctr">
              <a:buNone/>
            </a:pPr>
            <a:r>
              <a:rPr lang="en-US" sz="2200" dirty="0">
                <a:latin typeface="+mn-lt"/>
              </a:rPr>
              <a:t>Request your NFIP flood insurance policy count and premium data</a:t>
            </a:r>
          </a:p>
          <a:p>
            <a:pPr marL="0" indent="0" algn="ctr">
              <a:buNone/>
            </a:pPr>
            <a:r>
              <a:rPr lang="fi-FI" sz="2200" i="0" strike="noStrike" baseline="0" dirty="0">
                <a:latin typeface="+mn-lt"/>
              </a:rPr>
              <a:t>Tim Keaton, NFIP Coordinator </a:t>
            </a:r>
            <a:r>
              <a:rPr lang="fi-FI" sz="2200" b="1" i="0" strike="noStrike" baseline="0" dirty="0">
                <a:solidFill>
                  <a:schemeClr val="bg2">
                    <a:lumMod val="75000"/>
                  </a:schemeClr>
                </a:solidFill>
                <a:latin typeface="+mn-lt"/>
              </a:rPr>
              <a:t>OF THE YEAR</a:t>
            </a:r>
          </a:p>
          <a:p>
            <a:pPr marL="0" indent="0" algn="ctr">
              <a:buNone/>
            </a:pPr>
            <a:r>
              <a:rPr lang="fi-FI" sz="2200" i="0" strike="noStrike" baseline="0" dirty="0">
                <a:latin typeface="+mn-lt"/>
              </a:rPr>
              <a:t>(304) 414-7659 | </a:t>
            </a:r>
            <a:r>
              <a:rPr lang="fi-FI" sz="2200" i="0" strike="noStrike" baseline="0" dirty="0">
                <a:latin typeface="+mn-lt"/>
                <a:hlinkClick r:id="rId4">
                  <a:extLst>
                    <a:ext uri="{A12FA001-AC4F-418D-AE19-62706E023703}">
                      <ahyp:hlinkClr xmlns:ahyp="http://schemas.microsoft.com/office/drawing/2018/hyperlinkcolor" val="tx"/>
                    </a:ext>
                  </a:extLst>
                </a:hlinkClick>
              </a:rPr>
              <a:t>tim.w.keaton@wv.gov</a:t>
            </a:r>
            <a:r>
              <a:rPr lang="fi-FI" sz="2200" i="0" strike="noStrike" baseline="0" dirty="0">
                <a:latin typeface="+mn-lt"/>
              </a:rPr>
              <a:t> </a:t>
            </a:r>
          </a:p>
          <a:p>
            <a:pPr marL="0" indent="0" algn="ctr">
              <a:buNone/>
            </a:pPr>
            <a:endParaRPr lang="fi-FI" sz="2200" dirty="0">
              <a:latin typeface="+mn-lt"/>
            </a:endParaRPr>
          </a:p>
          <a:p>
            <a:pPr marL="0" indent="0" algn="ctr">
              <a:buNone/>
            </a:pPr>
            <a:r>
              <a:rPr lang="en-US" sz="2200" i="0" strike="noStrike" baseline="0" dirty="0">
                <a:latin typeface="+mn-lt"/>
              </a:rPr>
              <a:t>West Virginia ISO CRS Specialist, Chelly Hall, </a:t>
            </a:r>
            <a:r>
              <a:rPr lang="en-US" sz="2200" i="0" strike="noStrike" baseline="0" dirty="0">
                <a:latin typeface="+mn-lt"/>
                <a:hlinkClick r:id="rId5"/>
              </a:rPr>
              <a:t>crsresources.org/100-2/ </a:t>
            </a:r>
            <a:r>
              <a:rPr lang="en-US" sz="2200" i="0" strike="noStrike" baseline="0" dirty="0">
                <a:latin typeface="+mn-lt"/>
              </a:rPr>
              <a:t> </a:t>
            </a:r>
          </a:p>
          <a:p>
            <a:pPr marL="0" indent="0" algn="ctr">
              <a:buNone/>
            </a:pPr>
            <a:endParaRPr lang="en-US" b="1" dirty="0">
              <a:solidFill>
                <a:schemeClr val="bg2"/>
              </a:solidFill>
              <a:latin typeface="+mn-lt"/>
            </a:endParaRPr>
          </a:p>
        </p:txBody>
      </p:sp>
    </p:spTree>
    <p:extLst>
      <p:ext uri="{BB962C8B-B14F-4D97-AF65-F5344CB8AC3E}">
        <p14:creationId xmlns:p14="http://schemas.microsoft.com/office/powerpoint/2010/main" val="3157786406"/>
      </p:ext>
    </p:extLst>
  </p:cSld>
  <p:clrMapOvr>
    <a:masterClrMapping/>
  </p:clrMapOvr>
  <mc:AlternateContent xmlns:mc="http://schemas.openxmlformats.org/markup-compatibility/2006" xmlns:p14="http://schemas.microsoft.com/office/powerpoint/2010/main">
    <mc:Choice Requires="p14">
      <p:transition spd="slow" p14:dur="2000" advTm="81197"/>
    </mc:Choice>
    <mc:Fallback xmlns="">
      <p:transition spd="slow" advTm="8119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7B83-761A-1E27-0957-27808B0AD6B7}"/>
              </a:ext>
            </a:extLst>
          </p:cNvPr>
          <p:cNvSpPr>
            <a:spLocks noGrp="1"/>
          </p:cNvSpPr>
          <p:nvPr>
            <p:ph type="title"/>
          </p:nvPr>
        </p:nvSpPr>
        <p:spPr/>
        <p:txBody>
          <a:bodyPr/>
          <a:lstStyle/>
          <a:p>
            <a:r>
              <a:rPr lang="en-US">
                <a:ea typeface="Source Sans Pro"/>
              </a:rPr>
              <a:t>CONTACT INFORMATION</a:t>
            </a:r>
            <a:endParaRPr lang="en-US"/>
          </a:p>
        </p:txBody>
      </p:sp>
      <p:sp>
        <p:nvSpPr>
          <p:cNvPr id="4" name="Content Placeholder 3">
            <a:extLst>
              <a:ext uri="{FF2B5EF4-FFF2-40B4-BE49-F238E27FC236}">
                <a16:creationId xmlns:a16="http://schemas.microsoft.com/office/drawing/2014/main" id="{54891BB7-A8B8-F6C5-2F29-9AF832ADCC97}"/>
              </a:ext>
            </a:extLst>
          </p:cNvPr>
          <p:cNvSpPr>
            <a:spLocks noGrp="1"/>
          </p:cNvSpPr>
          <p:nvPr>
            <p:ph idx="11"/>
          </p:nvPr>
        </p:nvSpPr>
        <p:spPr>
          <a:xfrm>
            <a:off x="342709" y="4372237"/>
            <a:ext cx="3781616" cy="1578978"/>
          </a:xfrm>
        </p:spPr>
        <p:txBody>
          <a:bodyPr vert="horz" lIns="91440" tIns="45720" rIns="91440" bIns="45720" rtlCol="0" anchor="t">
            <a:normAutofit fontScale="70000" lnSpcReduction="20000"/>
          </a:bodyPr>
          <a:lstStyle/>
          <a:p>
            <a:pPr marL="0" indent="0" algn="ctr">
              <a:buNone/>
            </a:pPr>
            <a:r>
              <a:rPr lang="en-US" dirty="0">
                <a:latin typeface="Source Sans Pro"/>
                <a:ea typeface="Source Sans Pro"/>
              </a:rPr>
              <a:t>Melissa Mitchell, CFM</a:t>
            </a:r>
            <a:endParaRPr lang="en-US" dirty="0"/>
          </a:p>
          <a:p>
            <a:pPr marL="0" indent="0" algn="ctr">
              <a:buNone/>
            </a:pPr>
            <a:r>
              <a:rPr lang="en-US" dirty="0">
                <a:latin typeface="Source Sans Pro"/>
                <a:ea typeface="Source Sans Pro"/>
              </a:rPr>
              <a:t>Floodplain Management Analyst</a:t>
            </a:r>
          </a:p>
          <a:p>
            <a:pPr marL="0" indent="0" algn="ctr">
              <a:buNone/>
            </a:pPr>
            <a:r>
              <a:rPr lang="en-US" dirty="0">
                <a:latin typeface="Source Sans Pro"/>
                <a:ea typeface="Source Sans Pro"/>
                <a:hlinkClick r:id="rId3"/>
              </a:rPr>
              <a:t>Melissa.Mitchell@tetratech.com</a:t>
            </a:r>
            <a:endParaRPr lang="en-US" dirty="0">
              <a:latin typeface="Source Sans Pro"/>
              <a:ea typeface="Source Sans Pro"/>
            </a:endParaRPr>
          </a:p>
          <a:p>
            <a:pPr marL="0" indent="0" algn="ctr">
              <a:buNone/>
            </a:pPr>
            <a:r>
              <a:rPr lang="en-US" dirty="0">
                <a:solidFill>
                  <a:srgbClr val="000000"/>
                </a:solidFill>
                <a:latin typeface="Source Sans Pro"/>
                <a:ea typeface="Source Sans Pro"/>
                <a:cs typeface="Arial"/>
              </a:rPr>
              <a:t>(302) 283-2265 </a:t>
            </a:r>
            <a:endParaRPr lang="en-US" dirty="0"/>
          </a:p>
        </p:txBody>
      </p:sp>
      <p:sp>
        <p:nvSpPr>
          <p:cNvPr id="5" name="Slide Number Placeholder 4">
            <a:extLst>
              <a:ext uri="{FF2B5EF4-FFF2-40B4-BE49-F238E27FC236}">
                <a16:creationId xmlns:a16="http://schemas.microsoft.com/office/drawing/2014/main" id="{052F8A95-F635-85CD-64C5-094B2F483139}"/>
              </a:ext>
            </a:extLst>
          </p:cNvPr>
          <p:cNvSpPr>
            <a:spLocks noGrp="1"/>
          </p:cNvSpPr>
          <p:nvPr>
            <p:ph type="sldNum" sz="quarter" idx="4"/>
          </p:nvPr>
        </p:nvSpPr>
        <p:spPr/>
        <p:txBody>
          <a:bodyPr/>
          <a:lstStyle/>
          <a:p>
            <a:fld id="{A15C5EC1-1BEF-49A0-A8DA-B672C63EDCC2}" type="slidenum">
              <a:rPr lang="en-US" smtClean="0"/>
              <a:pPr/>
              <a:t>34</a:t>
            </a:fld>
            <a:endParaRPr lang="en-US"/>
          </a:p>
        </p:txBody>
      </p:sp>
      <p:pic>
        <p:nvPicPr>
          <p:cNvPr id="8" name="Picture 7" descr="A person smiling at the camera&#10;&#10;Description automatically generated">
            <a:extLst>
              <a:ext uri="{FF2B5EF4-FFF2-40B4-BE49-F238E27FC236}">
                <a16:creationId xmlns:a16="http://schemas.microsoft.com/office/drawing/2014/main" id="{68909041-8771-DABB-0225-3368299F785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1180" y="1581413"/>
            <a:ext cx="2554545" cy="25545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a:extLst>
              <a:ext uri="{FF2B5EF4-FFF2-40B4-BE49-F238E27FC236}">
                <a16:creationId xmlns:a16="http://schemas.microsoft.com/office/drawing/2014/main" id="{8AD8EC88-7081-AB54-DADE-0ECF3BC3D051}"/>
              </a:ext>
            </a:extLst>
          </p:cNvPr>
          <p:cNvSpPr txBox="1"/>
          <p:nvPr/>
        </p:nvSpPr>
        <p:spPr>
          <a:xfrm>
            <a:off x="6978900" y="1212326"/>
            <a:ext cx="4796407" cy="4124206"/>
          </a:xfrm>
          <a:prstGeom prst="rect">
            <a:avLst/>
          </a:prstGeom>
          <a:noFill/>
        </p:spPr>
        <p:txBody>
          <a:bodyPr wrap="square" rtlCol="0">
            <a:spAutoFit/>
          </a:bodyPr>
          <a:lstStyle/>
          <a:p>
            <a:pPr marL="342900" indent="-342900">
              <a:buFont typeface="Wingdings" panose="05000000000000000000" pitchFamily="2" charset="2"/>
              <a:buChar char="ü"/>
            </a:pPr>
            <a:endParaRPr lang="en-US" sz="2000" dirty="0"/>
          </a:p>
          <a:p>
            <a:pPr marL="342900" indent="-342900">
              <a:buFont typeface="Wingdings" panose="05000000000000000000" pitchFamily="2" charset="2"/>
              <a:buChar char="ü"/>
            </a:pPr>
            <a:r>
              <a:rPr lang="en-US" sz="2200" dirty="0"/>
              <a:t>CRS recertification and verification support</a:t>
            </a:r>
          </a:p>
          <a:p>
            <a:pPr marL="342900" indent="-342900">
              <a:buFont typeface="Wingdings" panose="05000000000000000000" pitchFamily="2" charset="2"/>
              <a:buChar char="ü"/>
            </a:pPr>
            <a:r>
              <a:rPr lang="en-US" sz="2200" dirty="0"/>
              <a:t>Repetitive Loss Area Analysis</a:t>
            </a:r>
          </a:p>
          <a:p>
            <a:pPr marL="342900" indent="-342900">
              <a:buFont typeface="Wingdings" panose="05000000000000000000" pitchFamily="2" charset="2"/>
              <a:buChar char="ü"/>
            </a:pPr>
            <a:r>
              <a:rPr lang="en-US" sz="2200" dirty="0"/>
              <a:t>Hazard Mitigation Plans</a:t>
            </a:r>
          </a:p>
          <a:p>
            <a:pPr marL="342900" indent="-342900">
              <a:buFont typeface="Wingdings" panose="05000000000000000000" pitchFamily="2" charset="2"/>
              <a:buChar char="ü"/>
            </a:pPr>
            <a:r>
              <a:rPr lang="en-US" sz="2200" dirty="0"/>
              <a:t>Floodplain Management Plans</a:t>
            </a:r>
          </a:p>
          <a:p>
            <a:pPr marL="342900" indent="-342900">
              <a:buFont typeface="Wingdings" panose="05000000000000000000" pitchFamily="2" charset="2"/>
              <a:buChar char="ü"/>
            </a:pPr>
            <a:r>
              <a:rPr lang="en-US" sz="2200" dirty="0"/>
              <a:t>Substantial Damage Management Plans</a:t>
            </a:r>
          </a:p>
          <a:p>
            <a:pPr marL="342900" indent="-342900">
              <a:buFont typeface="Wingdings" panose="05000000000000000000" pitchFamily="2" charset="2"/>
              <a:buChar char="ü"/>
            </a:pPr>
            <a:r>
              <a:rPr lang="en-US" sz="2200" dirty="0"/>
              <a:t>Substantial Damage Response Plans</a:t>
            </a:r>
          </a:p>
          <a:p>
            <a:pPr marL="342900" indent="-342900">
              <a:buFont typeface="Wingdings" panose="05000000000000000000" pitchFamily="2" charset="2"/>
              <a:buChar char="ü"/>
            </a:pPr>
            <a:r>
              <a:rPr lang="en-US" sz="2200" dirty="0"/>
              <a:t>Grant Writing and Grant Management</a:t>
            </a:r>
          </a:p>
          <a:p>
            <a:pPr marL="342900" indent="-342900">
              <a:buFont typeface="Wingdings" panose="05000000000000000000" pitchFamily="2" charset="2"/>
              <a:buChar char="ü"/>
            </a:pPr>
            <a:r>
              <a:rPr lang="en-US" sz="2200" dirty="0"/>
              <a:t>Course Instructor</a:t>
            </a:r>
          </a:p>
        </p:txBody>
      </p:sp>
      <p:pic>
        <p:nvPicPr>
          <p:cNvPr id="11" name="Picture 10">
            <a:extLst>
              <a:ext uri="{FF2B5EF4-FFF2-40B4-BE49-F238E27FC236}">
                <a16:creationId xmlns:a16="http://schemas.microsoft.com/office/drawing/2014/main" id="{D34D47F9-D68B-72BE-B289-4FBEBF3AB28C}"/>
              </a:ext>
            </a:extLst>
          </p:cNvPr>
          <p:cNvPicPr>
            <a:picLocks noChangeAspect="1"/>
          </p:cNvPicPr>
          <p:nvPr/>
        </p:nvPicPr>
        <p:blipFill>
          <a:blip r:embed="rId5"/>
          <a:stretch>
            <a:fillRect/>
          </a:stretch>
        </p:blipFill>
        <p:spPr>
          <a:xfrm>
            <a:off x="3953586" y="959189"/>
            <a:ext cx="2896815" cy="1416574"/>
          </a:xfrm>
          <a:prstGeom prst="rect">
            <a:avLst/>
          </a:prstGeom>
        </p:spPr>
      </p:pic>
      <p:pic>
        <p:nvPicPr>
          <p:cNvPr id="6" name="Picture 5">
            <a:extLst>
              <a:ext uri="{FF2B5EF4-FFF2-40B4-BE49-F238E27FC236}">
                <a16:creationId xmlns:a16="http://schemas.microsoft.com/office/drawing/2014/main" id="{EE7CC90F-4450-2E82-4131-AC79EA15A05C}"/>
              </a:ext>
            </a:extLst>
          </p:cNvPr>
          <p:cNvPicPr>
            <a:picLocks noChangeAspect="1"/>
          </p:cNvPicPr>
          <p:nvPr/>
        </p:nvPicPr>
        <p:blipFill>
          <a:blip r:embed="rId6"/>
          <a:stretch>
            <a:fillRect/>
          </a:stretch>
        </p:blipFill>
        <p:spPr>
          <a:xfrm>
            <a:off x="4247888" y="2254739"/>
            <a:ext cx="2489535" cy="22703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83051025"/>
      </p:ext>
    </p:extLst>
  </p:cSld>
  <p:clrMapOvr>
    <a:masterClrMapping/>
  </p:clrMapOvr>
  <mc:AlternateContent xmlns:mc="http://schemas.openxmlformats.org/markup-compatibility/2006" xmlns:p14="http://schemas.microsoft.com/office/powerpoint/2010/main">
    <mc:Choice Requires="p14">
      <p:transition spd="slow" p14:dur="2000" advTm="54068"/>
    </mc:Choice>
    <mc:Fallback xmlns="">
      <p:transition spd="slow" advTm="5406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3600" dirty="0"/>
              <a:t>CRS: You Are Closer Than You Think</a:t>
            </a:r>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4</a:t>
            </a:fld>
            <a:endParaRPr lang="en-US"/>
          </a:p>
        </p:txBody>
      </p:sp>
      <p:sp>
        <p:nvSpPr>
          <p:cNvPr id="10" name="TextBox 9">
            <a:extLst>
              <a:ext uri="{FF2B5EF4-FFF2-40B4-BE49-F238E27FC236}">
                <a16:creationId xmlns:a16="http://schemas.microsoft.com/office/drawing/2014/main" id="{FD2F66C6-AA48-69C0-F7CE-15B543CFBB3B}"/>
              </a:ext>
            </a:extLst>
          </p:cNvPr>
          <p:cNvSpPr txBox="1"/>
          <p:nvPr/>
        </p:nvSpPr>
        <p:spPr>
          <a:xfrm>
            <a:off x="381000" y="1397674"/>
            <a:ext cx="5575300" cy="4370427"/>
          </a:xfrm>
          <a:prstGeom prst="rect">
            <a:avLst/>
          </a:prstGeom>
          <a:noFill/>
        </p:spPr>
        <p:txBody>
          <a:bodyPr wrap="square" rtlCol="0">
            <a:spAutoFit/>
          </a:bodyPr>
          <a:lstStyle/>
          <a:p>
            <a:pPr algn="l" fontAlgn="base"/>
            <a:r>
              <a:rPr lang="en-US" sz="2000" b="1" i="0" dirty="0">
                <a:solidFill>
                  <a:srgbClr val="1D1D1D"/>
                </a:solidFill>
                <a:effectLst/>
                <a:highlight>
                  <a:srgbClr val="FFFFFF"/>
                </a:highlight>
                <a:latin typeface="inherit"/>
              </a:rPr>
              <a:t>FLOODPLAIN ADMINISTRATOR</a:t>
            </a:r>
          </a:p>
          <a:p>
            <a:pPr algn="l" fontAlgn="base"/>
            <a:endParaRPr lang="en-US" sz="2000" b="0" i="0" dirty="0">
              <a:solidFill>
                <a:srgbClr val="1D1D1D"/>
              </a:solidFill>
              <a:effectLst/>
              <a:highlight>
                <a:srgbClr val="FFFFFF"/>
              </a:highlight>
              <a:latin typeface="inherit"/>
            </a:endParaRPr>
          </a:p>
          <a:p>
            <a:pPr marL="342900" indent="-342900" algn="l" fontAlgn="base">
              <a:buFont typeface="Arial" panose="020B0604020202020204" pitchFamily="34" charset="0"/>
              <a:buChar char="•"/>
            </a:pPr>
            <a:r>
              <a:rPr lang="en-US" sz="2000" b="0" i="0" dirty="0">
                <a:solidFill>
                  <a:srgbClr val="1D1D1D"/>
                </a:solidFill>
                <a:effectLst/>
                <a:highlight>
                  <a:srgbClr val="FFFFFF"/>
                </a:highlight>
                <a:latin typeface="inherit"/>
              </a:rPr>
              <a:t>Understand natural and beneficial functions of the floodplain;</a:t>
            </a:r>
          </a:p>
          <a:p>
            <a:pPr marL="342900" indent="-342900" algn="l" fontAlgn="base">
              <a:buFont typeface="Arial" panose="020B0604020202020204" pitchFamily="34" charset="0"/>
              <a:buChar char="•"/>
            </a:pPr>
            <a:endParaRPr lang="en-US" sz="2000" b="0" i="0" dirty="0">
              <a:solidFill>
                <a:srgbClr val="1D1D1D"/>
              </a:solidFill>
              <a:effectLst/>
              <a:highlight>
                <a:srgbClr val="FFFFFF"/>
              </a:highlight>
              <a:latin typeface="inherit"/>
            </a:endParaRPr>
          </a:p>
          <a:p>
            <a:pPr marL="342900" indent="-342900" algn="l" fontAlgn="base">
              <a:buFont typeface="Arial" panose="020B0604020202020204" pitchFamily="34" charset="0"/>
              <a:buChar char="•"/>
            </a:pPr>
            <a:r>
              <a:rPr lang="en-US" sz="2000" b="0" i="0" dirty="0">
                <a:solidFill>
                  <a:srgbClr val="1D1D1D"/>
                </a:solidFill>
                <a:effectLst/>
                <a:highlight>
                  <a:srgbClr val="FFFFFF"/>
                </a:highlight>
                <a:latin typeface="inherit"/>
              </a:rPr>
              <a:t>Understand risk analysis and map interpretation;</a:t>
            </a:r>
          </a:p>
          <a:p>
            <a:pPr marL="342900" indent="-342900" algn="l" fontAlgn="base">
              <a:buFont typeface="Arial" panose="020B0604020202020204" pitchFamily="34" charset="0"/>
              <a:buChar char="•"/>
            </a:pPr>
            <a:endParaRPr lang="en-US" sz="2000" b="0" i="0" dirty="0">
              <a:solidFill>
                <a:srgbClr val="1D1D1D"/>
              </a:solidFill>
              <a:effectLst/>
              <a:highlight>
                <a:srgbClr val="FFFFFF"/>
              </a:highlight>
              <a:latin typeface="inherit"/>
            </a:endParaRPr>
          </a:p>
          <a:p>
            <a:pPr marL="342900" indent="-342900" algn="l" fontAlgn="base">
              <a:buFont typeface="Arial" panose="020B0604020202020204" pitchFamily="34" charset="0"/>
              <a:buChar char="•"/>
            </a:pPr>
            <a:r>
              <a:rPr lang="en-US" sz="2000" b="0" i="0" dirty="0">
                <a:solidFill>
                  <a:srgbClr val="1D1D1D"/>
                </a:solidFill>
                <a:effectLst/>
                <a:highlight>
                  <a:srgbClr val="FFFFFF"/>
                </a:highlight>
                <a:latin typeface="inherit"/>
              </a:rPr>
              <a:t>Understand the impacts of building in the floodplain;</a:t>
            </a:r>
          </a:p>
          <a:p>
            <a:pPr marL="342900" indent="-342900" algn="l" fontAlgn="base">
              <a:buFont typeface="Arial" panose="020B0604020202020204" pitchFamily="34" charset="0"/>
              <a:buChar char="•"/>
            </a:pPr>
            <a:endParaRPr lang="en-US" sz="2000" b="0" i="0" dirty="0">
              <a:solidFill>
                <a:srgbClr val="1D1D1D"/>
              </a:solidFill>
              <a:effectLst/>
              <a:highlight>
                <a:srgbClr val="FFFFFF"/>
              </a:highlight>
              <a:latin typeface="inherit"/>
            </a:endParaRPr>
          </a:p>
          <a:p>
            <a:pPr marL="342900" indent="-342900" algn="l" fontAlgn="base">
              <a:buFont typeface="Arial" panose="020B0604020202020204" pitchFamily="34" charset="0"/>
              <a:buChar char="•"/>
            </a:pPr>
            <a:r>
              <a:rPr lang="en-US" sz="2000" b="0" i="0" dirty="0">
                <a:solidFill>
                  <a:srgbClr val="1D1D1D"/>
                </a:solidFill>
                <a:effectLst/>
                <a:highlight>
                  <a:srgbClr val="FFFFFF"/>
                </a:highlight>
                <a:latin typeface="inherit"/>
              </a:rPr>
              <a:t>Stay current with floodplain management trends and activities by taking continuing education classes;</a:t>
            </a:r>
          </a:p>
          <a:p>
            <a:endParaRPr lang="en-US" dirty="0"/>
          </a:p>
        </p:txBody>
      </p:sp>
      <p:sp>
        <p:nvSpPr>
          <p:cNvPr id="6" name="TextBox 5">
            <a:extLst>
              <a:ext uri="{FF2B5EF4-FFF2-40B4-BE49-F238E27FC236}">
                <a16:creationId xmlns:a16="http://schemas.microsoft.com/office/drawing/2014/main" id="{E6CDA964-E2E2-1940-9BA6-F3B3C4DEC47F}"/>
              </a:ext>
            </a:extLst>
          </p:cNvPr>
          <p:cNvSpPr txBox="1"/>
          <p:nvPr/>
        </p:nvSpPr>
        <p:spPr>
          <a:xfrm>
            <a:off x="6096000" y="1397674"/>
            <a:ext cx="5575300" cy="5170646"/>
          </a:xfrm>
          <a:prstGeom prst="rect">
            <a:avLst/>
          </a:prstGeom>
          <a:noFill/>
        </p:spPr>
        <p:txBody>
          <a:bodyPr wrap="square" rtlCol="0">
            <a:spAutoFit/>
          </a:bodyPr>
          <a:lstStyle/>
          <a:p>
            <a:pPr marL="342900" indent="-342900" fontAlgn="base">
              <a:buFont typeface="Arial" panose="020B0604020202020204" pitchFamily="34" charset="0"/>
              <a:buChar char="•"/>
            </a:pPr>
            <a:r>
              <a:rPr lang="en-US" sz="2000" b="0" i="0" dirty="0">
                <a:solidFill>
                  <a:srgbClr val="1D1D1D"/>
                </a:solidFill>
                <a:effectLst/>
                <a:highlight>
                  <a:srgbClr val="FFFFFF"/>
                </a:highlight>
                <a:latin typeface="inherit"/>
              </a:rPr>
              <a:t>Understand the rules and regulations of floodplain management;</a:t>
            </a:r>
          </a:p>
          <a:p>
            <a:pPr algn="l" fontAlgn="base"/>
            <a:endParaRPr lang="en-US" sz="2000" b="0" i="0" dirty="0">
              <a:solidFill>
                <a:srgbClr val="1D1D1D"/>
              </a:solidFill>
              <a:effectLst/>
              <a:highlight>
                <a:srgbClr val="FFFFFF"/>
              </a:highlight>
              <a:latin typeface="inherit"/>
            </a:endParaRPr>
          </a:p>
          <a:p>
            <a:pPr marL="342900" indent="-342900" algn="l" fontAlgn="base">
              <a:buFont typeface="Arial" panose="020B0604020202020204" pitchFamily="34" charset="0"/>
              <a:buChar char="•"/>
            </a:pPr>
            <a:r>
              <a:rPr lang="en-US" sz="2000" b="0" i="0" dirty="0">
                <a:solidFill>
                  <a:srgbClr val="1D1D1D"/>
                </a:solidFill>
                <a:effectLst/>
                <a:highlight>
                  <a:srgbClr val="FFFFFF"/>
                </a:highlight>
                <a:latin typeface="inherit"/>
              </a:rPr>
              <a:t>Provide guidance on local conditions and development;</a:t>
            </a:r>
          </a:p>
          <a:p>
            <a:pPr marL="342900" indent="-342900" algn="l" fontAlgn="base">
              <a:buFont typeface="Arial" panose="020B0604020202020204" pitchFamily="34" charset="0"/>
              <a:buChar char="•"/>
            </a:pPr>
            <a:endParaRPr lang="en-US" sz="2000" b="0" i="0" dirty="0">
              <a:solidFill>
                <a:srgbClr val="1D1D1D"/>
              </a:solidFill>
              <a:effectLst/>
              <a:highlight>
                <a:srgbClr val="FFFFFF"/>
              </a:highlight>
              <a:latin typeface="inherit"/>
            </a:endParaRPr>
          </a:p>
          <a:p>
            <a:pPr marL="342900" indent="-342900" algn="l" fontAlgn="base">
              <a:buFont typeface="Arial" panose="020B0604020202020204" pitchFamily="34" charset="0"/>
              <a:buChar char="•"/>
            </a:pPr>
            <a:r>
              <a:rPr lang="en-US" sz="2000" b="0" i="0" dirty="0">
                <a:solidFill>
                  <a:srgbClr val="1D1D1D"/>
                </a:solidFill>
                <a:effectLst/>
                <a:highlight>
                  <a:srgbClr val="FFFFFF"/>
                </a:highlight>
                <a:latin typeface="inherit"/>
              </a:rPr>
              <a:t>Provide guidance to officials and citizens on floodplain management and describe the risks involved in building in the floodplain as well as the beneficial uses of the floodplain; and</a:t>
            </a:r>
          </a:p>
          <a:p>
            <a:pPr marL="342900" indent="-342900" algn="l" fontAlgn="base">
              <a:buFont typeface="Arial" panose="020B0604020202020204" pitchFamily="34" charset="0"/>
              <a:buChar char="•"/>
            </a:pPr>
            <a:endParaRPr lang="en-US" sz="2000" b="0" i="0" dirty="0">
              <a:solidFill>
                <a:srgbClr val="1D1D1D"/>
              </a:solidFill>
              <a:effectLst/>
              <a:highlight>
                <a:srgbClr val="FFFFFF"/>
              </a:highlight>
              <a:latin typeface="inherit"/>
            </a:endParaRPr>
          </a:p>
          <a:p>
            <a:pPr marL="342900" indent="-342900" algn="l" fontAlgn="base">
              <a:buFont typeface="Arial" panose="020B0604020202020204" pitchFamily="34" charset="0"/>
              <a:buChar char="•"/>
            </a:pPr>
            <a:r>
              <a:rPr lang="en-US" sz="2000" b="1" i="0" dirty="0">
                <a:solidFill>
                  <a:srgbClr val="1D1D1D"/>
                </a:solidFill>
                <a:effectLst/>
                <a:highlight>
                  <a:srgbClr val="FFFFFF"/>
                </a:highlight>
                <a:latin typeface="inherit"/>
              </a:rPr>
              <a:t>Have attained a level of knowledge of floodplain management that allows them to perform a variety of flood preventive activities in the community.</a:t>
            </a:r>
            <a:endParaRPr lang="en-US" sz="2000" b="1" dirty="0">
              <a:solidFill>
                <a:srgbClr val="1D1D1D"/>
              </a:solidFill>
              <a:highlight>
                <a:srgbClr val="FFFFFF"/>
              </a:highlight>
              <a:latin typeface="inherit"/>
              <a:hlinkClick r:id="rId3"/>
            </a:endParaRPr>
          </a:p>
          <a:p>
            <a:pPr lvl="1" algn="r" fontAlgn="base"/>
            <a:r>
              <a:rPr lang="en-US" sz="1200" b="0" i="0" dirty="0">
                <a:solidFill>
                  <a:srgbClr val="1D1D1D"/>
                </a:solidFill>
                <a:effectLst/>
                <a:highlight>
                  <a:srgbClr val="FFFFFF"/>
                </a:highlight>
                <a:latin typeface="inherit"/>
                <a:hlinkClick r:id="rId3"/>
              </a:rPr>
              <a:t>https://wvfma.org/cfm-program</a:t>
            </a:r>
            <a:r>
              <a:rPr lang="en-US" sz="1200" b="0" i="0" dirty="0">
                <a:solidFill>
                  <a:srgbClr val="1D1D1D"/>
                </a:solidFill>
                <a:effectLst/>
                <a:highlight>
                  <a:srgbClr val="FFFFFF"/>
                </a:highlight>
                <a:latin typeface="inherit"/>
              </a:rPr>
              <a:t> </a:t>
            </a:r>
          </a:p>
          <a:p>
            <a:endParaRPr lang="en-US" dirty="0"/>
          </a:p>
        </p:txBody>
      </p:sp>
    </p:spTree>
    <p:extLst>
      <p:ext uri="{BB962C8B-B14F-4D97-AF65-F5344CB8AC3E}">
        <p14:creationId xmlns:p14="http://schemas.microsoft.com/office/powerpoint/2010/main" val="3235810301"/>
      </p:ext>
    </p:extLst>
  </p:cSld>
  <p:clrMapOvr>
    <a:masterClrMapping/>
  </p:clrMapOvr>
  <mc:AlternateContent xmlns:mc="http://schemas.openxmlformats.org/markup-compatibility/2006" xmlns:p14="http://schemas.microsoft.com/office/powerpoint/2010/main">
    <mc:Choice Requires="p14">
      <p:transition spd="slow" p14:dur="2000" advTm="62186"/>
    </mc:Choice>
    <mc:Fallback xmlns="">
      <p:transition spd="slow" advTm="62186"/>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0" y="1408345"/>
            <a:ext cx="11521440" cy="4776555"/>
          </a:xfrm>
        </p:spPr>
        <p:txBody>
          <a:bodyPr>
            <a:normAutofit/>
          </a:bodyPr>
          <a:lstStyle/>
          <a:p>
            <a:pPr marL="457200" lvl="1" indent="0">
              <a:buNone/>
            </a:pPr>
            <a:r>
              <a:rPr lang="en-US" b="1" dirty="0"/>
              <a:t>MODERN BUILDING CODES</a:t>
            </a:r>
          </a:p>
          <a:p>
            <a:pPr marL="457200" lvl="1" indent="0">
              <a:buNone/>
            </a:pPr>
            <a:endParaRPr lang="en-US" b="1" dirty="0"/>
          </a:p>
          <a:p>
            <a:pPr lvl="1">
              <a:buFont typeface="Wingdings" panose="05000000000000000000" pitchFamily="2" charset="2"/>
              <a:buChar char="ü"/>
            </a:pPr>
            <a:r>
              <a:rPr lang="en-US" dirty="0"/>
              <a:t>The cost-effectiveness of modern building codes in strengthening disaster resilience</a:t>
            </a:r>
          </a:p>
          <a:p>
            <a:pPr marL="457200" lvl="1" indent="0">
              <a:buNone/>
            </a:pPr>
            <a:endParaRPr lang="en-US" dirty="0"/>
          </a:p>
          <a:p>
            <a:pPr lvl="1">
              <a:buFont typeface="Wingdings" panose="05000000000000000000" pitchFamily="2" charset="2"/>
              <a:buChar char="ü"/>
            </a:pPr>
            <a:r>
              <a:rPr lang="en-US" dirty="0"/>
              <a:t>Every $1 spent on mitigation, new code construction saves $11 in disaster repair and recovery </a:t>
            </a:r>
          </a:p>
          <a:p>
            <a:pPr marL="457200" lvl="1" indent="0">
              <a:buNone/>
            </a:pPr>
            <a:endParaRPr lang="en-US" dirty="0"/>
          </a:p>
          <a:p>
            <a:pPr lvl="1">
              <a:buFont typeface="Wingdings" panose="05000000000000000000" pitchFamily="2" charset="2"/>
              <a:buChar char="ü"/>
            </a:pPr>
            <a:r>
              <a:rPr lang="en-US" dirty="0"/>
              <a:t>FEMA considers modern building codes to be within 2 versions/6 years</a:t>
            </a:r>
          </a:p>
          <a:p>
            <a:pPr marL="457200" lvl="1" indent="0">
              <a:buNone/>
            </a:pPr>
            <a:r>
              <a:rPr lang="en-US" dirty="0"/>
              <a:t>    </a:t>
            </a:r>
          </a:p>
          <a:p>
            <a:pPr marL="457200" lvl="1" indent="0">
              <a:buNone/>
            </a:pPr>
            <a:r>
              <a:rPr lang="en-US" dirty="0"/>
              <a:t>    2024 and 2021 ICC Series as of January 2025</a:t>
            </a:r>
          </a:p>
          <a:p>
            <a:pPr marL="457200" lvl="1" indent="0">
              <a:buNone/>
            </a:pPr>
            <a:endParaRPr lang="en-US" dirty="0"/>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5</a:t>
            </a:fld>
            <a:endParaRPr lang="en-US"/>
          </a:p>
        </p:txBody>
      </p:sp>
    </p:spTree>
    <p:extLst>
      <p:ext uri="{BB962C8B-B14F-4D97-AF65-F5344CB8AC3E}">
        <p14:creationId xmlns:p14="http://schemas.microsoft.com/office/powerpoint/2010/main" val="2235988048"/>
      </p:ext>
    </p:extLst>
  </p:cSld>
  <p:clrMapOvr>
    <a:masterClrMapping/>
  </p:clrMapOvr>
  <mc:AlternateContent xmlns:mc="http://schemas.openxmlformats.org/markup-compatibility/2006" xmlns:p14="http://schemas.microsoft.com/office/powerpoint/2010/main">
    <mc:Choice Requires="p14">
      <p:transition spd="slow" p14:dur="2000" advTm="62186"/>
    </mc:Choice>
    <mc:Fallback xmlns="">
      <p:transition spd="slow" advTm="6218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0" y="1408345"/>
            <a:ext cx="7972044" cy="4776555"/>
          </a:xfrm>
        </p:spPr>
        <p:txBody>
          <a:bodyPr>
            <a:normAutofit lnSpcReduction="10000"/>
          </a:bodyPr>
          <a:lstStyle/>
          <a:p>
            <a:pPr marL="457200" lvl="1" indent="0">
              <a:buNone/>
            </a:pPr>
            <a:r>
              <a:rPr lang="en-US" b="1" dirty="0"/>
              <a:t>BUILDING CODES AND CRS</a:t>
            </a:r>
          </a:p>
          <a:p>
            <a:pPr marL="457200" lvl="1" indent="0">
              <a:buNone/>
            </a:pPr>
            <a:endParaRPr lang="en-US" b="1" dirty="0"/>
          </a:p>
          <a:p>
            <a:pPr marL="457200" lvl="1" indent="0">
              <a:buNone/>
            </a:pPr>
            <a:r>
              <a:rPr lang="en-US" dirty="0"/>
              <a:t>West Virginia is moving towards adopting the</a:t>
            </a:r>
          </a:p>
          <a:p>
            <a:pPr marL="457200" lvl="1" indent="0">
              <a:buNone/>
            </a:pPr>
            <a:r>
              <a:rPr lang="en-US" dirty="0"/>
              <a:t>2021 ICC Series</a:t>
            </a:r>
          </a:p>
          <a:p>
            <a:pPr marL="457200" lvl="1" indent="0">
              <a:buNone/>
            </a:pPr>
            <a:endParaRPr lang="en-US" dirty="0"/>
          </a:p>
          <a:p>
            <a:pPr marL="457200" lvl="1" indent="0">
              <a:buNone/>
            </a:pPr>
            <a:r>
              <a:rPr lang="en-US" dirty="0"/>
              <a:t>If the Building Code (BC1) is verified to meet the CRS program prerequisites, up to </a:t>
            </a:r>
            <a:r>
              <a:rPr lang="en-US" b="1" dirty="0"/>
              <a:t>48 points </a:t>
            </a:r>
            <a:r>
              <a:rPr lang="en-US" dirty="0"/>
              <a:t>can be assigned under CRS Activity 430 – Higher Regulatory Standards</a:t>
            </a:r>
          </a:p>
          <a:p>
            <a:pPr marL="457200" lvl="1" indent="0">
              <a:buNone/>
            </a:pPr>
            <a:endParaRPr lang="en-US" dirty="0"/>
          </a:p>
          <a:p>
            <a:pPr marL="457200" lvl="1" indent="0">
              <a:buNone/>
            </a:pPr>
            <a:r>
              <a:rPr lang="en-US" dirty="0"/>
              <a:t>If the community participates in the Building Code Effectiveness Grading Schedule (BCEGS) and receives a classification that is creditable in CRS, up to </a:t>
            </a:r>
            <a:r>
              <a:rPr lang="en-US" b="1" dirty="0"/>
              <a:t>50 points </a:t>
            </a:r>
            <a:r>
              <a:rPr lang="en-US" dirty="0"/>
              <a:t>can be assigned under CRS Activity 430 – Higher Regulatory Standards</a:t>
            </a:r>
          </a:p>
          <a:p>
            <a:pPr marL="457200" lvl="1" indent="0">
              <a:buNone/>
            </a:pPr>
            <a:endParaRPr lang="en-US" b="1" dirty="0"/>
          </a:p>
          <a:p>
            <a:pPr marL="457200" lvl="1" indent="0">
              <a:buNone/>
            </a:pPr>
            <a:endParaRPr lang="en-US" b="1" dirty="0"/>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6</a:t>
            </a:fld>
            <a:endParaRPr lang="en-US"/>
          </a:p>
        </p:txBody>
      </p:sp>
      <p:pic>
        <p:nvPicPr>
          <p:cNvPr id="6" name="Picture 5">
            <a:extLst>
              <a:ext uri="{FF2B5EF4-FFF2-40B4-BE49-F238E27FC236}">
                <a16:creationId xmlns:a16="http://schemas.microsoft.com/office/drawing/2014/main" id="{8420B668-BEBD-2590-01C8-143BE950D61B}"/>
              </a:ext>
            </a:extLst>
          </p:cNvPr>
          <p:cNvPicPr>
            <a:picLocks noChangeAspect="1"/>
          </p:cNvPicPr>
          <p:nvPr/>
        </p:nvPicPr>
        <p:blipFill>
          <a:blip r:embed="rId3"/>
          <a:stretch>
            <a:fillRect/>
          </a:stretch>
        </p:blipFill>
        <p:spPr>
          <a:xfrm>
            <a:off x="7848092" y="1159450"/>
            <a:ext cx="3454400" cy="1569679"/>
          </a:xfrm>
          <a:prstGeom prst="rect">
            <a:avLst/>
          </a:prstGeom>
        </p:spPr>
      </p:pic>
      <p:pic>
        <p:nvPicPr>
          <p:cNvPr id="8" name="Picture 7">
            <a:extLst>
              <a:ext uri="{FF2B5EF4-FFF2-40B4-BE49-F238E27FC236}">
                <a16:creationId xmlns:a16="http://schemas.microsoft.com/office/drawing/2014/main" id="{7FD82885-18D1-C40E-E76B-9F618DC7984E}"/>
              </a:ext>
            </a:extLst>
          </p:cNvPr>
          <p:cNvPicPr>
            <a:picLocks noChangeAspect="1"/>
          </p:cNvPicPr>
          <p:nvPr/>
        </p:nvPicPr>
        <p:blipFill>
          <a:blip r:embed="rId4"/>
          <a:stretch>
            <a:fillRect/>
          </a:stretch>
        </p:blipFill>
        <p:spPr>
          <a:xfrm>
            <a:off x="8190992" y="2589429"/>
            <a:ext cx="3330448" cy="3274687"/>
          </a:xfrm>
          <a:prstGeom prst="rect">
            <a:avLst/>
          </a:prstGeom>
        </p:spPr>
      </p:pic>
    </p:spTree>
    <p:extLst>
      <p:ext uri="{BB962C8B-B14F-4D97-AF65-F5344CB8AC3E}">
        <p14:creationId xmlns:p14="http://schemas.microsoft.com/office/powerpoint/2010/main" val="3598213534"/>
      </p:ext>
    </p:extLst>
  </p:cSld>
  <p:clrMapOvr>
    <a:masterClrMapping/>
  </p:clrMapOvr>
  <mc:AlternateContent xmlns:mc="http://schemas.openxmlformats.org/markup-compatibility/2006" xmlns:p14="http://schemas.microsoft.com/office/powerpoint/2010/main">
    <mc:Choice Requires="p14">
      <p:transition spd="slow" p14:dur="2000" advTm="62186"/>
    </mc:Choice>
    <mc:Fallback xmlns="">
      <p:transition spd="slow" advTm="6218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0" y="1408345"/>
            <a:ext cx="5615534" cy="4776555"/>
          </a:xfrm>
        </p:spPr>
        <p:txBody>
          <a:bodyPr>
            <a:normAutofit/>
          </a:bodyPr>
          <a:lstStyle/>
          <a:p>
            <a:pPr marL="457200" lvl="1" indent="0">
              <a:buNone/>
            </a:pPr>
            <a:r>
              <a:rPr lang="en-US" b="1" dirty="0"/>
              <a:t>BUILDING CODES AND GRANT OPPORTUNITIES</a:t>
            </a:r>
          </a:p>
          <a:p>
            <a:pPr marL="457200" lvl="1" indent="0">
              <a:buNone/>
            </a:pPr>
            <a:endParaRPr lang="en-US" b="1" dirty="0"/>
          </a:p>
          <a:p>
            <a:pPr lvl="1">
              <a:buFont typeface="Wingdings" panose="05000000000000000000" pitchFamily="2" charset="2"/>
              <a:buChar char="Ø"/>
            </a:pPr>
            <a:r>
              <a:rPr lang="en-US" dirty="0"/>
              <a:t>Building Resilient Infrastructure and Communities (BRIC)</a:t>
            </a:r>
          </a:p>
          <a:p>
            <a:pPr marL="457200" lvl="1" indent="0">
              <a:buNone/>
            </a:pPr>
            <a:endParaRPr lang="en-US" dirty="0"/>
          </a:p>
          <a:p>
            <a:pPr lvl="1">
              <a:buFont typeface="Wingdings" panose="05000000000000000000" pitchFamily="2" charset="2"/>
              <a:buChar char="Ø"/>
            </a:pPr>
            <a:r>
              <a:rPr lang="en-US" dirty="0"/>
              <a:t>Applications are reviewed under the Technical Evaluation Criteria</a:t>
            </a:r>
          </a:p>
          <a:p>
            <a:pPr marL="457200" lvl="1" indent="0">
              <a:buNone/>
            </a:pPr>
            <a:endParaRPr lang="en-US" dirty="0"/>
          </a:p>
          <a:p>
            <a:pPr lvl="1">
              <a:buFont typeface="Wingdings" panose="05000000000000000000" pitchFamily="2" charset="2"/>
              <a:buChar char="Ø"/>
            </a:pPr>
            <a:r>
              <a:rPr lang="en-US" dirty="0"/>
              <a:t>Modern building codes and participation in the BCEGS program can aid in a more competitive BRIC application                         </a:t>
            </a:r>
            <a:r>
              <a:rPr lang="en-US" sz="800" dirty="0">
                <a:hlinkClick r:id="rId3"/>
              </a:rPr>
              <a:t>BRIC Technical Criteria (fema.gov)</a:t>
            </a:r>
            <a:endParaRPr lang="en-US" sz="800" dirty="0"/>
          </a:p>
          <a:p>
            <a:pPr marL="457200" lvl="1" indent="0">
              <a:buNone/>
            </a:pPr>
            <a:endParaRPr lang="en-US" dirty="0"/>
          </a:p>
          <a:p>
            <a:pPr marL="457200" lvl="1" indent="0">
              <a:buNone/>
            </a:pPr>
            <a:endParaRPr lang="en-US" b="1" dirty="0"/>
          </a:p>
          <a:p>
            <a:pPr marL="457200" lvl="1" indent="0">
              <a:buNone/>
            </a:pPr>
            <a:endParaRPr lang="en-US" b="1" dirty="0"/>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7</a:t>
            </a:fld>
            <a:endParaRPr lang="en-US"/>
          </a:p>
        </p:txBody>
      </p:sp>
      <p:pic>
        <p:nvPicPr>
          <p:cNvPr id="7" name="Picture 6">
            <a:extLst>
              <a:ext uri="{FF2B5EF4-FFF2-40B4-BE49-F238E27FC236}">
                <a16:creationId xmlns:a16="http://schemas.microsoft.com/office/drawing/2014/main" id="{A4DA7B40-E141-828B-1B77-25F89838814C}"/>
              </a:ext>
            </a:extLst>
          </p:cNvPr>
          <p:cNvPicPr>
            <a:picLocks noChangeAspect="1"/>
          </p:cNvPicPr>
          <p:nvPr/>
        </p:nvPicPr>
        <p:blipFill>
          <a:blip r:embed="rId4"/>
          <a:stretch>
            <a:fillRect/>
          </a:stretch>
        </p:blipFill>
        <p:spPr>
          <a:xfrm>
            <a:off x="5615534" y="1049766"/>
            <a:ext cx="5905906" cy="5262134"/>
          </a:xfrm>
          <a:prstGeom prst="rect">
            <a:avLst/>
          </a:prstGeom>
        </p:spPr>
      </p:pic>
      <p:sp>
        <p:nvSpPr>
          <p:cNvPr id="9" name="Oval 8">
            <a:extLst>
              <a:ext uri="{FF2B5EF4-FFF2-40B4-BE49-F238E27FC236}">
                <a16:creationId xmlns:a16="http://schemas.microsoft.com/office/drawing/2014/main" id="{961E5A6E-0618-AEC2-A2DB-ED51440E075F}"/>
              </a:ext>
            </a:extLst>
          </p:cNvPr>
          <p:cNvSpPr/>
          <p:nvPr/>
        </p:nvSpPr>
        <p:spPr>
          <a:xfrm>
            <a:off x="9232900" y="1159450"/>
            <a:ext cx="2705100" cy="2719155"/>
          </a:xfrm>
          <a:prstGeom prst="ellipse">
            <a:avLst/>
          </a:prstGeom>
          <a:noFill/>
          <a:ln w="82550">
            <a:solidFill>
              <a:srgbClr val="E33644"/>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767174382"/>
      </p:ext>
    </p:extLst>
  </p:cSld>
  <p:clrMapOvr>
    <a:masterClrMapping/>
  </p:clrMapOvr>
  <mc:AlternateContent xmlns:mc="http://schemas.openxmlformats.org/markup-compatibility/2006" xmlns:p14="http://schemas.microsoft.com/office/powerpoint/2010/main">
    <mc:Choice Requires="p14">
      <p:transition spd="slow" p14:dur="2000" advTm="62186"/>
    </mc:Choice>
    <mc:Fallback xmlns="">
      <p:transition spd="slow" advTm="6218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0" y="1395645"/>
            <a:ext cx="11201400" cy="4776555"/>
          </a:xfrm>
        </p:spPr>
        <p:txBody>
          <a:bodyPr>
            <a:normAutofit lnSpcReduction="10000"/>
          </a:bodyPr>
          <a:lstStyle/>
          <a:p>
            <a:pPr marL="457200" lvl="1" indent="0">
              <a:buNone/>
            </a:pPr>
            <a:r>
              <a:rPr lang="en-US" b="1" dirty="0"/>
              <a:t>BCEGS AND INSURANCE DISCOUNT</a:t>
            </a:r>
          </a:p>
          <a:p>
            <a:pPr marL="457200" lvl="1" indent="0">
              <a:buNone/>
            </a:pPr>
            <a:endParaRPr lang="en-US" b="1" dirty="0"/>
          </a:p>
          <a:p>
            <a:pPr lvl="1">
              <a:buFont typeface="Wingdings" panose="05000000000000000000" pitchFamily="2" charset="2"/>
              <a:buChar char="Ø"/>
            </a:pPr>
            <a:r>
              <a:rPr lang="en-US" dirty="0"/>
              <a:t>Municipalities with effective codes that are well enforced should demonstrate better loss experience, and insurance rates can reflect that</a:t>
            </a:r>
          </a:p>
          <a:p>
            <a:pPr marL="457200" lvl="1" indent="0">
              <a:buNone/>
            </a:pPr>
            <a:endParaRPr lang="en-US" dirty="0"/>
          </a:p>
          <a:p>
            <a:pPr lvl="1">
              <a:buFont typeface="Wingdings" panose="05000000000000000000" pitchFamily="2" charset="2"/>
              <a:buChar char="Ø"/>
            </a:pPr>
            <a:r>
              <a:rPr lang="en-US" dirty="0"/>
              <a:t>Rating discount is assessed for each community based on building code    adoptions</a:t>
            </a:r>
          </a:p>
          <a:p>
            <a:pPr marL="457200" lvl="1" indent="0">
              <a:buNone/>
            </a:pPr>
            <a:endParaRPr lang="en-US" dirty="0"/>
          </a:p>
          <a:p>
            <a:pPr lvl="1">
              <a:buFont typeface="Wingdings" panose="05000000000000000000" pitchFamily="2" charset="2"/>
              <a:buChar char="Ø"/>
            </a:pPr>
            <a:r>
              <a:rPr lang="en-US" dirty="0"/>
              <a:t>Modern building codes lessening catastrophe-related damage. Lowering insurance costs provides an incentive for communities to enforce their building codes</a:t>
            </a:r>
          </a:p>
          <a:p>
            <a:pPr marL="457200" lvl="1" indent="0">
              <a:buNone/>
            </a:pPr>
            <a:endParaRPr lang="en-US" dirty="0"/>
          </a:p>
          <a:p>
            <a:pPr lvl="1">
              <a:buFont typeface="Wingdings" panose="05000000000000000000" pitchFamily="2" charset="2"/>
              <a:buChar char="Ø"/>
            </a:pPr>
            <a:r>
              <a:rPr lang="en-US" dirty="0"/>
              <a:t>Provides an incentive for communities to enforce their building codes</a:t>
            </a:r>
          </a:p>
          <a:p>
            <a:pPr marL="457200" lvl="1" indent="0">
              <a:buNone/>
            </a:pPr>
            <a:endParaRPr lang="en-US" b="1" dirty="0"/>
          </a:p>
          <a:p>
            <a:pPr marL="457200" lvl="1" indent="0">
              <a:buNone/>
            </a:pPr>
            <a:endParaRPr lang="en-US" b="1" dirty="0"/>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8</a:t>
            </a:fld>
            <a:endParaRPr lang="en-US"/>
          </a:p>
        </p:txBody>
      </p:sp>
    </p:spTree>
    <p:extLst>
      <p:ext uri="{BB962C8B-B14F-4D97-AF65-F5344CB8AC3E}">
        <p14:creationId xmlns:p14="http://schemas.microsoft.com/office/powerpoint/2010/main" val="4263655607"/>
      </p:ext>
    </p:extLst>
  </p:cSld>
  <p:clrMapOvr>
    <a:masterClrMapping/>
  </p:clrMapOvr>
  <mc:AlternateContent xmlns:mc="http://schemas.openxmlformats.org/markup-compatibility/2006" xmlns:p14="http://schemas.microsoft.com/office/powerpoint/2010/main">
    <mc:Choice Requires="p14">
      <p:transition spd="slow" p14:dur="2000" advTm="62186"/>
    </mc:Choice>
    <mc:Fallback xmlns="">
      <p:transition spd="slow" advTm="6218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laceholder">
            <a:extLst>
              <a:ext uri="{FF2B5EF4-FFF2-40B4-BE49-F238E27FC236}">
                <a16:creationId xmlns:a16="http://schemas.microsoft.com/office/drawing/2014/main" id="{6923988A-AF94-47A4-9381-BAC22390472E}"/>
              </a:ext>
            </a:extLst>
          </p:cNvPr>
          <p:cNvSpPr>
            <a:spLocks noGrp="1"/>
          </p:cNvSpPr>
          <p:nvPr>
            <p:ph type="title"/>
          </p:nvPr>
        </p:nvSpPr>
        <p:spPr>
          <a:xfrm>
            <a:off x="381000" y="290770"/>
            <a:ext cx="9979152" cy="868680"/>
          </a:xfrm>
        </p:spPr>
        <p:txBody>
          <a:bodyPr anchor="ctr">
            <a:normAutofit/>
          </a:bodyPr>
          <a:lstStyle/>
          <a:p>
            <a:r>
              <a:rPr lang="en-US" sz="2800" dirty="0"/>
              <a:t>CRS: You Are Closer Than You Think</a:t>
            </a:r>
            <a:endParaRPr lang="en-US" dirty="0"/>
          </a:p>
        </p:txBody>
      </p:sp>
      <p:pic>
        <p:nvPicPr>
          <p:cNvPr id="7" name="Picture Placeholder 6" descr="Logo&#10;&#10;Description automatically generated">
            <a:extLst>
              <a:ext uri="{FF2B5EF4-FFF2-40B4-BE49-F238E27FC236}">
                <a16:creationId xmlns:a16="http://schemas.microsoft.com/office/drawing/2014/main" id="{B86B2CB0-546E-6A67-27CD-76AE334A73F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84200" y="1929130"/>
            <a:ext cx="3780067" cy="2806700"/>
          </a:xfrm>
          <a:noFill/>
        </p:spPr>
      </p:pic>
      <p:sp>
        <p:nvSpPr>
          <p:cNvPr id="4" name="Content Placeholder: Left">
            <a:extLst>
              <a:ext uri="{FF2B5EF4-FFF2-40B4-BE49-F238E27FC236}">
                <a16:creationId xmlns:a16="http://schemas.microsoft.com/office/drawing/2014/main" id="{17D43830-EE91-42AE-A3E9-F85AF96502C6}"/>
              </a:ext>
            </a:extLst>
          </p:cNvPr>
          <p:cNvSpPr>
            <a:spLocks noGrp="1"/>
          </p:cNvSpPr>
          <p:nvPr>
            <p:ph idx="11"/>
          </p:nvPr>
        </p:nvSpPr>
        <p:spPr>
          <a:xfrm>
            <a:off x="4724400" y="1268645"/>
            <a:ext cx="6477000" cy="4800600"/>
          </a:xfrm>
        </p:spPr>
        <p:txBody>
          <a:bodyPr>
            <a:normAutofit/>
          </a:bodyPr>
          <a:lstStyle/>
          <a:p>
            <a:pPr marL="0" indent="0">
              <a:buNone/>
            </a:pPr>
            <a:r>
              <a:rPr lang="en-US" sz="2400" b="1" dirty="0">
                <a:solidFill>
                  <a:schemeClr val="accent1"/>
                </a:solidFill>
              </a:rPr>
              <a:t>CRS PROGRAM PREREQUISITES</a:t>
            </a:r>
          </a:p>
          <a:p>
            <a:pPr marL="0" indent="0">
              <a:buNone/>
            </a:pPr>
            <a:endParaRPr lang="en-US" sz="2400" dirty="0"/>
          </a:p>
          <a:p>
            <a:pPr>
              <a:buFont typeface="Wingdings" panose="05000000000000000000" pitchFamily="2" charset="2"/>
              <a:buChar char="Ø"/>
            </a:pPr>
            <a:r>
              <a:rPr lang="en-US" sz="2400" dirty="0"/>
              <a:t>In good standing with the NFIP</a:t>
            </a:r>
          </a:p>
          <a:p>
            <a:pPr marL="0" indent="0">
              <a:buNone/>
            </a:pPr>
            <a:endParaRPr lang="en-US" sz="2400" dirty="0"/>
          </a:p>
          <a:p>
            <a:pPr>
              <a:buFont typeface="Wingdings" panose="05000000000000000000" pitchFamily="2" charset="2"/>
              <a:buChar char="Ø"/>
            </a:pPr>
            <a:r>
              <a:rPr lang="en-US" sz="2400" dirty="0"/>
              <a:t>310: Elevation Certificates</a:t>
            </a:r>
          </a:p>
          <a:p>
            <a:pPr lvl="1">
              <a:buFont typeface="Wingdings" panose="05000000000000000000" pitchFamily="2" charset="2"/>
              <a:buChar char="Ø"/>
            </a:pPr>
            <a:r>
              <a:rPr lang="en-US" sz="2000" dirty="0"/>
              <a:t>Required to collect, review, correct, and maintain construction certificates for development within the regulated floodplain</a:t>
            </a:r>
          </a:p>
          <a:p>
            <a:pPr marL="457200" lvl="1" indent="0">
              <a:buNone/>
            </a:pPr>
            <a:endParaRPr lang="en-US" sz="2000" dirty="0"/>
          </a:p>
          <a:p>
            <a:pPr>
              <a:buFont typeface="Wingdings" panose="05000000000000000000" pitchFamily="2" charset="2"/>
              <a:buChar char="Ø"/>
            </a:pPr>
            <a:r>
              <a:rPr lang="en-US" sz="2400" dirty="0"/>
              <a:t>502: Repetitive Loss Category</a:t>
            </a:r>
          </a:p>
          <a:p>
            <a:pPr lvl="1">
              <a:buFont typeface="Wingdings" panose="05000000000000000000" pitchFamily="2" charset="2"/>
              <a:buChar char="Ø"/>
            </a:pPr>
            <a:r>
              <a:rPr lang="en-US" sz="2000" dirty="0"/>
              <a:t>Required to implement specific projects based on your RL Category</a:t>
            </a:r>
          </a:p>
        </p:txBody>
      </p:sp>
      <p:sp>
        <p:nvSpPr>
          <p:cNvPr id="2" name="Slide Number Placeholder">
            <a:extLst>
              <a:ext uri="{FF2B5EF4-FFF2-40B4-BE49-F238E27FC236}">
                <a16:creationId xmlns:a16="http://schemas.microsoft.com/office/drawing/2014/main" id="{D694D5C6-45F0-4B36-AF3C-5857C5481796}"/>
              </a:ext>
            </a:extLst>
          </p:cNvPr>
          <p:cNvSpPr>
            <a:spLocks noGrp="1"/>
          </p:cNvSpPr>
          <p:nvPr>
            <p:ph type="sldNum" sz="quarter" idx="4"/>
          </p:nvPr>
        </p:nvSpPr>
        <p:spPr>
          <a:xfrm>
            <a:off x="11201400" y="6519672"/>
            <a:ext cx="320040" cy="320040"/>
          </a:xfrm>
        </p:spPr>
        <p:txBody>
          <a:bodyPr anchor="ctr">
            <a:normAutofit/>
          </a:bodyPr>
          <a:lstStyle/>
          <a:p>
            <a:pPr>
              <a:spcAft>
                <a:spcPts val="600"/>
              </a:spcAft>
            </a:pPr>
            <a:fld id="{A15C5EC1-1BEF-49A0-A8DA-B672C63EDCC2}" type="slidenum">
              <a:rPr lang="en-US" smtClean="0"/>
              <a:pPr>
                <a:spcAft>
                  <a:spcPts val="600"/>
                </a:spcAft>
              </a:pPr>
              <a:t>9</a:t>
            </a:fld>
            <a:endParaRPr lang="en-US"/>
          </a:p>
        </p:txBody>
      </p:sp>
    </p:spTree>
    <p:extLst>
      <p:ext uri="{BB962C8B-B14F-4D97-AF65-F5344CB8AC3E}">
        <p14:creationId xmlns:p14="http://schemas.microsoft.com/office/powerpoint/2010/main" val="1427720756"/>
      </p:ext>
    </p:extLst>
  </p:cSld>
  <p:clrMapOvr>
    <a:masterClrMapping/>
  </p:clrMapOvr>
  <mc:AlternateContent xmlns:mc="http://schemas.openxmlformats.org/markup-compatibility/2006" xmlns:p14="http://schemas.microsoft.com/office/powerpoint/2010/main">
    <mc:Choice Requires="p14">
      <p:transition spd="slow" p14:dur="2000" advTm="62186"/>
    </mc:Choice>
    <mc:Fallback xmlns="">
      <p:transition spd="slow" advTm="62186"/>
    </mc:Fallback>
  </mc:AlternateContent>
</p:sld>
</file>

<file path=ppt/theme/theme1.xml><?xml version="1.0" encoding="utf-8"?>
<a:theme xmlns:a="http://schemas.openxmlformats.org/drawingml/2006/main" name="2022 TetraTech Branding">
  <a:themeElements>
    <a:clrScheme name="2022 Tetra Tech Branding - Reports">
      <a:dk1>
        <a:srgbClr val="000000"/>
      </a:dk1>
      <a:lt1>
        <a:srgbClr val="FFFFFF"/>
      </a:lt1>
      <a:dk2>
        <a:srgbClr val="747678"/>
      </a:dk2>
      <a:lt2>
        <a:srgbClr val="0065BC"/>
      </a:lt2>
      <a:accent1>
        <a:srgbClr val="003478"/>
      </a:accent1>
      <a:accent2>
        <a:srgbClr val="008542"/>
      </a:accent2>
      <a:accent3>
        <a:srgbClr val="007C92"/>
      </a:accent3>
      <a:accent4>
        <a:srgbClr val="6639B7"/>
      </a:accent4>
      <a:accent5>
        <a:srgbClr val="D0103A"/>
      </a:accent5>
      <a:accent6>
        <a:srgbClr val="C84E00"/>
      </a:accent6>
      <a:hlink>
        <a:srgbClr val="0563C1"/>
      </a:hlink>
      <a:folHlink>
        <a:srgbClr val="007C92"/>
      </a:folHlink>
    </a:clrScheme>
    <a:fontScheme name="2022 TetraTech Branding">
      <a:majorFont>
        <a:latin typeface="Source Sans Pro SemiBold"/>
        <a:ea typeface=""/>
        <a:cs typeface=""/>
      </a:majorFont>
      <a:minorFont>
        <a:latin typeface="Source Sans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wrap="square" rtlCol="0" anchor="ctr">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custClrLst>
    <a:custClr name="Blue 90%">
      <a:srgbClr val="0076BB"/>
    </a:custClr>
    <a:custClr name="Blue 80%">
      <a:srgbClr val="008ED4"/>
    </a:custClr>
    <a:custClr name="Blue 70%">
      <a:srgbClr val="349CD9"/>
    </a:custClr>
    <a:custClr name="Blue 60%">
      <a:srgbClr val="5DA9DF"/>
    </a:custClr>
    <a:custClr name="Blue 50%">
      <a:srgbClr val="7CB7E4"/>
    </a:custClr>
    <a:custClr name="Blue 40%">
      <a:srgbClr val="99C5E9"/>
    </a:custClr>
    <a:custClr name="Blue 30%">
      <a:srgbClr val="B3D3EF"/>
    </a:custClr>
    <a:custClr name="Green 90%">
      <a:srgbClr val="009051"/>
    </a:custClr>
    <a:custClr name="Green 80%">
      <a:srgbClr val="299C62"/>
    </a:custClr>
    <a:custClr name="Green 70%">
      <a:srgbClr val="4DA975"/>
    </a:custClr>
    <a:custClr name="Green 60%">
      <a:srgbClr val="69B587"/>
    </a:custClr>
    <a:custClr name="Green 50%">
      <a:srgbClr val="82C19A"/>
    </a:custClr>
    <a:custClr name="Green 40%">
      <a:srgbClr val="9CCDAD"/>
    </a:custClr>
    <a:custClr name="Green 30%">
      <a:srgbClr val="B4D9C1"/>
    </a:custClr>
    <a:custClr name="Teal 90%">
      <a:srgbClr val="008398"/>
    </a:custClr>
    <a:custClr name="Teal 80%">
      <a:srgbClr val="0090A3"/>
    </a:custClr>
    <a:custClr name="Teal 70%">
      <a:srgbClr val="009EAE"/>
    </a:custClr>
    <a:custClr name="Teal 60%">
      <a:srgbClr val="48ABB9"/>
    </a:custClr>
    <a:custClr name="Teal 50%">
      <a:srgbClr val="6CB9C4"/>
    </a:custClr>
    <a:custClr name="Teal 40%">
      <a:srgbClr val="8CC7CF"/>
    </a:custClr>
    <a:custClr name="Teal 30%">
      <a:srgbClr val="A9D4DB"/>
    </a:custClr>
    <a:custClr name="Purple 90%">
      <a:srgbClr val="8650C4"/>
    </a:custClr>
    <a:custClr name="Purple 80%">
      <a:srgbClr val="9463CB"/>
    </a:custClr>
    <a:custClr name="Purple 70%">
      <a:srgbClr val="A376D2"/>
    </a:custClr>
    <a:custClr name="Purple 60%">
      <a:srgbClr val="B089D8"/>
    </a:custClr>
    <a:custClr name="Purple 50%">
      <a:srgbClr val="BD9BDF"/>
    </a:custClr>
    <a:custClr name="Purple 40%">
      <a:srgbClr val="CBAFE5"/>
    </a:custClr>
    <a:custClr name="Purple 30%">
      <a:srgbClr val="D7C2EB"/>
    </a:custClr>
    <a:custClr name="Coral 90%">
      <a:srgbClr val="E33644"/>
    </a:custClr>
    <a:custClr name="Coral 80%">
      <a:srgbClr val="EA5356"/>
    </a:custClr>
    <a:custClr name="Coral 70%">
      <a:srgbClr val="F06C69"/>
    </a:custClr>
    <a:custClr name="Coral 60%">
      <a:srgbClr val="F5827D"/>
    </a:custClr>
    <a:custClr name="Coral 50%">
      <a:srgbClr val="F99791"/>
    </a:custClr>
    <a:custClr name="Coral 40%">
      <a:srgbClr val="FDACA6"/>
    </a:custClr>
    <a:custClr name="Coral 30%">
      <a:srgbClr val="FFC1BB"/>
    </a:custClr>
    <a:custClr name="Orange 90%">
      <a:srgbClr val="CA601B"/>
    </a:custClr>
    <a:custClr name="Orange 80%">
      <a:srgbClr val="D37235"/>
    </a:custClr>
    <a:custClr name="Orange 70%">
      <a:srgbClr val="DB834E"/>
    </a:custClr>
    <a:custClr name="Orange 60%">
      <a:srgbClr val="E39466"/>
    </a:custClr>
    <a:custClr name="Orange 50%">
      <a:srgbClr val="EAA57E"/>
    </a:custClr>
    <a:custClr name="Orange 40%">
      <a:srgbClr val="F0B797"/>
    </a:custClr>
    <a:custClr name="Orange 30%">
      <a:srgbClr val="F5C8AF"/>
    </a:custClr>
    <a:custClr name="Brown 100%">
      <a:srgbClr val="935E3A"/>
    </a:custClr>
    <a:custClr name="Brown 90%">
      <a:srgbClr val="A26F49"/>
    </a:custClr>
    <a:custClr name="Brown 80%">
      <a:srgbClr val="AD7D5B"/>
    </a:custClr>
    <a:custClr name="Brown 70%">
      <a:srgbClr val="B88D6E"/>
    </a:custClr>
    <a:custClr name="Brown 60%">
      <a:srgbClr val="C39C81"/>
    </a:custClr>
    <a:custClr name="Brown 50%">
      <a:srgbClr val="CDAC95"/>
    </a:custClr>
    <a:custClr name="Brown 40%">
      <a:srgbClr val="D7BCA9"/>
    </a:custClr>
    <a:custClr name="Brown 30%">
      <a:srgbClr val="E1CCBE"/>
    </a:custClr>
  </a:custClrLst>
  <a:extLst>
    <a:ext uri="{05A4C25C-085E-4340-85A3-A5531E510DB2}">
      <thm15:themeFamily xmlns:thm15="http://schemas.microsoft.com/office/thememl/2012/main" name="TetraTech_PPT_template.potx  -  Read-Only" id="{06BAC92D-9F25-4A90-A166-C27187E7E50F}" vid="{0C11E532-786D-46D6-B8D2-8BBCE8BA27E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dd80b27-869c-48b9-b551-93dd3ab94dec" xsi:nil="true"/>
    <lcf76f155ced4ddcb4097134ff3c332f xmlns="72c9ce06-1818-462f-88b6-c6625b63cd7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FBCBDA9FCC6BB4AB5C9EC8DAE15BB1B" ma:contentTypeVersion="15" ma:contentTypeDescription="Create a new document." ma:contentTypeScope="" ma:versionID="035295408ed5add57ca7d5be78583c9a">
  <xsd:schema xmlns:xsd="http://www.w3.org/2001/XMLSchema" xmlns:xs="http://www.w3.org/2001/XMLSchema" xmlns:p="http://schemas.microsoft.com/office/2006/metadata/properties" xmlns:ns2="72c9ce06-1818-462f-88b6-c6625b63cd75" xmlns:ns3="3dd80b27-869c-48b9-b551-93dd3ab94dec" targetNamespace="http://schemas.microsoft.com/office/2006/metadata/properties" ma:root="true" ma:fieldsID="294e51dd53b1968be63e0679b7b2d2e2" ns2:_="" ns3:_="">
    <xsd:import namespace="72c9ce06-1818-462f-88b6-c6625b63cd75"/>
    <xsd:import namespace="3dd80b27-869c-48b9-b551-93dd3ab94dec"/>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c9ce06-1818-462f-88b6-c6625b63cd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ffb2afa-0461-4a25-b7e7-e28982f86d9a" ma:termSetId="09814cd3-568e-fe90-9814-8d621ff8fb84" ma:anchorId="fba54fb3-c3e1-fe81-a776-ca4b69148c4d" ma:open="true" ma:isKeyword="false">
      <xsd:complexType>
        <xsd:sequence>
          <xsd:element ref="pc:Terms" minOccurs="0" maxOccurs="1"/>
        </xsd:sequence>
      </xsd:complex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dd80b27-869c-48b9-b551-93dd3ab94dec"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19f005da-31e8-4ab7-be50-375ab82fd765}" ma:internalName="TaxCatchAll" ma:showField="CatchAllData" ma:web="3dd80b27-869c-48b9-b551-93dd3ab94d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522565-FBEB-47B9-BD65-C5906FA95895}">
  <ds:schemaRefs>
    <ds:schemaRef ds:uri="http://purl.org/dc/terms/"/>
    <ds:schemaRef ds:uri="http://purl.org/dc/dcmitype/"/>
    <ds:schemaRef ds:uri="http://schemas.openxmlformats.org/package/2006/metadata/core-properties"/>
    <ds:schemaRef ds:uri="http://schemas.microsoft.com/office/2006/documentManagement/types"/>
    <ds:schemaRef ds:uri="http://purl.org/dc/elements/1.1/"/>
    <ds:schemaRef ds:uri="72c9ce06-1818-462f-88b6-c6625b63cd75"/>
    <ds:schemaRef ds:uri="http://schemas.microsoft.com/office/2006/metadata/properties"/>
    <ds:schemaRef ds:uri="http://schemas.microsoft.com/office/infopath/2007/PartnerControls"/>
    <ds:schemaRef ds:uri="3dd80b27-869c-48b9-b551-93dd3ab94dec"/>
    <ds:schemaRef ds:uri="http://www.w3.org/XML/1998/namespace"/>
  </ds:schemaRefs>
</ds:datastoreItem>
</file>

<file path=customXml/itemProps2.xml><?xml version="1.0" encoding="utf-8"?>
<ds:datastoreItem xmlns:ds="http://schemas.openxmlformats.org/officeDocument/2006/customXml" ds:itemID="{DA322367-B133-44E5-82DD-4417D54C19E3}">
  <ds:schemaRefs>
    <ds:schemaRef ds:uri="3dd80b27-869c-48b9-b551-93dd3ab94dec"/>
    <ds:schemaRef ds:uri="72c9ce06-1818-462f-88b6-c6625b63cd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A52EEFE-1BF3-4115-B0DF-CED1366C3F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ASFPM 2022 Ver1</Template>
  <TotalTime>1310</TotalTime>
  <Words>2564</Words>
  <Application>Microsoft Office PowerPoint</Application>
  <PresentationFormat>Widescreen</PresentationFormat>
  <Paragraphs>370</Paragraphs>
  <Slides>34</Slides>
  <Notes>34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inherit</vt:lpstr>
      <vt:lpstr>Source Sans Pro</vt:lpstr>
      <vt:lpstr>Wingdings</vt:lpstr>
      <vt:lpstr>2022 TetraTech Branding</vt:lpstr>
      <vt:lpstr>PowerPoint Presentation</vt:lpstr>
      <vt:lpstr> Melissa Mitchell, CFM Floodplain Management Analyst (302) 283-2265 melissa.mitchell@tetratech.com  </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You Are Closer Than You Think</vt:lpstr>
      <vt:lpstr>CRS: Program Prerequisite to CRS Credit</vt:lpstr>
      <vt:lpstr>CONTACT INFORMATION</vt:lpstr>
    </vt:vector>
  </TitlesOfParts>
  <Company>Tetra Tech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Groves, Christina</dc:creator>
  <cp:lastModifiedBy>Mitchell, Melissa</cp:lastModifiedBy>
  <cp:revision>4</cp:revision>
  <cp:lastPrinted>2023-04-29T00:14:59Z</cp:lastPrinted>
  <dcterms:created xsi:type="dcterms:W3CDTF">2023-04-28T19:57:34Z</dcterms:created>
  <dcterms:modified xsi:type="dcterms:W3CDTF">2024-06-12T05:33:31Z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0x0101009FBCBDA9FCC6BB4AB5C9EC8DAE15BB1B</vt:lpwstr>
  </property>
  <property fmtid="{D5CDD505-2E9C-101B-9397-08002B2CF9AE}" pid="3" name="MediaServiceImageTags">
    <vt:lpwstr/>
  </property>
</Properties>
</file>