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3" r:id="rId4"/>
    <p:sldId id="266" r:id="rId5"/>
    <p:sldId id="262" r:id="rId6"/>
    <p:sldId id="260" r:id="rId7"/>
    <p:sldId id="261" r:id="rId8"/>
    <p:sldId id="267" r:id="rId9"/>
    <p:sldId id="268" r:id="rId10"/>
    <p:sldId id="269" r:id="rId11"/>
    <p:sldId id="270" r:id="rId12"/>
    <p:sldId id="264" r:id="rId13"/>
    <p:sldId id="271" r:id="rId14"/>
    <p:sldId id="272" r:id="rId15"/>
    <p:sldId id="265" r:id="rId16"/>
    <p:sldId id="273" r:id="rId17"/>
    <p:sldId id="274" r:id="rId18"/>
    <p:sldId id="275" r:id="rId19"/>
    <p:sldId id="276" r:id="rId20"/>
    <p:sldId id="258"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5F9A"/>
    <a:srgbClr val="C00000"/>
    <a:srgbClr val="1B4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2A8E14-BD6D-4256-A246-0FACB13C3C1D}" v="60" dt="2025-06-13T11:47:51.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ery Harvey" userId="b54ec602-79cf-428e-b659-d3c35cedb15b" providerId="ADAL" clId="{612A8E14-BD6D-4256-A246-0FACB13C3C1D}"/>
    <pc:docChg chg="undo custSel addSld delSld modSld sldOrd modNotesMaster">
      <pc:chgData name="Jeffery Harvey" userId="b54ec602-79cf-428e-b659-d3c35cedb15b" providerId="ADAL" clId="{612A8E14-BD6D-4256-A246-0FACB13C3C1D}" dt="2025-06-13T11:47:51.818" v="11123"/>
      <pc:docMkLst>
        <pc:docMk/>
      </pc:docMkLst>
      <pc:sldChg chg="modSp mod">
        <pc:chgData name="Jeffery Harvey" userId="b54ec602-79cf-428e-b659-d3c35cedb15b" providerId="ADAL" clId="{612A8E14-BD6D-4256-A246-0FACB13C3C1D}" dt="2025-06-13T11:46:57.471" v="11095" actId="1076"/>
        <pc:sldMkLst>
          <pc:docMk/>
          <pc:sldMk cId="886350900" sldId="256"/>
        </pc:sldMkLst>
        <pc:spChg chg="mod">
          <ac:chgData name="Jeffery Harvey" userId="b54ec602-79cf-428e-b659-d3c35cedb15b" providerId="ADAL" clId="{612A8E14-BD6D-4256-A246-0FACB13C3C1D}" dt="2025-06-13T11:46:57.471" v="11095" actId="1076"/>
          <ac:spMkLst>
            <pc:docMk/>
            <pc:sldMk cId="886350900" sldId="256"/>
            <ac:spMk id="2" creationId="{2759CAF9-F3DD-ABC5-1EB6-EF3BF735ED2C}"/>
          </ac:spMkLst>
        </pc:spChg>
        <pc:spChg chg="mod">
          <ac:chgData name="Jeffery Harvey" userId="b54ec602-79cf-428e-b659-d3c35cedb15b" providerId="ADAL" clId="{612A8E14-BD6D-4256-A246-0FACB13C3C1D}" dt="2025-06-13T11:46:25.931" v="11089" actId="207"/>
          <ac:spMkLst>
            <pc:docMk/>
            <pc:sldMk cId="886350900" sldId="256"/>
            <ac:spMk id="3" creationId="{FD7945D4-7AC2-F684-9A5D-32E09B3A65ED}"/>
          </ac:spMkLst>
        </pc:spChg>
      </pc:sldChg>
      <pc:sldChg chg="modSp mod">
        <pc:chgData name="Jeffery Harvey" userId="b54ec602-79cf-428e-b659-d3c35cedb15b" providerId="ADAL" clId="{612A8E14-BD6D-4256-A246-0FACB13C3C1D}" dt="2025-06-13T11:47:19.470" v="11122" actId="20577"/>
        <pc:sldMkLst>
          <pc:docMk/>
          <pc:sldMk cId="797242516" sldId="257"/>
        </pc:sldMkLst>
        <pc:spChg chg="mod">
          <ac:chgData name="Jeffery Harvey" userId="b54ec602-79cf-428e-b659-d3c35cedb15b" providerId="ADAL" clId="{612A8E14-BD6D-4256-A246-0FACB13C3C1D}" dt="2025-06-12T14:14:02.931" v="120" actId="20577"/>
          <ac:spMkLst>
            <pc:docMk/>
            <pc:sldMk cId="797242516" sldId="257"/>
            <ac:spMk id="2" creationId="{30C2068F-D384-EAFF-AB05-57B3A02F7219}"/>
          </ac:spMkLst>
        </pc:spChg>
        <pc:spChg chg="mod">
          <ac:chgData name="Jeffery Harvey" userId="b54ec602-79cf-428e-b659-d3c35cedb15b" providerId="ADAL" clId="{612A8E14-BD6D-4256-A246-0FACB13C3C1D}" dt="2025-06-13T11:47:19.470" v="11122" actId="20577"/>
          <ac:spMkLst>
            <pc:docMk/>
            <pc:sldMk cId="797242516" sldId="257"/>
            <ac:spMk id="3" creationId="{ED5251FF-D968-580A-84CE-31CE2C26A25D}"/>
          </ac:spMkLst>
        </pc:spChg>
      </pc:sldChg>
      <pc:sldChg chg="modSp mod">
        <pc:chgData name="Jeffery Harvey" userId="b54ec602-79cf-428e-b659-d3c35cedb15b" providerId="ADAL" clId="{612A8E14-BD6D-4256-A246-0FACB13C3C1D}" dt="2025-06-12T14:14:08.125" v="129" actId="20577"/>
        <pc:sldMkLst>
          <pc:docMk/>
          <pc:sldMk cId="4231579784" sldId="258"/>
        </pc:sldMkLst>
        <pc:spChg chg="mod">
          <ac:chgData name="Jeffery Harvey" userId="b54ec602-79cf-428e-b659-d3c35cedb15b" providerId="ADAL" clId="{612A8E14-BD6D-4256-A246-0FACB13C3C1D}" dt="2025-06-12T14:14:08.125" v="129" actId="20577"/>
          <ac:spMkLst>
            <pc:docMk/>
            <pc:sldMk cId="4231579784" sldId="258"/>
            <ac:spMk id="2" creationId="{C49D6F73-E2D0-747D-2B61-2970092E2937}"/>
          </ac:spMkLst>
        </pc:spChg>
      </pc:sldChg>
      <pc:sldChg chg="delSp modSp new del mod setBg">
        <pc:chgData name="Jeffery Harvey" userId="b54ec602-79cf-428e-b659-d3c35cedb15b" providerId="ADAL" clId="{612A8E14-BD6D-4256-A246-0FACB13C3C1D}" dt="2025-06-13T11:03:23.923" v="5347" actId="2696"/>
        <pc:sldMkLst>
          <pc:docMk/>
          <pc:sldMk cId="3980806507" sldId="259"/>
        </pc:sldMkLst>
        <pc:spChg chg="mod">
          <ac:chgData name="Jeffery Harvey" userId="b54ec602-79cf-428e-b659-d3c35cedb15b" providerId="ADAL" clId="{612A8E14-BD6D-4256-A246-0FACB13C3C1D}" dt="2025-06-12T14:13:34.018" v="89" actId="20577"/>
          <ac:spMkLst>
            <pc:docMk/>
            <pc:sldMk cId="3980806507" sldId="259"/>
            <ac:spMk id="2" creationId="{747246E2-8038-0A08-CE15-44FBCE007E86}"/>
          </ac:spMkLst>
        </pc:spChg>
        <pc:spChg chg="del">
          <ac:chgData name="Jeffery Harvey" userId="b54ec602-79cf-428e-b659-d3c35cedb15b" providerId="ADAL" clId="{612A8E14-BD6D-4256-A246-0FACB13C3C1D}" dt="2025-06-12T14:12:02.841" v="1" actId="478"/>
          <ac:spMkLst>
            <pc:docMk/>
            <pc:sldMk cId="3980806507" sldId="259"/>
            <ac:spMk id="3" creationId="{4F640A0F-EB7A-5E0C-9E1C-738B718878D6}"/>
          </ac:spMkLst>
        </pc:spChg>
      </pc:sldChg>
      <pc:sldChg chg="modSp new mod ord modNotesTx">
        <pc:chgData name="Jeffery Harvey" userId="b54ec602-79cf-428e-b659-d3c35cedb15b" providerId="ADAL" clId="{612A8E14-BD6D-4256-A246-0FACB13C3C1D}" dt="2025-06-13T11:21:52.910" v="7383" actId="20577"/>
        <pc:sldMkLst>
          <pc:docMk/>
          <pc:sldMk cId="1401099709" sldId="260"/>
        </pc:sldMkLst>
        <pc:spChg chg="mod">
          <ac:chgData name="Jeffery Harvey" userId="b54ec602-79cf-428e-b659-d3c35cedb15b" providerId="ADAL" clId="{612A8E14-BD6D-4256-A246-0FACB13C3C1D}" dt="2025-06-13T11:05:17.695" v="5454" actId="207"/>
          <ac:spMkLst>
            <pc:docMk/>
            <pc:sldMk cId="1401099709" sldId="260"/>
            <ac:spMk id="2" creationId="{9E73628D-F2D6-480D-E3EB-80323C303447}"/>
          </ac:spMkLst>
        </pc:spChg>
        <pc:spChg chg="mod">
          <ac:chgData name="Jeffery Harvey" userId="b54ec602-79cf-428e-b659-d3c35cedb15b" providerId="ADAL" clId="{612A8E14-BD6D-4256-A246-0FACB13C3C1D}" dt="2025-06-12T19:45:41.053" v="628" actId="6549"/>
          <ac:spMkLst>
            <pc:docMk/>
            <pc:sldMk cId="1401099709" sldId="260"/>
            <ac:spMk id="3" creationId="{0BA1F41A-2E5B-616C-2AEA-2E389B746EE6}"/>
          </ac:spMkLst>
        </pc:spChg>
      </pc:sldChg>
      <pc:sldChg chg="modSp new mod modNotesTx">
        <pc:chgData name="Jeffery Harvey" userId="b54ec602-79cf-428e-b659-d3c35cedb15b" providerId="ADAL" clId="{612A8E14-BD6D-4256-A246-0FACB13C3C1D}" dt="2025-06-13T11:25:53.371" v="8145" actId="20577"/>
        <pc:sldMkLst>
          <pc:docMk/>
          <pc:sldMk cId="1112131768" sldId="261"/>
        </pc:sldMkLst>
        <pc:spChg chg="mod">
          <ac:chgData name="Jeffery Harvey" userId="b54ec602-79cf-428e-b659-d3c35cedb15b" providerId="ADAL" clId="{612A8E14-BD6D-4256-A246-0FACB13C3C1D}" dt="2025-06-13T11:05:13.527" v="5453" actId="207"/>
          <ac:spMkLst>
            <pc:docMk/>
            <pc:sldMk cId="1112131768" sldId="261"/>
            <ac:spMk id="2" creationId="{E373E672-44C5-0DFB-C81F-3F24879E622F}"/>
          </ac:spMkLst>
        </pc:spChg>
        <pc:spChg chg="mod">
          <ac:chgData name="Jeffery Harvey" userId="b54ec602-79cf-428e-b659-d3c35cedb15b" providerId="ADAL" clId="{612A8E14-BD6D-4256-A246-0FACB13C3C1D}" dt="2025-06-12T20:11:38.706" v="2217" actId="20577"/>
          <ac:spMkLst>
            <pc:docMk/>
            <pc:sldMk cId="1112131768" sldId="261"/>
            <ac:spMk id="3" creationId="{86EE0023-9A6B-5FE5-B53F-6B3CC62CEF09}"/>
          </ac:spMkLst>
        </pc:spChg>
      </pc:sldChg>
      <pc:sldChg chg="modSp add mod setBg">
        <pc:chgData name="Jeffery Harvey" userId="b54ec602-79cf-428e-b659-d3c35cedb15b" providerId="ADAL" clId="{612A8E14-BD6D-4256-A246-0FACB13C3C1D}" dt="2025-06-13T11:02:14.545" v="5247" actId="20577"/>
        <pc:sldMkLst>
          <pc:docMk/>
          <pc:sldMk cId="452786724" sldId="262"/>
        </pc:sldMkLst>
        <pc:spChg chg="mod">
          <ac:chgData name="Jeffery Harvey" userId="b54ec602-79cf-428e-b659-d3c35cedb15b" providerId="ADAL" clId="{612A8E14-BD6D-4256-A246-0FACB13C3C1D}" dt="2025-06-13T11:02:14.545" v="5247" actId="20577"/>
          <ac:spMkLst>
            <pc:docMk/>
            <pc:sldMk cId="452786724" sldId="262"/>
            <ac:spMk id="2" creationId="{CDCD0A7D-D7C1-F86A-AFBB-7AAD085D8643}"/>
          </ac:spMkLst>
        </pc:spChg>
      </pc:sldChg>
      <pc:sldChg chg="addSp delSp modSp new mod">
        <pc:chgData name="Jeffery Harvey" userId="b54ec602-79cf-428e-b659-d3c35cedb15b" providerId="ADAL" clId="{612A8E14-BD6D-4256-A246-0FACB13C3C1D}" dt="2025-06-13T11:03:11.971" v="5335" actId="20577"/>
        <pc:sldMkLst>
          <pc:docMk/>
          <pc:sldMk cId="2677131430" sldId="263"/>
        </pc:sldMkLst>
        <pc:spChg chg="mod">
          <ac:chgData name="Jeffery Harvey" userId="b54ec602-79cf-428e-b659-d3c35cedb15b" providerId="ADAL" clId="{612A8E14-BD6D-4256-A246-0FACB13C3C1D}" dt="2025-06-13T11:03:11.971" v="5335" actId="20577"/>
          <ac:spMkLst>
            <pc:docMk/>
            <pc:sldMk cId="2677131430" sldId="263"/>
            <ac:spMk id="2" creationId="{1F0B1D6A-C6BF-4D07-561F-98B7F15F1E8D}"/>
          </ac:spMkLst>
        </pc:spChg>
        <pc:spChg chg="mod">
          <ac:chgData name="Jeffery Harvey" userId="b54ec602-79cf-428e-b659-d3c35cedb15b" providerId="ADAL" clId="{612A8E14-BD6D-4256-A246-0FACB13C3C1D}" dt="2025-06-12T19:53:14.220" v="1108" actId="115"/>
          <ac:spMkLst>
            <pc:docMk/>
            <pc:sldMk cId="2677131430" sldId="263"/>
            <ac:spMk id="3" creationId="{625A23FD-9A7B-4F7F-D2BF-2400424CC702}"/>
          </ac:spMkLst>
        </pc:spChg>
        <pc:spChg chg="add del mod topLvl">
          <ac:chgData name="Jeffery Harvey" userId="b54ec602-79cf-428e-b659-d3c35cedb15b" providerId="ADAL" clId="{612A8E14-BD6D-4256-A246-0FACB13C3C1D}" dt="2025-06-12T19:51:44.643" v="1024" actId="21"/>
          <ac:spMkLst>
            <pc:docMk/>
            <pc:sldMk cId="2677131430" sldId="263"/>
            <ac:spMk id="6" creationId="{FDAC9419-8F9B-FEB3-963D-0647F99A8123}"/>
          </ac:spMkLst>
        </pc:spChg>
        <pc:grpChg chg="add del mod">
          <ac:chgData name="Jeffery Harvey" userId="b54ec602-79cf-428e-b659-d3c35cedb15b" providerId="ADAL" clId="{612A8E14-BD6D-4256-A246-0FACB13C3C1D}" dt="2025-06-12T19:51:39.289" v="1023" actId="165"/>
          <ac:grpSpMkLst>
            <pc:docMk/>
            <pc:sldMk cId="2677131430" sldId="263"/>
            <ac:grpSpMk id="4" creationId="{817F5429-5870-A9A2-F8DE-D9DC4C221305}"/>
          </ac:grpSpMkLst>
        </pc:grpChg>
        <pc:picChg chg="add mod topLvl">
          <ac:chgData name="Jeffery Harvey" userId="b54ec602-79cf-428e-b659-d3c35cedb15b" providerId="ADAL" clId="{612A8E14-BD6D-4256-A246-0FACB13C3C1D}" dt="2025-06-12T19:52:28.231" v="1028" actId="1076"/>
          <ac:picMkLst>
            <pc:docMk/>
            <pc:sldMk cId="2677131430" sldId="263"/>
            <ac:picMk id="5" creationId="{2274241E-E74A-09DF-90D6-D83DC7CF5159}"/>
          </ac:picMkLst>
        </pc:picChg>
      </pc:sldChg>
      <pc:sldChg chg="modSp new mod modNotesTx">
        <pc:chgData name="Jeffery Harvey" userId="b54ec602-79cf-428e-b659-d3c35cedb15b" providerId="ADAL" clId="{612A8E14-BD6D-4256-A246-0FACB13C3C1D}" dt="2025-06-13T11:43:43.541" v="10709" actId="20577"/>
        <pc:sldMkLst>
          <pc:docMk/>
          <pc:sldMk cId="2391042127" sldId="264"/>
        </pc:sldMkLst>
        <pc:spChg chg="mod">
          <ac:chgData name="Jeffery Harvey" userId="b54ec602-79cf-428e-b659-d3c35cedb15b" providerId="ADAL" clId="{612A8E14-BD6D-4256-A246-0FACB13C3C1D}" dt="2025-06-13T11:08:24.118" v="5638" actId="207"/>
          <ac:spMkLst>
            <pc:docMk/>
            <pc:sldMk cId="2391042127" sldId="264"/>
            <ac:spMk id="2" creationId="{28F5DC15-BC3E-D23D-2DA7-09E3665B9954}"/>
          </ac:spMkLst>
        </pc:spChg>
        <pc:spChg chg="mod">
          <ac:chgData name="Jeffery Harvey" userId="b54ec602-79cf-428e-b659-d3c35cedb15b" providerId="ADAL" clId="{612A8E14-BD6D-4256-A246-0FACB13C3C1D}" dt="2025-06-13T11:10:24.493" v="5863" actId="5793"/>
          <ac:spMkLst>
            <pc:docMk/>
            <pc:sldMk cId="2391042127" sldId="264"/>
            <ac:spMk id="3" creationId="{909BABFD-BA5C-1FBC-025C-1135F3324B34}"/>
          </ac:spMkLst>
        </pc:spChg>
      </pc:sldChg>
      <pc:sldChg chg="modSp new mod setBg modNotesTx">
        <pc:chgData name="Jeffery Harvey" userId="b54ec602-79cf-428e-b659-d3c35cedb15b" providerId="ADAL" clId="{612A8E14-BD6D-4256-A246-0FACB13C3C1D}" dt="2025-06-13T11:37:03.616" v="9620" actId="20577"/>
        <pc:sldMkLst>
          <pc:docMk/>
          <pc:sldMk cId="2082710869" sldId="265"/>
        </pc:sldMkLst>
        <pc:spChg chg="mod">
          <ac:chgData name="Jeffery Harvey" userId="b54ec602-79cf-428e-b659-d3c35cedb15b" providerId="ADAL" clId="{612A8E14-BD6D-4256-A246-0FACB13C3C1D}" dt="2025-06-13T11:36:31.504" v="9616" actId="207"/>
          <ac:spMkLst>
            <pc:docMk/>
            <pc:sldMk cId="2082710869" sldId="265"/>
            <ac:spMk id="2" creationId="{23CDDBBB-4778-1760-E592-763CC2DA6A18}"/>
          </ac:spMkLst>
        </pc:spChg>
        <pc:spChg chg="mod">
          <ac:chgData name="Jeffery Harvey" userId="b54ec602-79cf-428e-b659-d3c35cedb15b" providerId="ADAL" clId="{612A8E14-BD6D-4256-A246-0FACB13C3C1D}" dt="2025-06-13T11:36:58.088" v="9619" actId="113"/>
          <ac:spMkLst>
            <pc:docMk/>
            <pc:sldMk cId="2082710869" sldId="265"/>
            <ac:spMk id="3" creationId="{E5EF9B15-0ED3-CAF7-0873-EAF2BCA4FEB2}"/>
          </ac:spMkLst>
        </pc:spChg>
      </pc:sldChg>
      <pc:sldChg chg="addSp modSp new mod modNotesTx">
        <pc:chgData name="Jeffery Harvey" userId="b54ec602-79cf-428e-b659-d3c35cedb15b" providerId="ADAL" clId="{612A8E14-BD6D-4256-A246-0FACB13C3C1D}" dt="2025-06-13T11:03:19.011" v="5346" actId="20577"/>
        <pc:sldMkLst>
          <pc:docMk/>
          <pc:sldMk cId="2653876769" sldId="266"/>
        </pc:sldMkLst>
        <pc:spChg chg="mod">
          <ac:chgData name="Jeffery Harvey" userId="b54ec602-79cf-428e-b659-d3c35cedb15b" providerId="ADAL" clId="{612A8E14-BD6D-4256-A246-0FACB13C3C1D}" dt="2025-06-13T11:03:19.011" v="5346" actId="20577"/>
          <ac:spMkLst>
            <pc:docMk/>
            <pc:sldMk cId="2653876769" sldId="266"/>
            <ac:spMk id="2" creationId="{E871DA0B-4946-D177-56C9-B2BDF181BFF6}"/>
          </ac:spMkLst>
        </pc:spChg>
        <pc:spChg chg="mod">
          <ac:chgData name="Jeffery Harvey" userId="b54ec602-79cf-428e-b659-d3c35cedb15b" providerId="ADAL" clId="{612A8E14-BD6D-4256-A246-0FACB13C3C1D}" dt="2025-06-12T20:03:34.055" v="1476" actId="14100"/>
          <ac:spMkLst>
            <pc:docMk/>
            <pc:sldMk cId="2653876769" sldId="266"/>
            <ac:spMk id="3" creationId="{5D27F316-7989-B34E-CCF6-41B50BDE922C}"/>
          </ac:spMkLst>
        </pc:spChg>
        <pc:spChg chg="add mod">
          <ac:chgData name="Jeffery Harvey" userId="b54ec602-79cf-428e-b659-d3c35cedb15b" providerId="ADAL" clId="{612A8E14-BD6D-4256-A246-0FACB13C3C1D}" dt="2025-06-12T20:03:59.757" v="1481" actId="14100"/>
          <ac:spMkLst>
            <pc:docMk/>
            <pc:sldMk cId="2653876769" sldId="266"/>
            <ac:spMk id="4" creationId="{BA831247-25AC-19CC-C8A1-4B88ACB445C9}"/>
          </ac:spMkLst>
        </pc:spChg>
        <pc:picChg chg="add mod modCrop">
          <ac:chgData name="Jeffery Harvey" userId="b54ec602-79cf-428e-b659-d3c35cedb15b" providerId="ADAL" clId="{612A8E14-BD6D-4256-A246-0FACB13C3C1D}" dt="2025-06-12T20:03:20.187" v="1471" actId="1076"/>
          <ac:picMkLst>
            <pc:docMk/>
            <pc:sldMk cId="2653876769" sldId="266"/>
            <ac:picMk id="6" creationId="{71D34F0B-4649-F0D2-75AA-C9ED42CA1086}"/>
          </ac:picMkLst>
        </pc:picChg>
      </pc:sldChg>
      <pc:sldChg chg="addSp delSp modSp new mod setBg modNotesTx">
        <pc:chgData name="Jeffery Harvey" userId="b54ec602-79cf-428e-b659-d3c35cedb15b" providerId="ADAL" clId="{612A8E14-BD6D-4256-A246-0FACB13C3C1D}" dt="2025-06-13T11:28:18.971" v="8397" actId="20577"/>
        <pc:sldMkLst>
          <pc:docMk/>
          <pc:sldMk cId="3238416868" sldId="267"/>
        </pc:sldMkLst>
        <pc:spChg chg="del mod">
          <ac:chgData name="Jeffery Harvey" userId="b54ec602-79cf-428e-b659-d3c35cedb15b" providerId="ADAL" clId="{612A8E14-BD6D-4256-A246-0FACB13C3C1D}" dt="2025-06-12T20:13:11.180" v="2241" actId="21"/>
          <ac:spMkLst>
            <pc:docMk/>
            <pc:sldMk cId="3238416868" sldId="267"/>
            <ac:spMk id="2" creationId="{3D658C87-EC53-4BCB-B4EF-4ED4A7AD4176}"/>
          </ac:spMkLst>
        </pc:spChg>
        <pc:spChg chg="del">
          <ac:chgData name="Jeffery Harvey" userId="b54ec602-79cf-428e-b659-d3c35cedb15b" providerId="ADAL" clId="{612A8E14-BD6D-4256-A246-0FACB13C3C1D}" dt="2025-06-12T20:12:59.715" v="2238" actId="478"/>
          <ac:spMkLst>
            <pc:docMk/>
            <pc:sldMk cId="3238416868" sldId="267"/>
            <ac:spMk id="3" creationId="{95B7E381-D4ED-91A1-309E-D56690F44E25}"/>
          </ac:spMkLst>
        </pc:spChg>
        <pc:spChg chg="add del mod">
          <ac:chgData name="Jeffery Harvey" userId="b54ec602-79cf-428e-b659-d3c35cedb15b" providerId="ADAL" clId="{612A8E14-BD6D-4256-A246-0FACB13C3C1D}" dt="2025-06-12T20:13:15.914" v="2243" actId="478"/>
          <ac:spMkLst>
            <pc:docMk/>
            <pc:sldMk cId="3238416868" sldId="267"/>
            <ac:spMk id="5" creationId="{911056AD-C06F-50E7-E808-C146E4D5C7EC}"/>
          </ac:spMkLst>
        </pc:spChg>
        <pc:spChg chg="add del">
          <ac:chgData name="Jeffery Harvey" userId="b54ec602-79cf-428e-b659-d3c35cedb15b" providerId="ADAL" clId="{612A8E14-BD6D-4256-A246-0FACB13C3C1D}" dt="2025-06-12T20:15:25.520" v="2261" actId="26606"/>
          <ac:spMkLst>
            <pc:docMk/>
            <pc:sldMk cId="3238416868" sldId="267"/>
            <ac:spMk id="2061" creationId="{5F9CFCE6-877F-4858-B8BD-2C52CA8AFBC4}"/>
          </ac:spMkLst>
        </pc:spChg>
        <pc:spChg chg="add del">
          <ac:chgData name="Jeffery Harvey" userId="b54ec602-79cf-428e-b659-d3c35cedb15b" providerId="ADAL" clId="{612A8E14-BD6D-4256-A246-0FACB13C3C1D}" dt="2025-06-12T20:15:25.520" v="2261" actId="26606"/>
          <ac:spMkLst>
            <pc:docMk/>
            <pc:sldMk cId="3238416868" sldId="267"/>
            <ac:spMk id="2063" creationId="{8213F8A0-12AE-4514-8372-0DD766EC28EE}"/>
          </ac:spMkLst>
        </pc:spChg>
        <pc:spChg chg="add del">
          <ac:chgData name="Jeffery Harvey" userId="b54ec602-79cf-428e-b659-d3c35cedb15b" providerId="ADAL" clId="{612A8E14-BD6D-4256-A246-0FACB13C3C1D}" dt="2025-06-12T20:15:25.520" v="2261" actId="26606"/>
          <ac:spMkLst>
            <pc:docMk/>
            <pc:sldMk cId="3238416868" sldId="267"/>
            <ac:spMk id="2065" creationId="{9EFF17D4-9A8C-4CE5-B096-D8CCD4400437}"/>
          </ac:spMkLst>
        </pc:spChg>
        <pc:spChg chg="add">
          <ac:chgData name="Jeffery Harvey" userId="b54ec602-79cf-428e-b659-d3c35cedb15b" providerId="ADAL" clId="{612A8E14-BD6D-4256-A246-0FACB13C3C1D}" dt="2025-06-12T20:15:25.520" v="2261" actId="26606"/>
          <ac:spMkLst>
            <pc:docMk/>
            <pc:sldMk cId="3238416868" sldId="267"/>
            <ac:spMk id="2070" creationId="{5F9CFCE6-877F-4858-B8BD-2C52CA8AFBC4}"/>
          </ac:spMkLst>
        </pc:spChg>
        <pc:spChg chg="add">
          <ac:chgData name="Jeffery Harvey" userId="b54ec602-79cf-428e-b659-d3c35cedb15b" providerId="ADAL" clId="{612A8E14-BD6D-4256-A246-0FACB13C3C1D}" dt="2025-06-12T20:15:25.520" v="2261" actId="26606"/>
          <ac:spMkLst>
            <pc:docMk/>
            <pc:sldMk cId="3238416868" sldId="267"/>
            <ac:spMk id="2072" creationId="{8213F8A0-12AE-4514-8372-0DD766EC28EE}"/>
          </ac:spMkLst>
        </pc:spChg>
        <pc:spChg chg="add">
          <ac:chgData name="Jeffery Harvey" userId="b54ec602-79cf-428e-b659-d3c35cedb15b" providerId="ADAL" clId="{612A8E14-BD6D-4256-A246-0FACB13C3C1D}" dt="2025-06-12T20:15:25.520" v="2261" actId="26606"/>
          <ac:spMkLst>
            <pc:docMk/>
            <pc:sldMk cId="3238416868" sldId="267"/>
            <ac:spMk id="2074" creationId="{9EFF17D4-9A8C-4CE5-B096-D8CCD4400437}"/>
          </ac:spMkLst>
        </pc:spChg>
        <pc:picChg chg="add mod ord">
          <ac:chgData name="Jeffery Harvey" userId="b54ec602-79cf-428e-b659-d3c35cedb15b" providerId="ADAL" clId="{612A8E14-BD6D-4256-A246-0FACB13C3C1D}" dt="2025-06-12T20:15:13.993" v="2259" actId="26606"/>
          <ac:picMkLst>
            <pc:docMk/>
            <pc:sldMk cId="3238416868" sldId="267"/>
            <ac:picMk id="2050" creationId="{A80284FD-FF41-DA20-97F9-52296F599EBC}"/>
          </ac:picMkLst>
        </pc:picChg>
        <pc:picChg chg="add del mod">
          <ac:chgData name="Jeffery Harvey" userId="b54ec602-79cf-428e-b659-d3c35cedb15b" providerId="ADAL" clId="{612A8E14-BD6D-4256-A246-0FACB13C3C1D}" dt="2025-06-12T20:14:22.554" v="2254" actId="478"/>
          <ac:picMkLst>
            <pc:docMk/>
            <pc:sldMk cId="3238416868" sldId="267"/>
            <ac:picMk id="2052" creationId="{D0C22217-881B-0ABC-9A54-E4D2A0439396}"/>
          </ac:picMkLst>
        </pc:picChg>
        <pc:picChg chg="add del">
          <ac:chgData name="Jeffery Harvey" userId="b54ec602-79cf-428e-b659-d3c35cedb15b" providerId="ADAL" clId="{612A8E14-BD6D-4256-A246-0FACB13C3C1D}" dt="2025-06-12T20:14:36.018" v="2256" actId="478"/>
          <ac:picMkLst>
            <pc:docMk/>
            <pc:sldMk cId="3238416868" sldId="267"/>
            <ac:picMk id="2054" creationId="{8CAB27CC-9C2F-9829-8CC7-C21155E341ED}"/>
          </ac:picMkLst>
        </pc:picChg>
        <pc:picChg chg="add del mod">
          <ac:chgData name="Jeffery Harvey" userId="b54ec602-79cf-428e-b659-d3c35cedb15b" providerId="ADAL" clId="{612A8E14-BD6D-4256-A246-0FACB13C3C1D}" dt="2025-06-12T20:25:12.349" v="2582" actId="478"/>
          <ac:picMkLst>
            <pc:docMk/>
            <pc:sldMk cId="3238416868" sldId="267"/>
            <ac:picMk id="2056" creationId="{D165AA63-20D6-74EC-2C2D-BC633E9DAF00}"/>
          </ac:picMkLst>
        </pc:picChg>
      </pc:sldChg>
      <pc:sldChg chg="delSp modSp new mod">
        <pc:chgData name="Jeffery Harvey" userId="b54ec602-79cf-428e-b659-d3c35cedb15b" providerId="ADAL" clId="{612A8E14-BD6D-4256-A246-0FACB13C3C1D}" dt="2025-06-13T11:07:33.799" v="5579" actId="6549"/>
        <pc:sldMkLst>
          <pc:docMk/>
          <pc:sldMk cId="1366855490" sldId="268"/>
        </pc:sldMkLst>
        <pc:spChg chg="mod">
          <ac:chgData name="Jeffery Harvey" userId="b54ec602-79cf-428e-b659-d3c35cedb15b" providerId="ADAL" clId="{612A8E14-BD6D-4256-A246-0FACB13C3C1D}" dt="2025-06-13T11:07:33.799" v="5579" actId="6549"/>
          <ac:spMkLst>
            <pc:docMk/>
            <pc:sldMk cId="1366855490" sldId="268"/>
            <ac:spMk id="2" creationId="{AD480ADF-07D6-3FFE-34E2-4A4647CE839B}"/>
          </ac:spMkLst>
        </pc:spChg>
        <pc:spChg chg="del">
          <ac:chgData name="Jeffery Harvey" userId="b54ec602-79cf-428e-b659-d3c35cedb15b" providerId="ADAL" clId="{612A8E14-BD6D-4256-A246-0FACB13C3C1D}" dt="2025-06-12T20:29:53.054" v="2701" actId="478"/>
          <ac:spMkLst>
            <pc:docMk/>
            <pc:sldMk cId="1366855490" sldId="268"/>
            <ac:spMk id="3" creationId="{6BD22799-0C7F-3FCD-7396-2A9BE461227E}"/>
          </ac:spMkLst>
        </pc:spChg>
      </pc:sldChg>
      <pc:sldChg chg="addSp delSp modSp new mod setBg modNotesTx">
        <pc:chgData name="Jeffery Harvey" userId="b54ec602-79cf-428e-b659-d3c35cedb15b" providerId="ADAL" clId="{612A8E14-BD6D-4256-A246-0FACB13C3C1D}" dt="2025-06-13T11:33:15.074" v="9467" actId="20577"/>
        <pc:sldMkLst>
          <pc:docMk/>
          <pc:sldMk cId="3327535761" sldId="269"/>
        </pc:sldMkLst>
        <pc:spChg chg="del">
          <ac:chgData name="Jeffery Harvey" userId="b54ec602-79cf-428e-b659-d3c35cedb15b" providerId="ADAL" clId="{612A8E14-BD6D-4256-A246-0FACB13C3C1D}" dt="2025-06-12T20:30:13.414" v="2706" actId="478"/>
          <ac:spMkLst>
            <pc:docMk/>
            <pc:sldMk cId="3327535761" sldId="269"/>
            <ac:spMk id="2" creationId="{A73BB33E-8C91-39EE-6E52-CDF76F53340B}"/>
          </ac:spMkLst>
        </pc:spChg>
        <pc:spChg chg="del">
          <ac:chgData name="Jeffery Harvey" userId="b54ec602-79cf-428e-b659-d3c35cedb15b" providerId="ADAL" clId="{612A8E14-BD6D-4256-A246-0FACB13C3C1D}" dt="2025-06-12T20:30:11.827" v="2705" actId="478"/>
          <ac:spMkLst>
            <pc:docMk/>
            <pc:sldMk cId="3327535761" sldId="269"/>
            <ac:spMk id="3" creationId="{806D61E5-74EC-68CF-F23C-F1CEB43DE6C7}"/>
          </ac:spMkLst>
        </pc:spChg>
        <pc:spChg chg="add del">
          <ac:chgData name="Jeffery Harvey" userId="b54ec602-79cf-428e-b659-d3c35cedb15b" providerId="ADAL" clId="{612A8E14-BD6D-4256-A246-0FACB13C3C1D}" dt="2025-06-12T20:30:20.732" v="2709" actId="26606"/>
          <ac:spMkLst>
            <pc:docMk/>
            <pc:sldMk cId="3327535761" sldId="269"/>
            <ac:spMk id="3079" creationId="{42A4FC2C-047E-45A5-965D-8E1E3BF09BC6}"/>
          </ac:spMkLst>
        </pc:spChg>
        <pc:spChg chg="add del">
          <ac:chgData name="Jeffery Harvey" userId="b54ec602-79cf-428e-b659-d3c35cedb15b" providerId="ADAL" clId="{612A8E14-BD6D-4256-A246-0FACB13C3C1D}" dt="2025-06-12T20:30:28.726" v="2711" actId="26606"/>
          <ac:spMkLst>
            <pc:docMk/>
            <pc:sldMk cId="3327535761" sldId="269"/>
            <ac:spMk id="3084" creationId="{2215C6C6-E45C-4179-9FC1-E8A4C1D47430}"/>
          </ac:spMkLst>
        </pc:spChg>
        <pc:spChg chg="add del">
          <ac:chgData name="Jeffery Harvey" userId="b54ec602-79cf-428e-b659-d3c35cedb15b" providerId="ADAL" clId="{612A8E14-BD6D-4256-A246-0FACB13C3C1D}" dt="2025-06-12T20:30:28.726" v="2711" actId="26606"/>
          <ac:spMkLst>
            <pc:docMk/>
            <pc:sldMk cId="3327535761" sldId="269"/>
            <ac:spMk id="3085" creationId="{3776B14B-F2F4-4825-8DA8-8C7A0F2B3960}"/>
          </ac:spMkLst>
        </pc:spChg>
        <pc:spChg chg="add">
          <ac:chgData name="Jeffery Harvey" userId="b54ec602-79cf-428e-b659-d3c35cedb15b" providerId="ADAL" clId="{612A8E14-BD6D-4256-A246-0FACB13C3C1D}" dt="2025-06-12T20:30:28.726" v="2712" actId="26606"/>
          <ac:spMkLst>
            <pc:docMk/>
            <pc:sldMk cId="3327535761" sldId="269"/>
            <ac:spMk id="3087" creationId="{42A4FC2C-047E-45A5-965D-8E1E3BF09BC6}"/>
          </ac:spMkLst>
        </pc:spChg>
        <pc:grpChg chg="add del">
          <ac:chgData name="Jeffery Harvey" userId="b54ec602-79cf-428e-b659-d3c35cedb15b" providerId="ADAL" clId="{612A8E14-BD6D-4256-A246-0FACB13C3C1D}" dt="2025-06-12T20:30:28.726" v="2711" actId="26606"/>
          <ac:grpSpMkLst>
            <pc:docMk/>
            <pc:sldMk cId="3327535761" sldId="269"/>
            <ac:grpSpMk id="3081" creationId="{5FE9FE4C-C9E0-4C54-8010-EA9D29CD4D59}"/>
          </ac:grpSpMkLst>
        </pc:grpChg>
        <pc:picChg chg="add mod">
          <ac:chgData name="Jeffery Harvey" userId="b54ec602-79cf-428e-b659-d3c35cedb15b" providerId="ADAL" clId="{612A8E14-BD6D-4256-A246-0FACB13C3C1D}" dt="2025-06-12T20:30:28.726" v="2712" actId="26606"/>
          <ac:picMkLst>
            <pc:docMk/>
            <pc:sldMk cId="3327535761" sldId="269"/>
            <ac:picMk id="3074" creationId="{F42F908A-8966-541D-400C-0D053FD1F5E6}"/>
          </ac:picMkLst>
        </pc:picChg>
      </pc:sldChg>
      <pc:sldChg chg="addSp delSp modSp new mod setBg modNotesTx">
        <pc:chgData name="Jeffery Harvey" userId="b54ec602-79cf-428e-b659-d3c35cedb15b" providerId="ADAL" clId="{612A8E14-BD6D-4256-A246-0FACB13C3C1D}" dt="2025-06-13T11:40:36.428" v="9956" actId="15"/>
        <pc:sldMkLst>
          <pc:docMk/>
          <pc:sldMk cId="2502584744" sldId="270"/>
        </pc:sldMkLst>
        <pc:spChg chg="del">
          <ac:chgData name="Jeffery Harvey" userId="b54ec602-79cf-428e-b659-d3c35cedb15b" providerId="ADAL" clId="{612A8E14-BD6D-4256-A246-0FACB13C3C1D}" dt="2025-06-12T20:30:37.125" v="2714" actId="478"/>
          <ac:spMkLst>
            <pc:docMk/>
            <pc:sldMk cId="2502584744" sldId="270"/>
            <ac:spMk id="2" creationId="{3E937EAE-717A-29A3-5772-3E7CF682AA7D}"/>
          </ac:spMkLst>
        </pc:spChg>
        <pc:spChg chg="del">
          <ac:chgData name="Jeffery Harvey" userId="b54ec602-79cf-428e-b659-d3c35cedb15b" providerId="ADAL" clId="{612A8E14-BD6D-4256-A246-0FACB13C3C1D}" dt="2025-06-12T20:30:38.523" v="2715" actId="478"/>
          <ac:spMkLst>
            <pc:docMk/>
            <pc:sldMk cId="2502584744" sldId="270"/>
            <ac:spMk id="3" creationId="{22AF8B00-8AF7-C94E-1D51-5F50B2AEEBCB}"/>
          </ac:spMkLst>
        </pc:spChg>
        <pc:spChg chg="add">
          <ac:chgData name="Jeffery Harvey" userId="b54ec602-79cf-428e-b659-d3c35cedb15b" providerId="ADAL" clId="{612A8E14-BD6D-4256-A246-0FACB13C3C1D}" dt="2025-06-12T20:30:46.007" v="2717" actId="26606"/>
          <ac:spMkLst>
            <pc:docMk/>
            <pc:sldMk cId="2502584744" sldId="270"/>
            <ac:spMk id="9" creationId="{42A4FC2C-047E-45A5-965D-8E1E3BF09BC6}"/>
          </ac:spMkLst>
        </pc:spChg>
        <pc:picChg chg="add mod">
          <ac:chgData name="Jeffery Harvey" userId="b54ec602-79cf-428e-b659-d3c35cedb15b" providerId="ADAL" clId="{612A8E14-BD6D-4256-A246-0FACB13C3C1D}" dt="2025-06-12T20:30:49.654" v="2719" actId="962"/>
          <ac:picMkLst>
            <pc:docMk/>
            <pc:sldMk cId="2502584744" sldId="270"/>
            <ac:picMk id="4" creationId="{4F030D79-6B1D-35AF-EB92-E70463821A8E}"/>
          </ac:picMkLst>
        </pc:picChg>
      </pc:sldChg>
      <pc:sldChg chg="addSp delSp modSp new mod modNotesTx">
        <pc:chgData name="Jeffery Harvey" userId="b54ec602-79cf-428e-b659-d3c35cedb15b" providerId="ADAL" clId="{612A8E14-BD6D-4256-A246-0FACB13C3C1D}" dt="2025-06-13T11:44:34.102" v="10980" actId="20577"/>
        <pc:sldMkLst>
          <pc:docMk/>
          <pc:sldMk cId="3466325798" sldId="271"/>
        </pc:sldMkLst>
        <pc:spChg chg="mod">
          <ac:chgData name="Jeffery Harvey" userId="b54ec602-79cf-428e-b659-d3c35cedb15b" providerId="ADAL" clId="{612A8E14-BD6D-4256-A246-0FACB13C3C1D}" dt="2025-06-12T20:38:10.472" v="3295" actId="20577"/>
          <ac:spMkLst>
            <pc:docMk/>
            <pc:sldMk cId="3466325798" sldId="271"/>
            <ac:spMk id="2" creationId="{B5769BEB-0DAC-841E-9BCC-4471973A3FAB}"/>
          </ac:spMkLst>
        </pc:spChg>
        <pc:spChg chg="del">
          <ac:chgData name="Jeffery Harvey" userId="b54ec602-79cf-428e-b659-d3c35cedb15b" providerId="ADAL" clId="{612A8E14-BD6D-4256-A246-0FACB13C3C1D}" dt="2025-06-12T20:38:24.353" v="3297" actId="478"/>
          <ac:spMkLst>
            <pc:docMk/>
            <pc:sldMk cId="3466325798" sldId="271"/>
            <ac:spMk id="3" creationId="{E5794950-895A-2163-B40F-21F5A75827EF}"/>
          </ac:spMkLst>
        </pc:spChg>
        <pc:spChg chg="add mod">
          <ac:chgData name="Jeffery Harvey" userId="b54ec602-79cf-428e-b659-d3c35cedb15b" providerId="ADAL" clId="{612A8E14-BD6D-4256-A246-0FACB13C3C1D}" dt="2025-06-12T20:43:22.497" v="3407" actId="207"/>
          <ac:spMkLst>
            <pc:docMk/>
            <pc:sldMk cId="3466325798" sldId="271"/>
            <ac:spMk id="4" creationId="{7397B63F-4B56-367D-AA57-B37035F1859A}"/>
          </ac:spMkLst>
        </pc:spChg>
        <pc:spChg chg="add mod">
          <ac:chgData name="Jeffery Harvey" userId="b54ec602-79cf-428e-b659-d3c35cedb15b" providerId="ADAL" clId="{612A8E14-BD6D-4256-A246-0FACB13C3C1D}" dt="2025-06-12T20:42:18.877" v="3398" actId="1076"/>
          <ac:spMkLst>
            <pc:docMk/>
            <pc:sldMk cId="3466325798" sldId="271"/>
            <ac:spMk id="5" creationId="{AAD37636-8BEE-AC3A-392F-5C70BE90BC5D}"/>
          </ac:spMkLst>
        </pc:spChg>
        <pc:spChg chg="add mod">
          <ac:chgData name="Jeffery Harvey" userId="b54ec602-79cf-428e-b659-d3c35cedb15b" providerId="ADAL" clId="{612A8E14-BD6D-4256-A246-0FACB13C3C1D}" dt="2025-06-12T20:43:13.909" v="3405" actId="207"/>
          <ac:spMkLst>
            <pc:docMk/>
            <pc:sldMk cId="3466325798" sldId="271"/>
            <ac:spMk id="6" creationId="{8054A299-08E8-9564-0807-FF9657AAF05A}"/>
          </ac:spMkLst>
        </pc:spChg>
        <pc:spChg chg="add mod">
          <ac:chgData name="Jeffery Harvey" userId="b54ec602-79cf-428e-b659-d3c35cedb15b" providerId="ADAL" clId="{612A8E14-BD6D-4256-A246-0FACB13C3C1D}" dt="2025-06-13T11:10:49.678" v="5885" actId="20577"/>
          <ac:spMkLst>
            <pc:docMk/>
            <pc:sldMk cId="3466325798" sldId="271"/>
            <ac:spMk id="7" creationId="{AD9CFB0C-836D-A56B-2F14-651D423FC53A}"/>
          </ac:spMkLst>
        </pc:spChg>
        <pc:picChg chg="add del mod">
          <ac:chgData name="Jeffery Harvey" userId="b54ec602-79cf-428e-b659-d3c35cedb15b" providerId="ADAL" clId="{612A8E14-BD6D-4256-A246-0FACB13C3C1D}" dt="2025-06-12T20:40:39.868" v="3302" actId="478"/>
          <ac:picMkLst>
            <pc:docMk/>
            <pc:sldMk cId="3466325798" sldId="271"/>
            <ac:picMk id="4098" creationId="{51EB70C0-462C-B178-8C4A-AC4C64A3FDB3}"/>
          </ac:picMkLst>
        </pc:picChg>
      </pc:sldChg>
      <pc:sldChg chg="addSp delSp modSp new mod modNotesTx">
        <pc:chgData name="Jeffery Harvey" userId="b54ec602-79cf-428e-b659-d3c35cedb15b" providerId="ADAL" clId="{612A8E14-BD6D-4256-A246-0FACB13C3C1D}" dt="2025-06-13T11:44:52.201" v="11008" actId="20577"/>
        <pc:sldMkLst>
          <pc:docMk/>
          <pc:sldMk cId="3502276924" sldId="272"/>
        </pc:sldMkLst>
        <pc:spChg chg="mod">
          <ac:chgData name="Jeffery Harvey" userId="b54ec602-79cf-428e-b659-d3c35cedb15b" providerId="ADAL" clId="{612A8E14-BD6D-4256-A246-0FACB13C3C1D}" dt="2025-06-13T11:35:44.541" v="9610" actId="207"/>
          <ac:spMkLst>
            <pc:docMk/>
            <pc:sldMk cId="3502276924" sldId="272"/>
            <ac:spMk id="2" creationId="{64B72D52-8DD4-9699-A616-BA20CB1237EC}"/>
          </ac:spMkLst>
        </pc:spChg>
        <pc:spChg chg="del">
          <ac:chgData name="Jeffery Harvey" userId="b54ec602-79cf-428e-b659-d3c35cedb15b" providerId="ADAL" clId="{612A8E14-BD6D-4256-A246-0FACB13C3C1D}" dt="2025-06-13T11:35:46.582" v="9611" actId="478"/>
          <ac:spMkLst>
            <pc:docMk/>
            <pc:sldMk cId="3502276924" sldId="272"/>
            <ac:spMk id="3" creationId="{5DF4C863-D77C-42DB-7548-0B7D3EE0D51A}"/>
          </ac:spMkLst>
        </pc:spChg>
        <pc:picChg chg="add ord">
          <ac:chgData name="Jeffery Harvey" userId="b54ec602-79cf-428e-b659-d3c35cedb15b" providerId="ADAL" clId="{612A8E14-BD6D-4256-A246-0FACB13C3C1D}" dt="2025-06-13T11:36:01.578" v="9613" actId="171"/>
          <ac:picMkLst>
            <pc:docMk/>
            <pc:sldMk cId="3502276924" sldId="272"/>
            <ac:picMk id="4" creationId="{64D12DFF-0460-C935-E08C-48BEFC4924A8}"/>
          </ac:picMkLst>
        </pc:picChg>
      </pc:sldChg>
      <pc:sldChg chg="modSp add mod modNotesTx">
        <pc:chgData name="Jeffery Harvey" userId="b54ec602-79cf-428e-b659-d3c35cedb15b" providerId="ADAL" clId="{612A8E14-BD6D-4256-A246-0FACB13C3C1D}" dt="2025-06-13T11:37:41.730" v="9626" actId="20577"/>
        <pc:sldMkLst>
          <pc:docMk/>
          <pc:sldMk cId="1484213835" sldId="273"/>
        </pc:sldMkLst>
        <pc:spChg chg="mod">
          <ac:chgData name="Jeffery Harvey" userId="b54ec602-79cf-428e-b659-d3c35cedb15b" providerId="ADAL" clId="{612A8E14-BD6D-4256-A246-0FACB13C3C1D}" dt="2025-06-13T11:37:34.314" v="9624" actId="6549"/>
          <ac:spMkLst>
            <pc:docMk/>
            <pc:sldMk cId="1484213835" sldId="273"/>
            <ac:spMk id="3" creationId="{BF9F9C54-7E03-F079-43C9-0FE1E8A238EE}"/>
          </ac:spMkLst>
        </pc:spChg>
      </pc:sldChg>
      <pc:sldChg chg="modSp add mod modNotesTx">
        <pc:chgData name="Jeffery Harvey" userId="b54ec602-79cf-428e-b659-d3c35cedb15b" providerId="ADAL" clId="{612A8E14-BD6D-4256-A246-0FACB13C3C1D}" dt="2025-06-13T11:38:03.813" v="9631" actId="20577"/>
        <pc:sldMkLst>
          <pc:docMk/>
          <pc:sldMk cId="3370035909" sldId="274"/>
        </pc:sldMkLst>
        <pc:spChg chg="mod">
          <ac:chgData name="Jeffery Harvey" userId="b54ec602-79cf-428e-b659-d3c35cedb15b" providerId="ADAL" clId="{612A8E14-BD6D-4256-A246-0FACB13C3C1D}" dt="2025-06-13T11:37:59.610" v="9630" actId="20577"/>
          <ac:spMkLst>
            <pc:docMk/>
            <pc:sldMk cId="3370035909" sldId="274"/>
            <ac:spMk id="3" creationId="{7D63D4E9-CCE2-E3BF-08DD-8F0ACD005120}"/>
          </ac:spMkLst>
        </pc:spChg>
      </pc:sldChg>
      <pc:sldChg chg="modSp add mod modNotesTx">
        <pc:chgData name="Jeffery Harvey" userId="b54ec602-79cf-428e-b659-d3c35cedb15b" providerId="ADAL" clId="{612A8E14-BD6D-4256-A246-0FACB13C3C1D}" dt="2025-06-13T11:38:21.512" v="9636" actId="20577"/>
        <pc:sldMkLst>
          <pc:docMk/>
          <pc:sldMk cId="3205217246" sldId="275"/>
        </pc:sldMkLst>
        <pc:spChg chg="mod">
          <ac:chgData name="Jeffery Harvey" userId="b54ec602-79cf-428e-b659-d3c35cedb15b" providerId="ADAL" clId="{612A8E14-BD6D-4256-A246-0FACB13C3C1D}" dt="2025-06-13T11:38:17.209" v="9635" actId="113"/>
          <ac:spMkLst>
            <pc:docMk/>
            <pc:sldMk cId="3205217246" sldId="275"/>
            <ac:spMk id="3" creationId="{0634FEC6-ED3B-412B-E28B-250CFE427C9E}"/>
          </ac:spMkLst>
        </pc:spChg>
      </pc:sldChg>
      <pc:sldChg chg="modSp add mod">
        <pc:chgData name="Jeffery Harvey" userId="b54ec602-79cf-428e-b659-d3c35cedb15b" providerId="ADAL" clId="{612A8E14-BD6D-4256-A246-0FACB13C3C1D}" dt="2025-06-13T11:38:30.574" v="9638" actId="113"/>
        <pc:sldMkLst>
          <pc:docMk/>
          <pc:sldMk cId="25864584" sldId="276"/>
        </pc:sldMkLst>
        <pc:spChg chg="mod">
          <ac:chgData name="Jeffery Harvey" userId="b54ec602-79cf-428e-b659-d3c35cedb15b" providerId="ADAL" clId="{612A8E14-BD6D-4256-A246-0FACB13C3C1D}" dt="2025-06-13T11:38:30.574" v="9638" actId="113"/>
          <ac:spMkLst>
            <pc:docMk/>
            <pc:sldMk cId="25864584" sldId="276"/>
            <ac:spMk id="3" creationId="{0339E689-0D8F-22D2-F1C4-ABE9E9A8AB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CDD97CB-F783-4A2F-B4CA-4DFDDFAF3BBA}" type="datetimeFigureOut">
              <a:rPr lang="en-US" smtClean="0"/>
              <a:t>6/13/2025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CE7DCE-94F1-400F-AA12-84CCB9F0CC3F}" type="slidenum">
              <a:rPr lang="en-US" smtClean="0"/>
              <a:t>‹#›</a:t>
            </a:fld>
            <a:endParaRPr lang="en-US"/>
          </a:p>
        </p:txBody>
      </p:sp>
    </p:spTree>
    <p:extLst>
      <p:ext uri="{BB962C8B-B14F-4D97-AF65-F5344CB8AC3E}">
        <p14:creationId xmlns:p14="http://schemas.microsoft.com/office/powerpoint/2010/main" val="4034463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E7DCE-94F1-400F-AA12-84CCB9F0CC3F}" type="slidenum">
              <a:rPr lang="en-US" smtClean="0"/>
              <a:t>1</a:t>
            </a:fld>
            <a:endParaRPr lang="en-US"/>
          </a:p>
        </p:txBody>
      </p:sp>
    </p:spTree>
    <p:extLst>
      <p:ext uri="{BB962C8B-B14F-4D97-AF65-F5344CB8AC3E}">
        <p14:creationId xmlns:p14="http://schemas.microsoft.com/office/powerpoint/2010/main" val="2588103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an image of what many of us think of when we hear things like “data analysis,” “statistics,” “formulas,” etc.</a:t>
            </a:r>
          </a:p>
          <a:p>
            <a:endParaRPr lang="en-US"/>
          </a:p>
          <a:p>
            <a:r>
              <a:rPr lang="en-US"/>
              <a:t>And yes, there is a lot of available quantitative data to support the descriptions of the hazards and our risks.</a:t>
            </a:r>
          </a:p>
          <a:p>
            <a:pPr marL="640594" lvl="1" indent="-174708">
              <a:buFont typeface="Arial" panose="020B0604020202020204" pitchFamily="34" charset="0"/>
              <a:buChar char="•"/>
            </a:pPr>
            <a:r>
              <a:rPr lang="en-US"/>
              <a:t>Loss figures (dollars and lives)</a:t>
            </a:r>
          </a:p>
          <a:p>
            <a:pPr marL="640594" lvl="1" indent="-174708">
              <a:buFont typeface="Arial" panose="020B0604020202020204" pitchFamily="34" charset="0"/>
              <a:buChar char="•"/>
            </a:pPr>
            <a:r>
              <a:rPr lang="en-US"/>
              <a:t>Magnitudes and other severity indicators</a:t>
            </a:r>
          </a:p>
          <a:p>
            <a:pPr marL="640594" lvl="1" indent="-174708">
              <a:buFont typeface="Arial" panose="020B0604020202020204" pitchFamily="34" charset="0"/>
              <a:buChar char="•"/>
            </a:pPr>
            <a:r>
              <a:rPr lang="en-US"/>
              <a:t>Probabilities</a:t>
            </a:r>
          </a:p>
          <a:p>
            <a:pPr marL="640594" lvl="1" indent="-174708">
              <a:buFont typeface="Arial" panose="020B0604020202020204" pitchFamily="34" charset="0"/>
              <a:buChar char="•"/>
            </a:pPr>
            <a:r>
              <a:rPr lang="en-US"/>
              <a:t>Estimators</a:t>
            </a:r>
          </a:p>
          <a:p>
            <a:pPr marL="640594" lvl="1" indent="-174708">
              <a:buFont typeface="Arial" panose="020B0604020202020204" pitchFamily="34" charset="0"/>
              <a:buChar char="•"/>
            </a:pPr>
            <a:r>
              <a:rPr lang="en-US"/>
              <a:t>Exposures (property values, assessed values, National Risk Index, etc.)</a:t>
            </a:r>
          </a:p>
          <a:p>
            <a:pPr marL="640594" lvl="1" indent="-174708">
              <a:buFont typeface="Arial" panose="020B0604020202020204" pitchFamily="34" charset="0"/>
              <a:buChar char="•"/>
            </a:pPr>
            <a:r>
              <a:rPr lang="en-US"/>
              <a:t>Simple means and averages</a:t>
            </a:r>
          </a:p>
          <a:p>
            <a:pPr marL="640594" lvl="1" indent="-174708">
              <a:buFont typeface="Arial" panose="020B0604020202020204" pitchFamily="34" charset="0"/>
              <a:buChar char="•"/>
            </a:pPr>
            <a:r>
              <a:rPr lang="en-US"/>
              <a:t>Comparisons</a:t>
            </a:r>
          </a:p>
          <a:p>
            <a:pPr marL="640594" lvl="1" indent="-174708">
              <a:buFont typeface="Arial" panose="020B0604020202020204" pitchFamily="34" charset="0"/>
              <a:buChar char="•"/>
            </a:pPr>
            <a:r>
              <a:rPr lang="en-US"/>
              <a:t>Even in some cases, you might see high-brow statistics like regression analyses (though these would most likely be cited by a mitigation plan, not calculated as part of one)</a:t>
            </a:r>
          </a:p>
          <a:p>
            <a:endParaRPr lang="en-US"/>
          </a:p>
          <a:p>
            <a:r>
              <a:rPr lang="en-US"/>
              <a:t>These types of data enhance a mitigation plan, but here’s the secret (and, thus, the lesson). These numbers really can’t tell the whole story.</a:t>
            </a:r>
          </a:p>
        </p:txBody>
      </p:sp>
      <p:sp>
        <p:nvSpPr>
          <p:cNvPr id="4" name="Slide Number Placeholder 3"/>
          <p:cNvSpPr>
            <a:spLocks noGrp="1"/>
          </p:cNvSpPr>
          <p:nvPr>
            <p:ph type="sldNum" sz="quarter" idx="5"/>
          </p:nvPr>
        </p:nvSpPr>
        <p:spPr/>
        <p:txBody>
          <a:bodyPr/>
          <a:lstStyle/>
          <a:p>
            <a:fld id="{91CE7DCE-94F1-400F-AA12-84CCB9F0CC3F}" type="slidenum">
              <a:rPr lang="en-US" smtClean="0"/>
              <a:t>10</a:t>
            </a:fld>
            <a:endParaRPr lang="en-US"/>
          </a:p>
        </p:txBody>
      </p:sp>
    </p:spTree>
    <p:extLst>
      <p:ext uri="{BB962C8B-B14F-4D97-AF65-F5344CB8AC3E}">
        <p14:creationId xmlns:p14="http://schemas.microsoft.com/office/powerpoint/2010/main" val="1683050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whole story, what’s in your head is necessary.</a:t>
            </a:r>
          </a:p>
          <a:p>
            <a:pPr marL="640594" lvl="1" indent="-174708">
              <a:buFont typeface="Arial" panose="020B0604020202020204" pitchFamily="34" charset="0"/>
              <a:buChar char="•"/>
            </a:pPr>
            <a:r>
              <a:rPr lang="en-US"/>
              <a:t>Rich, qualitative data</a:t>
            </a:r>
          </a:p>
          <a:p>
            <a:pPr marL="640594" lvl="1" indent="-174708">
              <a:buFont typeface="Arial" panose="020B0604020202020204" pitchFamily="34" charset="0"/>
              <a:buChar char="•"/>
            </a:pPr>
            <a:r>
              <a:rPr lang="en-US"/>
              <a:t>Get at the nuance associated with what actually happens</a:t>
            </a:r>
          </a:p>
          <a:p>
            <a:pPr marL="640594" lvl="1" indent="-174708">
              <a:buFont typeface="Arial" panose="020B0604020202020204" pitchFamily="34" charset="0"/>
              <a:buChar char="•"/>
            </a:pPr>
            <a:r>
              <a:rPr lang="en-US"/>
              <a:t>The QL pieces can be the selling points when the numbers don’t quite get it there</a:t>
            </a:r>
          </a:p>
          <a:p>
            <a:pPr marL="640594" lvl="1" indent="-174708">
              <a:buFont typeface="Arial" panose="020B0604020202020204" pitchFamily="34" charset="0"/>
              <a:buChar char="•"/>
            </a:pPr>
            <a:r>
              <a:rPr lang="en-US"/>
              <a:t>Telling the story can reveal potential projects</a:t>
            </a:r>
          </a:p>
          <a:p>
            <a:pPr marL="1106481" lvl="2" indent="-174708">
              <a:buFont typeface="Arial" panose="020B0604020202020204" pitchFamily="34" charset="0"/>
              <a:buChar char="•"/>
            </a:pPr>
            <a:r>
              <a:rPr lang="en-US"/>
              <a:t>Listening to stories can push you beyond your default thinking</a:t>
            </a:r>
          </a:p>
        </p:txBody>
      </p:sp>
      <p:sp>
        <p:nvSpPr>
          <p:cNvPr id="4" name="Slide Number Placeholder 3"/>
          <p:cNvSpPr>
            <a:spLocks noGrp="1"/>
          </p:cNvSpPr>
          <p:nvPr>
            <p:ph type="sldNum" sz="quarter" idx="5"/>
          </p:nvPr>
        </p:nvSpPr>
        <p:spPr/>
        <p:txBody>
          <a:bodyPr/>
          <a:lstStyle/>
          <a:p>
            <a:fld id="{91CE7DCE-94F1-400F-AA12-84CCB9F0CC3F}" type="slidenum">
              <a:rPr lang="en-US" smtClean="0"/>
              <a:t>11</a:t>
            </a:fld>
            <a:endParaRPr lang="en-US"/>
          </a:p>
        </p:txBody>
      </p:sp>
    </p:spTree>
    <p:extLst>
      <p:ext uri="{BB962C8B-B14F-4D97-AF65-F5344CB8AC3E}">
        <p14:creationId xmlns:p14="http://schemas.microsoft.com/office/powerpoint/2010/main" val="3928328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Key Point: </a:t>
            </a:r>
            <a:r>
              <a:rPr lang="en-US"/>
              <a:t>Congruence between plans. Don’t be so siloed that you are unaware of what other planning initiatives suggest. Be mindful of the implications of what those other plans suggest.</a:t>
            </a:r>
          </a:p>
          <a:p>
            <a:endParaRPr lang="en-US"/>
          </a:p>
          <a:p>
            <a:r>
              <a:rPr lang="en-US"/>
              <a:t>EX: If an economic development entity wants to develop parcels that are known to be at risk to a hazard, the conversation doesn’t always have to be about </a:t>
            </a:r>
            <a:r>
              <a:rPr lang="en-US" u="sng"/>
              <a:t>not</a:t>
            </a:r>
            <a:r>
              <a:rPr lang="en-US" u="none"/>
              <a:t> developing there. Layering the plans helps partners understand that, perhaps for this hazard, part of the development plan needs to include resilient construction. For other hazards, avoidance may be the best course of action.</a:t>
            </a:r>
          </a:p>
          <a:p>
            <a:endParaRPr lang="en-US" u="none"/>
          </a:p>
          <a:p>
            <a:r>
              <a:rPr lang="en-US" b="1" u="none"/>
              <a:t>Putting this into practice requires you to ask a lot of questions, talk to a lot of people, etc.</a:t>
            </a:r>
            <a:endParaRPr lang="en-US" b="1"/>
          </a:p>
        </p:txBody>
      </p:sp>
      <p:sp>
        <p:nvSpPr>
          <p:cNvPr id="4" name="Slide Number Placeholder 3"/>
          <p:cNvSpPr>
            <a:spLocks noGrp="1"/>
          </p:cNvSpPr>
          <p:nvPr>
            <p:ph type="sldNum" sz="quarter" idx="5"/>
          </p:nvPr>
        </p:nvSpPr>
        <p:spPr/>
        <p:txBody>
          <a:bodyPr/>
          <a:lstStyle/>
          <a:p>
            <a:fld id="{91CE7DCE-94F1-400F-AA12-84CCB9F0CC3F}" type="slidenum">
              <a:rPr lang="en-US" smtClean="0"/>
              <a:t>12</a:t>
            </a:fld>
            <a:endParaRPr lang="en-US"/>
          </a:p>
        </p:txBody>
      </p:sp>
    </p:spTree>
    <p:extLst>
      <p:ext uri="{BB962C8B-B14F-4D97-AF65-F5344CB8AC3E}">
        <p14:creationId xmlns:p14="http://schemas.microsoft.com/office/powerpoint/2010/main" val="2083092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Key Point: </a:t>
            </a:r>
            <a:r>
              <a:rPr lang="en-US" b="0"/>
              <a:t>Think about the congruence of your plans with others that are on the horizontal axis, but also be mindful of how your plans will likely feed content to plans “higher” than yours. Conversely, look to plans “lower” than yours for ideas.</a:t>
            </a:r>
            <a:endParaRPr lang="en-US" b="1"/>
          </a:p>
        </p:txBody>
      </p:sp>
      <p:sp>
        <p:nvSpPr>
          <p:cNvPr id="4" name="Slide Number Placeholder 3"/>
          <p:cNvSpPr>
            <a:spLocks noGrp="1"/>
          </p:cNvSpPr>
          <p:nvPr>
            <p:ph type="sldNum" sz="quarter" idx="5"/>
          </p:nvPr>
        </p:nvSpPr>
        <p:spPr/>
        <p:txBody>
          <a:bodyPr/>
          <a:lstStyle/>
          <a:p>
            <a:fld id="{91CE7DCE-94F1-400F-AA12-84CCB9F0CC3F}" type="slidenum">
              <a:rPr lang="en-US" smtClean="0"/>
              <a:t>13</a:t>
            </a:fld>
            <a:endParaRPr lang="en-US"/>
          </a:p>
        </p:txBody>
      </p:sp>
    </p:spTree>
    <p:extLst>
      <p:ext uri="{BB962C8B-B14F-4D97-AF65-F5344CB8AC3E}">
        <p14:creationId xmlns:p14="http://schemas.microsoft.com/office/powerpoint/2010/main" val="2446143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Curiosity is under-rated. </a:t>
            </a:r>
          </a:p>
        </p:txBody>
      </p:sp>
      <p:sp>
        <p:nvSpPr>
          <p:cNvPr id="4" name="Slide Number Placeholder 3"/>
          <p:cNvSpPr>
            <a:spLocks noGrp="1"/>
          </p:cNvSpPr>
          <p:nvPr>
            <p:ph type="sldNum" sz="quarter" idx="5"/>
          </p:nvPr>
        </p:nvSpPr>
        <p:spPr/>
        <p:txBody>
          <a:bodyPr/>
          <a:lstStyle/>
          <a:p>
            <a:fld id="{91CE7DCE-94F1-400F-AA12-84CCB9F0CC3F}" type="slidenum">
              <a:rPr lang="en-US" smtClean="0"/>
              <a:t>14</a:t>
            </a:fld>
            <a:endParaRPr lang="en-US"/>
          </a:p>
        </p:txBody>
      </p:sp>
    </p:spTree>
    <p:extLst>
      <p:ext uri="{BB962C8B-B14F-4D97-AF65-F5344CB8AC3E}">
        <p14:creationId xmlns:p14="http://schemas.microsoft.com/office/powerpoint/2010/main" val="3857910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YOU are the emissary.</a:t>
            </a:r>
            <a:endParaRPr lang="en-US" b="0"/>
          </a:p>
          <a:p>
            <a:pPr lvl="1"/>
            <a:r>
              <a:rPr lang="en-US" b="0"/>
              <a:t>In West Virginia, most of the impacts are from flooding, and you are the ones that understand it (perhaps) as much as anyone in your community. You carry the message of mitigation and risk reduction to your constituents. You carry it to your boards and supervisors. In the planning process, you carry it to the PDC and the planner working on the document.</a:t>
            </a:r>
          </a:p>
        </p:txBody>
      </p:sp>
      <p:sp>
        <p:nvSpPr>
          <p:cNvPr id="4" name="Slide Number Placeholder 3"/>
          <p:cNvSpPr>
            <a:spLocks noGrp="1"/>
          </p:cNvSpPr>
          <p:nvPr>
            <p:ph type="sldNum" sz="quarter" idx="5"/>
          </p:nvPr>
        </p:nvSpPr>
        <p:spPr/>
        <p:txBody>
          <a:bodyPr/>
          <a:lstStyle/>
          <a:p>
            <a:fld id="{91CE7DCE-94F1-400F-AA12-84CCB9F0CC3F}" type="slidenum">
              <a:rPr lang="en-US" smtClean="0"/>
              <a:t>15</a:t>
            </a:fld>
            <a:endParaRPr lang="en-US"/>
          </a:p>
        </p:txBody>
      </p:sp>
    </p:spTree>
    <p:extLst>
      <p:ext uri="{BB962C8B-B14F-4D97-AF65-F5344CB8AC3E}">
        <p14:creationId xmlns:p14="http://schemas.microsoft.com/office/powerpoint/2010/main" val="644315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9DF4E-AAC6-7CC2-EA44-4B7F468FA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C4741-8534-0C18-D593-F264292B34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CDF099-EC27-2E4F-2452-070E172535E1}"/>
              </a:ext>
            </a:extLst>
          </p:cNvPr>
          <p:cNvSpPr>
            <a:spLocks noGrp="1"/>
          </p:cNvSpPr>
          <p:nvPr>
            <p:ph type="body" idx="1"/>
          </p:nvPr>
        </p:nvSpPr>
        <p:spPr/>
        <p:txBody>
          <a:bodyPr/>
          <a:lstStyle/>
          <a:p>
            <a:r>
              <a:rPr lang="en-US" b="1"/>
              <a:t>YOU are the emissary.</a:t>
            </a:r>
            <a:endParaRPr lang="en-US" b="0"/>
          </a:p>
          <a:p>
            <a:pPr lvl="1"/>
            <a:r>
              <a:rPr lang="en-US" b="0"/>
              <a:t>In West Virginia, most of the impacts are from flooding, and you are the ones that understand it (perhaps) as much as anyone in your community. You carry the message of mitigation and risk reduction to your constituents. You carry it to your boards and supervisors. In the planning process, you carry it to the PDC and the planner working on the document.</a:t>
            </a:r>
          </a:p>
          <a:p>
            <a:pPr lvl="0"/>
            <a:endParaRPr lang="en-US" b="0"/>
          </a:p>
          <a:p>
            <a:pPr lvl="0"/>
            <a:r>
              <a:rPr lang="en-US" b="1"/>
              <a:t>Your stories matter as much as your data.</a:t>
            </a:r>
            <a:r>
              <a:rPr lang="en-US" b="0"/>
              <a:t> </a:t>
            </a:r>
          </a:p>
          <a:p>
            <a:pPr lvl="1"/>
            <a:r>
              <a:rPr lang="en-US" b="0"/>
              <a:t>Numbers tell a story. We all guess that a higher dollar in the “losses” category equals a “bigger” or “worse” event. When we calculate risk reduction, those numbers are important. But your words sell the point. Huge losses are more devastating when you put a face with them. When you contextualize them. </a:t>
            </a:r>
          </a:p>
        </p:txBody>
      </p:sp>
      <p:sp>
        <p:nvSpPr>
          <p:cNvPr id="4" name="Slide Number Placeholder 3">
            <a:extLst>
              <a:ext uri="{FF2B5EF4-FFF2-40B4-BE49-F238E27FC236}">
                <a16:creationId xmlns:a16="http://schemas.microsoft.com/office/drawing/2014/main" id="{3FF3252C-C265-F233-EA57-F632714162F6}"/>
              </a:ext>
            </a:extLst>
          </p:cNvPr>
          <p:cNvSpPr>
            <a:spLocks noGrp="1"/>
          </p:cNvSpPr>
          <p:nvPr>
            <p:ph type="sldNum" sz="quarter" idx="5"/>
          </p:nvPr>
        </p:nvSpPr>
        <p:spPr/>
        <p:txBody>
          <a:bodyPr/>
          <a:lstStyle/>
          <a:p>
            <a:pPr defTabSz="931774"/>
            <a:fld id="{91CE7DCE-94F1-400F-AA12-84CCB9F0CC3F}" type="slidenum">
              <a:rPr lang="en-US">
                <a:solidFill>
                  <a:prstClr val="black"/>
                </a:solidFill>
                <a:latin typeface="Aptos" panose="02110004020202020204"/>
              </a:rPr>
              <a:pPr defTabSz="931774"/>
              <a:t>16</a:t>
            </a:fld>
            <a:endParaRPr lang="en-US">
              <a:solidFill>
                <a:prstClr val="black"/>
              </a:solidFill>
              <a:latin typeface="Aptos" panose="02110004020202020204"/>
            </a:endParaRPr>
          </a:p>
        </p:txBody>
      </p:sp>
    </p:spTree>
    <p:extLst>
      <p:ext uri="{BB962C8B-B14F-4D97-AF65-F5344CB8AC3E}">
        <p14:creationId xmlns:p14="http://schemas.microsoft.com/office/powerpoint/2010/main" val="1636138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E0492-F92D-3003-B0DF-AD2109EB8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8C543-B7BA-3049-C8BA-3DADADAE65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DCF56F-DC8A-B605-57DD-B7D74AF541CE}"/>
              </a:ext>
            </a:extLst>
          </p:cNvPr>
          <p:cNvSpPr>
            <a:spLocks noGrp="1"/>
          </p:cNvSpPr>
          <p:nvPr>
            <p:ph type="body" idx="1"/>
          </p:nvPr>
        </p:nvSpPr>
        <p:spPr/>
        <p:txBody>
          <a:bodyPr/>
          <a:lstStyle/>
          <a:p>
            <a:r>
              <a:rPr lang="en-US" b="1"/>
              <a:t>YOU are the emissary.</a:t>
            </a:r>
            <a:endParaRPr lang="en-US" b="0"/>
          </a:p>
          <a:p>
            <a:pPr lvl="1"/>
            <a:r>
              <a:rPr lang="en-US" b="0"/>
              <a:t>In West Virginia, most of the impacts are from flooding, and you are the ones that understand it (perhaps) as much as anyone in your community. You carry the message of mitigation and risk reduction to your constituents. You carry it to your boards and supervisors. In the planning process, you carry it to the PDC and the planner working on the document.</a:t>
            </a:r>
          </a:p>
          <a:p>
            <a:pPr lvl="0"/>
            <a:endParaRPr lang="en-US" b="0"/>
          </a:p>
          <a:p>
            <a:pPr lvl="0"/>
            <a:r>
              <a:rPr lang="en-US" b="1"/>
              <a:t>Your stories matter as much as your data.</a:t>
            </a:r>
            <a:r>
              <a:rPr lang="en-US" b="0"/>
              <a:t> </a:t>
            </a:r>
          </a:p>
          <a:p>
            <a:pPr lvl="1"/>
            <a:r>
              <a:rPr lang="en-US" b="0"/>
              <a:t>Numbers tell a story. We all guess that a higher dollar in the “losses” category equals a “bigger” or “worse” event. When we calculate risk reduction, those numbers are important. But your words sell the point. Huge losses are more devastating when you put a face with them. When you contextualize them. </a:t>
            </a:r>
          </a:p>
          <a:p>
            <a:pPr lvl="0"/>
            <a:endParaRPr lang="en-US" b="0"/>
          </a:p>
          <a:p>
            <a:pPr lvl="0"/>
            <a:r>
              <a:rPr lang="en-US" b="1"/>
              <a:t>But don’t forget about that data!</a:t>
            </a:r>
            <a:r>
              <a:rPr lang="en-US" b="0"/>
              <a:t> </a:t>
            </a:r>
          </a:p>
          <a:p>
            <a:pPr lvl="1"/>
            <a:r>
              <a:rPr lang="en-US" b="0"/>
              <a:t>It’s not </a:t>
            </a:r>
            <a:r>
              <a:rPr lang="en-US" b="0" u="sng"/>
              <a:t>just</a:t>
            </a:r>
            <a:r>
              <a:rPr lang="en-US" b="0" u="none"/>
              <a:t> having the numbers available. It’s about accuracy. It’s being mindful that you’ll need the numbers, but it’s sometimes difficult (if not impossible) to get them after the fact.</a:t>
            </a:r>
          </a:p>
        </p:txBody>
      </p:sp>
      <p:sp>
        <p:nvSpPr>
          <p:cNvPr id="4" name="Slide Number Placeholder 3">
            <a:extLst>
              <a:ext uri="{FF2B5EF4-FFF2-40B4-BE49-F238E27FC236}">
                <a16:creationId xmlns:a16="http://schemas.microsoft.com/office/drawing/2014/main" id="{AAD18F70-75D7-F988-3E9A-CC6325259666}"/>
              </a:ext>
            </a:extLst>
          </p:cNvPr>
          <p:cNvSpPr>
            <a:spLocks noGrp="1"/>
          </p:cNvSpPr>
          <p:nvPr>
            <p:ph type="sldNum" sz="quarter" idx="5"/>
          </p:nvPr>
        </p:nvSpPr>
        <p:spPr/>
        <p:txBody>
          <a:bodyPr/>
          <a:lstStyle/>
          <a:p>
            <a:pPr defTabSz="931774"/>
            <a:fld id="{91CE7DCE-94F1-400F-AA12-84CCB9F0CC3F}" type="slidenum">
              <a:rPr lang="en-US">
                <a:solidFill>
                  <a:prstClr val="black"/>
                </a:solidFill>
                <a:latin typeface="Aptos" panose="02110004020202020204"/>
              </a:rPr>
              <a:pPr defTabSz="931774"/>
              <a:t>17</a:t>
            </a:fld>
            <a:endParaRPr lang="en-US">
              <a:solidFill>
                <a:prstClr val="black"/>
              </a:solidFill>
              <a:latin typeface="Aptos" panose="02110004020202020204"/>
            </a:endParaRPr>
          </a:p>
        </p:txBody>
      </p:sp>
    </p:spTree>
    <p:extLst>
      <p:ext uri="{BB962C8B-B14F-4D97-AF65-F5344CB8AC3E}">
        <p14:creationId xmlns:p14="http://schemas.microsoft.com/office/powerpoint/2010/main" val="3435467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8DA8D-BDFF-5795-6B3D-A038E07A4F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4BCDF-CA9C-5A32-A58F-8A9BC0466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23FB4-9910-569E-82D1-F9BB84E61B8C}"/>
              </a:ext>
            </a:extLst>
          </p:cNvPr>
          <p:cNvSpPr>
            <a:spLocks noGrp="1"/>
          </p:cNvSpPr>
          <p:nvPr>
            <p:ph type="body" idx="1"/>
          </p:nvPr>
        </p:nvSpPr>
        <p:spPr/>
        <p:txBody>
          <a:bodyPr/>
          <a:lstStyle/>
          <a:p>
            <a:r>
              <a:rPr lang="en-US" b="1"/>
              <a:t>YOU are the emissary.</a:t>
            </a:r>
            <a:endParaRPr lang="en-US" b="0"/>
          </a:p>
          <a:p>
            <a:pPr lvl="1"/>
            <a:r>
              <a:rPr lang="en-US" b="0"/>
              <a:t>In West Virginia, most of the impacts are from flooding, and you are the ones that understand it (perhaps) as much as anyone in your community. You carry the message of mitigation and risk reduction to your constituents. You carry it to your boards and supervisors. In the planning process, you carry it to the PDC and the planner working on the document.</a:t>
            </a:r>
          </a:p>
          <a:p>
            <a:pPr lvl="0"/>
            <a:endParaRPr lang="en-US" b="0"/>
          </a:p>
          <a:p>
            <a:pPr lvl="0"/>
            <a:r>
              <a:rPr lang="en-US" b="1"/>
              <a:t>Your stories matter as much as your data.</a:t>
            </a:r>
            <a:r>
              <a:rPr lang="en-US" b="0"/>
              <a:t> </a:t>
            </a:r>
          </a:p>
          <a:p>
            <a:pPr lvl="1"/>
            <a:r>
              <a:rPr lang="en-US" b="0"/>
              <a:t>Numbers tell a story. We all guess that a higher dollar in the “losses” category equals a “bigger” or “worse” event. When we calculate risk reduction, those numbers are important. But your words sell the point. Huge losses are more devastating when you put a face with them. When you contextualize them. </a:t>
            </a:r>
          </a:p>
          <a:p>
            <a:pPr lvl="0"/>
            <a:endParaRPr lang="en-US" b="0"/>
          </a:p>
          <a:p>
            <a:pPr lvl="0"/>
            <a:r>
              <a:rPr lang="en-US" b="1"/>
              <a:t>But don’t forget about that data!</a:t>
            </a:r>
            <a:r>
              <a:rPr lang="en-US" b="0"/>
              <a:t> </a:t>
            </a:r>
          </a:p>
          <a:p>
            <a:pPr lvl="1"/>
            <a:r>
              <a:rPr lang="en-US" b="0"/>
              <a:t>It’s not </a:t>
            </a:r>
            <a:r>
              <a:rPr lang="en-US" b="0" u="sng"/>
              <a:t>just</a:t>
            </a:r>
            <a:r>
              <a:rPr lang="en-US" b="0" u="none"/>
              <a:t> having the numbers available. It’s about accuracy. It’s being mindful that you’ll need the numbers, but it’s sometimes difficult (if not impossible) to get them after the fact.</a:t>
            </a:r>
          </a:p>
        </p:txBody>
      </p:sp>
      <p:sp>
        <p:nvSpPr>
          <p:cNvPr id="4" name="Slide Number Placeholder 3">
            <a:extLst>
              <a:ext uri="{FF2B5EF4-FFF2-40B4-BE49-F238E27FC236}">
                <a16:creationId xmlns:a16="http://schemas.microsoft.com/office/drawing/2014/main" id="{6815FE27-FB37-CE16-607A-C1FCEAE2978C}"/>
              </a:ext>
            </a:extLst>
          </p:cNvPr>
          <p:cNvSpPr>
            <a:spLocks noGrp="1"/>
          </p:cNvSpPr>
          <p:nvPr>
            <p:ph type="sldNum" sz="quarter" idx="5"/>
          </p:nvPr>
        </p:nvSpPr>
        <p:spPr/>
        <p:txBody>
          <a:bodyPr/>
          <a:lstStyle/>
          <a:p>
            <a:pPr defTabSz="931774"/>
            <a:fld id="{91CE7DCE-94F1-400F-AA12-84CCB9F0CC3F}" type="slidenum">
              <a:rPr lang="en-US">
                <a:solidFill>
                  <a:prstClr val="black"/>
                </a:solidFill>
                <a:latin typeface="Aptos" panose="02110004020202020204"/>
              </a:rPr>
              <a:pPr defTabSz="931774"/>
              <a:t>18</a:t>
            </a:fld>
            <a:endParaRPr lang="en-US">
              <a:solidFill>
                <a:prstClr val="black"/>
              </a:solidFill>
              <a:latin typeface="Aptos" panose="02110004020202020204"/>
            </a:endParaRPr>
          </a:p>
        </p:txBody>
      </p:sp>
    </p:spTree>
    <p:extLst>
      <p:ext uri="{BB962C8B-B14F-4D97-AF65-F5344CB8AC3E}">
        <p14:creationId xmlns:p14="http://schemas.microsoft.com/office/powerpoint/2010/main" val="368548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D580D-40F5-37E0-FC6F-F74C995C6E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019AB6-40FB-1E68-F78F-A78FFEB588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3A8690-6788-BE89-F8C4-A7A4CEF8E71A}"/>
              </a:ext>
            </a:extLst>
          </p:cNvPr>
          <p:cNvSpPr>
            <a:spLocks noGrp="1"/>
          </p:cNvSpPr>
          <p:nvPr>
            <p:ph type="body" idx="1"/>
          </p:nvPr>
        </p:nvSpPr>
        <p:spPr/>
        <p:txBody>
          <a:bodyPr/>
          <a:lstStyle/>
          <a:p>
            <a:r>
              <a:rPr lang="en-US" b="1"/>
              <a:t>YOU are the emissary.</a:t>
            </a:r>
            <a:endParaRPr lang="en-US" b="0"/>
          </a:p>
          <a:p>
            <a:pPr lvl="1"/>
            <a:r>
              <a:rPr lang="en-US" b="0"/>
              <a:t>In West Virginia, most of the impacts are from flooding, and you are the ones that understand it (perhaps) as much as anyone in your community. You carry the message of mitigation and risk reduction to your constituents. You carry it to your boards and supervisors. In the planning process, you carry it to the PDC and the planner working on the document.</a:t>
            </a:r>
          </a:p>
          <a:p>
            <a:pPr lvl="0"/>
            <a:endParaRPr lang="en-US" b="0"/>
          </a:p>
          <a:p>
            <a:pPr lvl="0"/>
            <a:r>
              <a:rPr lang="en-US" b="1"/>
              <a:t>Your stories matter as much as your data.</a:t>
            </a:r>
            <a:r>
              <a:rPr lang="en-US" b="0"/>
              <a:t> </a:t>
            </a:r>
          </a:p>
          <a:p>
            <a:pPr lvl="1"/>
            <a:r>
              <a:rPr lang="en-US" b="0"/>
              <a:t>Numbers tell a story. We all guess that a higher dollar in the “losses” category equals a “bigger” or “worse” event. When we calculate risk reduction, those numbers are important. But your words sell the point. Huge losses are more devastating when you put a face with them. When you contextualize them. </a:t>
            </a:r>
          </a:p>
          <a:p>
            <a:pPr lvl="0"/>
            <a:endParaRPr lang="en-US" b="0"/>
          </a:p>
          <a:p>
            <a:pPr lvl="0"/>
            <a:r>
              <a:rPr lang="en-US" b="1"/>
              <a:t>But don’t forget about that data!</a:t>
            </a:r>
            <a:r>
              <a:rPr lang="en-US" b="0"/>
              <a:t> </a:t>
            </a:r>
          </a:p>
          <a:p>
            <a:pPr lvl="1"/>
            <a:r>
              <a:rPr lang="en-US" b="0"/>
              <a:t>It’s not </a:t>
            </a:r>
            <a:r>
              <a:rPr lang="en-US" b="0" u="sng"/>
              <a:t>just</a:t>
            </a:r>
            <a:r>
              <a:rPr lang="en-US" b="0" u="none"/>
              <a:t> having the numbers available. It’s about accuracy. It’s being mindful that you’ll need the numbers, but it’s sometimes difficult (if not impossible) to get them after the fact.</a:t>
            </a:r>
          </a:p>
          <a:p>
            <a:pPr lvl="0"/>
            <a:endParaRPr lang="en-US" b="0" u="none"/>
          </a:p>
          <a:p>
            <a:pPr lvl="0"/>
            <a:r>
              <a:rPr lang="en-US" b="1" u="none"/>
              <a:t>Learn to think in terms of data.</a:t>
            </a:r>
            <a:r>
              <a:rPr lang="en-US" b="0" u="none"/>
              <a:t> </a:t>
            </a:r>
          </a:p>
          <a:p>
            <a:pPr lvl="1"/>
            <a:r>
              <a:rPr lang="en-US" b="0" u="none"/>
              <a:t>No, I don’t mean grow into your inner nerd (unless that’s your thing). Train yourself to see connections between data. Start asking questions about what data you need or want. Be curious about proxies.</a:t>
            </a:r>
          </a:p>
          <a:p>
            <a:pPr lvl="0"/>
            <a:endParaRPr lang="en-US" b="0" u="none"/>
          </a:p>
          <a:p>
            <a:pPr lvl="0"/>
            <a:r>
              <a:rPr lang="en-US" b="1" u="none"/>
              <a:t>Just participate!</a:t>
            </a:r>
            <a:r>
              <a:rPr lang="en-US" b="0" u="none"/>
              <a:t> </a:t>
            </a:r>
          </a:p>
          <a:p>
            <a:pPr lvl="1"/>
            <a:r>
              <a:rPr lang="en-US" b="0" u="none"/>
              <a:t>None of this means anything if you don’t show up and be a part of the process.</a:t>
            </a:r>
            <a:endParaRPr lang="en-US" b="1" u="none"/>
          </a:p>
        </p:txBody>
      </p:sp>
      <p:sp>
        <p:nvSpPr>
          <p:cNvPr id="4" name="Slide Number Placeholder 3">
            <a:extLst>
              <a:ext uri="{FF2B5EF4-FFF2-40B4-BE49-F238E27FC236}">
                <a16:creationId xmlns:a16="http://schemas.microsoft.com/office/drawing/2014/main" id="{30EF0901-3EEA-EE30-1189-C6FF9507F2DD}"/>
              </a:ext>
            </a:extLst>
          </p:cNvPr>
          <p:cNvSpPr>
            <a:spLocks noGrp="1"/>
          </p:cNvSpPr>
          <p:nvPr>
            <p:ph type="sldNum" sz="quarter" idx="5"/>
          </p:nvPr>
        </p:nvSpPr>
        <p:spPr/>
        <p:txBody>
          <a:bodyPr/>
          <a:lstStyle/>
          <a:p>
            <a:pPr defTabSz="931774"/>
            <a:fld id="{91CE7DCE-94F1-400F-AA12-84CCB9F0CC3F}" type="slidenum">
              <a:rPr lang="en-US">
                <a:solidFill>
                  <a:prstClr val="black"/>
                </a:solidFill>
                <a:latin typeface="Aptos" panose="02110004020202020204"/>
              </a:rPr>
              <a:pPr defTabSz="931774"/>
              <a:t>19</a:t>
            </a:fld>
            <a:endParaRPr lang="en-US">
              <a:solidFill>
                <a:prstClr val="black"/>
              </a:solidFill>
              <a:latin typeface="Aptos" panose="02110004020202020204"/>
            </a:endParaRPr>
          </a:p>
        </p:txBody>
      </p:sp>
    </p:spTree>
    <p:extLst>
      <p:ext uri="{BB962C8B-B14F-4D97-AF65-F5344CB8AC3E}">
        <p14:creationId xmlns:p14="http://schemas.microsoft.com/office/powerpoint/2010/main" val="318288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E7DCE-94F1-400F-AA12-84CCB9F0CC3F}" type="slidenum">
              <a:rPr lang="en-US" smtClean="0"/>
              <a:t>2</a:t>
            </a:fld>
            <a:endParaRPr lang="en-US"/>
          </a:p>
        </p:txBody>
      </p:sp>
    </p:spTree>
    <p:extLst>
      <p:ext uri="{BB962C8B-B14F-4D97-AF65-F5344CB8AC3E}">
        <p14:creationId xmlns:p14="http://schemas.microsoft.com/office/powerpoint/2010/main" val="1158426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E7DCE-94F1-400F-AA12-84CCB9F0CC3F}" type="slidenum">
              <a:rPr lang="en-US" smtClean="0"/>
              <a:t>20</a:t>
            </a:fld>
            <a:endParaRPr lang="en-US"/>
          </a:p>
        </p:txBody>
      </p:sp>
    </p:spTree>
    <p:extLst>
      <p:ext uri="{BB962C8B-B14F-4D97-AF65-F5344CB8AC3E}">
        <p14:creationId xmlns:p14="http://schemas.microsoft.com/office/powerpoint/2010/main" val="1426656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E7DCE-94F1-400F-AA12-84CCB9F0CC3F}" type="slidenum">
              <a:rPr lang="en-US" smtClean="0"/>
              <a:t>3</a:t>
            </a:fld>
            <a:endParaRPr lang="en-US"/>
          </a:p>
        </p:txBody>
      </p:sp>
    </p:spTree>
    <p:extLst>
      <p:ext uri="{BB962C8B-B14F-4D97-AF65-F5344CB8AC3E}">
        <p14:creationId xmlns:p14="http://schemas.microsoft.com/office/powerpoint/2010/main" val="91495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Latest WV State Plan: October 2023</a:t>
            </a:r>
          </a:p>
        </p:txBody>
      </p:sp>
      <p:sp>
        <p:nvSpPr>
          <p:cNvPr id="4" name="Slide Number Placeholder 3"/>
          <p:cNvSpPr>
            <a:spLocks noGrp="1"/>
          </p:cNvSpPr>
          <p:nvPr>
            <p:ph type="sldNum" sz="quarter" idx="5"/>
          </p:nvPr>
        </p:nvSpPr>
        <p:spPr/>
        <p:txBody>
          <a:bodyPr/>
          <a:lstStyle/>
          <a:p>
            <a:fld id="{91CE7DCE-94F1-400F-AA12-84CCB9F0CC3F}" type="slidenum">
              <a:rPr lang="en-US" smtClean="0"/>
              <a:t>4</a:t>
            </a:fld>
            <a:endParaRPr lang="en-US"/>
          </a:p>
        </p:txBody>
      </p:sp>
    </p:spTree>
    <p:extLst>
      <p:ext uri="{BB962C8B-B14F-4D97-AF65-F5344CB8AC3E}">
        <p14:creationId xmlns:p14="http://schemas.microsoft.com/office/powerpoint/2010/main" val="2587026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E7DCE-94F1-400F-AA12-84CCB9F0CC3F}" type="slidenum">
              <a:rPr lang="en-US" smtClean="0"/>
              <a:t>5</a:t>
            </a:fld>
            <a:endParaRPr lang="en-US"/>
          </a:p>
        </p:txBody>
      </p:sp>
    </p:spTree>
    <p:extLst>
      <p:ext uri="{BB962C8B-B14F-4D97-AF65-F5344CB8AC3E}">
        <p14:creationId xmlns:p14="http://schemas.microsoft.com/office/powerpoint/2010/main" val="419175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a:t>Regulations</a:t>
            </a:r>
          </a:p>
          <a:p>
            <a:pPr marL="640594" lvl="1" indent="-174708">
              <a:buFont typeface="Arial" panose="020B0604020202020204" pitchFamily="34" charset="0"/>
              <a:buChar char="•"/>
            </a:pPr>
            <a:r>
              <a:rPr lang="en-US" b="0" u="none"/>
              <a:t>Recommended pre-2002/2003, but then an approved/adopted plan was tied to funding</a:t>
            </a:r>
          </a:p>
          <a:p>
            <a:pPr marL="640594" lvl="1" indent="-174708">
              <a:buFont typeface="Arial" panose="020B0604020202020204" pitchFamily="34" charset="0"/>
              <a:buChar char="•"/>
            </a:pPr>
            <a:r>
              <a:rPr lang="en-US" b="0" u="none"/>
              <a:t>Ebb and flow for municipal requirements for multi-jurisdictional plans</a:t>
            </a:r>
          </a:p>
          <a:p>
            <a:pPr marL="640594" lvl="1" indent="-174708">
              <a:buFont typeface="Arial" panose="020B0604020202020204" pitchFamily="34" charset="0"/>
              <a:buChar char="•"/>
            </a:pPr>
            <a:r>
              <a:rPr lang="en-US" b="0" u="none"/>
              <a:t>NFIP has been a part of it, but as plan updating cycles have come and gone, there’s become more and more need to integrate what a community does to manage the NFIP into the plans</a:t>
            </a:r>
          </a:p>
          <a:p>
            <a:pPr marL="1106481" lvl="2" indent="-174708">
              <a:buFont typeface="Arial" panose="020B0604020202020204" pitchFamily="34" charset="0"/>
              <a:buChar char="•"/>
            </a:pPr>
            <a:r>
              <a:rPr lang="en-US" b="0" u="none"/>
              <a:t>Not </a:t>
            </a:r>
            <a:r>
              <a:rPr lang="en-US" b="0" u="sng"/>
              <a:t>just</a:t>
            </a:r>
            <a:r>
              <a:rPr lang="en-US" b="0" u="none"/>
              <a:t> that you participate, but need to detail how you participate</a:t>
            </a:r>
          </a:p>
          <a:p>
            <a:pPr marL="1572368" lvl="3" indent="-174708">
              <a:buFont typeface="Arial" panose="020B0604020202020204" pitchFamily="34" charset="0"/>
              <a:buChar char="•"/>
            </a:pPr>
            <a:r>
              <a:rPr lang="en-US" b="0" u="none"/>
              <a:t>What’s in the FP ordinance?</a:t>
            </a:r>
          </a:p>
          <a:p>
            <a:pPr marL="1572368" lvl="3" indent="-174708">
              <a:buFont typeface="Arial" panose="020B0604020202020204" pitchFamily="34" charset="0"/>
              <a:buChar char="•"/>
            </a:pPr>
            <a:r>
              <a:rPr lang="en-US" b="0" u="none"/>
              <a:t>How is it made available?</a:t>
            </a:r>
          </a:p>
          <a:p>
            <a:pPr marL="1572368" lvl="3" indent="-174708">
              <a:buFont typeface="Arial" panose="020B0604020202020204" pitchFamily="34" charset="0"/>
              <a:buChar char="•"/>
            </a:pPr>
            <a:r>
              <a:rPr lang="en-US" b="0" u="none"/>
              <a:t>What types of technical assistance do you make available? </a:t>
            </a:r>
          </a:p>
          <a:p>
            <a:pPr marL="1572368" lvl="3" indent="-174708">
              <a:buFont typeface="Arial" panose="020B0604020202020204" pitchFamily="34" charset="0"/>
              <a:buChar char="•"/>
            </a:pPr>
            <a:r>
              <a:rPr lang="en-US" b="0" u="none"/>
              <a:t>How do you enforce it, from permitting through monitoring construction?</a:t>
            </a:r>
          </a:p>
          <a:p>
            <a:pPr marL="1572368" lvl="3" indent="-174708">
              <a:buFont typeface="Arial" panose="020B0604020202020204" pitchFamily="34" charset="0"/>
              <a:buChar char="•"/>
            </a:pPr>
            <a:r>
              <a:rPr lang="en-US" b="0" u="none"/>
              <a:t>What’s your education program for your community’s NFIP look like?</a:t>
            </a:r>
          </a:p>
          <a:p>
            <a:pPr marL="640594" lvl="1" indent="-174708">
              <a:buFont typeface="Arial" panose="020B0604020202020204" pitchFamily="34" charset="0"/>
              <a:buChar char="•"/>
            </a:pPr>
            <a:r>
              <a:rPr lang="en-US" b="0" u="none"/>
              <a:t>Addition of high-hazard dams</a:t>
            </a:r>
          </a:p>
          <a:p>
            <a:endParaRPr lang="en-US" b="0" u="none"/>
          </a:p>
          <a:p>
            <a:r>
              <a:rPr lang="en-US" b="0" u="sng"/>
              <a:t>Guidance</a:t>
            </a:r>
          </a:p>
          <a:p>
            <a:r>
              <a:rPr lang="en-US" b="0" u="none"/>
              <a:t>2002 to 2013: How-to Series</a:t>
            </a:r>
          </a:p>
          <a:p>
            <a:r>
              <a:rPr lang="en-US" b="0" u="none"/>
              <a:t>2013: First comprehensive local mitigation planning guide (in place through 2023)</a:t>
            </a:r>
          </a:p>
          <a:p>
            <a:r>
              <a:rPr lang="en-US" b="0" u="none"/>
              <a:t>2022: Policy guidance issued </a:t>
            </a:r>
          </a:p>
          <a:p>
            <a:r>
              <a:rPr lang="en-US" b="0" u="none"/>
              <a:t>2023: New local mitigation planning handbook</a:t>
            </a:r>
          </a:p>
          <a:p>
            <a:r>
              <a:rPr lang="en-US" b="0" u="none"/>
              <a:t>2025: New policy guidance (rescinding portions of the 2023 update) led to updated local mitigation planning handbook (released last week!)</a:t>
            </a:r>
          </a:p>
          <a:p>
            <a:endParaRPr lang="en-US" b="0" u="none"/>
          </a:p>
          <a:p>
            <a:endParaRPr lang="en-US" b="0" u="none"/>
          </a:p>
          <a:p>
            <a:r>
              <a:rPr lang="en-US" b="0" u="sng"/>
              <a:t>Loose Summary of Changes in the Policy Guide and Latest LMPH</a:t>
            </a:r>
          </a:p>
          <a:p>
            <a:pPr marL="174708" indent="-174708">
              <a:buFont typeface="Arial" panose="020B0604020202020204" pitchFamily="34" charset="0"/>
              <a:buChar char="•"/>
            </a:pPr>
            <a:r>
              <a:rPr lang="en-US"/>
              <a:t>A2-a. The plan is not required to include organizations that “work directly with and/or provide support to underserved communities and socially vulnerable populations, among others.”</a:t>
            </a:r>
          </a:p>
          <a:p>
            <a:pPr marL="174708" indent="-174708">
              <a:buFont typeface="Arial" panose="020B0604020202020204" pitchFamily="34" charset="0"/>
              <a:buChar char="•"/>
            </a:pPr>
            <a:r>
              <a:rPr lang="en-US"/>
              <a:t>A3-a. The plan is not required to include “underserved communities.”</a:t>
            </a:r>
          </a:p>
          <a:p>
            <a:pPr marL="174708" indent="-174708">
              <a:buFont typeface="Arial" panose="020B0604020202020204" pitchFamily="34" charset="0"/>
              <a:buChar char="•"/>
            </a:pPr>
            <a:r>
              <a:rPr lang="en-US"/>
              <a:t>B1-e. The plan is not required to include “climate change (e.g., long-term weather patterns, average temperature and sea levels).”</a:t>
            </a:r>
          </a:p>
          <a:p>
            <a:pPr marL="174708" indent="-174708">
              <a:buFont typeface="Arial" panose="020B0604020202020204" pitchFamily="34" charset="0"/>
              <a:buChar char="•"/>
            </a:pPr>
            <a:r>
              <a:rPr lang="en-US"/>
              <a:t>B2-a. The plan is not required to include “underserved communities and socially vulnerable populations.”</a:t>
            </a:r>
          </a:p>
          <a:p>
            <a:pPr marL="174708" indent="-174708">
              <a:buFont typeface="Arial" panose="020B0604020202020204" pitchFamily="34" charset="0"/>
              <a:buChar char="•"/>
            </a:pPr>
            <a:r>
              <a:rPr lang="en-US"/>
              <a:t>B2-b. The plan is not required to describe “the effects of climate change” or “the makeup of socially vulnerable populations.”</a:t>
            </a:r>
          </a:p>
          <a:p>
            <a:pPr marL="174708" indent="-174708">
              <a:buFont typeface="Arial" panose="020B0604020202020204" pitchFamily="34" charset="0"/>
              <a:buChar char="•"/>
            </a:pPr>
            <a:r>
              <a:rPr lang="en-US"/>
              <a:t>C4-a. The plan is not required to include mitigation actions that “benefit underserved communities and socially vulnerable populations.”</a:t>
            </a:r>
          </a:p>
          <a:p>
            <a:pPr marL="174708" indent="-174708">
              <a:buFont typeface="Arial" panose="020B0604020202020204" pitchFamily="34" charset="0"/>
              <a:buChar char="•"/>
            </a:pPr>
            <a:r>
              <a:rPr lang="en-US"/>
              <a:t>E1-a. The plan is not required to include “climate change” or “shifts in the needs of underserved communities or gaps in social equity.”</a:t>
            </a:r>
          </a:p>
          <a:p>
            <a:endParaRPr lang="en-US" b="0"/>
          </a:p>
          <a:p>
            <a:r>
              <a:rPr lang="en-US" b="0"/>
              <a:t>You </a:t>
            </a:r>
            <a:r>
              <a:rPr lang="en-US" b="0" u="sng"/>
              <a:t>may</a:t>
            </a:r>
            <a:r>
              <a:rPr lang="en-US" b="0" u="none"/>
              <a:t> include these elements since it has always been the case that a local jurisdiction can go beyond applicable FEMA mitigation planning requirements, but they will not be reviewed by FEMA.</a:t>
            </a:r>
            <a:endParaRPr lang="en-US" b="0"/>
          </a:p>
          <a:p>
            <a:endParaRPr lang="en-US" b="0"/>
          </a:p>
          <a:p>
            <a:endParaRPr lang="en-US" b="0"/>
          </a:p>
          <a:p>
            <a:r>
              <a:rPr lang="en-US" b="0" u="sng"/>
              <a:t>Resources</a:t>
            </a:r>
          </a:p>
          <a:p>
            <a:r>
              <a:rPr lang="en-US" b="1"/>
              <a:t>Stafford Act: </a:t>
            </a:r>
            <a:r>
              <a:rPr lang="en-US"/>
              <a:t>https://www.fema.gov/disaster/stafford-act</a:t>
            </a:r>
          </a:p>
          <a:p>
            <a:endParaRPr lang="en-US"/>
          </a:p>
          <a:p>
            <a:r>
              <a:rPr lang="en-US" b="1"/>
              <a:t>NFIP Requirements in the HMP: </a:t>
            </a:r>
            <a:r>
              <a:rPr lang="en-US"/>
              <a:t>See Section 5.3 within the Local Mitigation Planning Handbook</a:t>
            </a:r>
          </a:p>
          <a:p>
            <a:endParaRPr lang="en-US"/>
          </a:p>
          <a:p>
            <a:r>
              <a:rPr lang="en-US" b="1"/>
              <a:t>HHPD: </a:t>
            </a:r>
            <a:r>
              <a:rPr lang="en-US"/>
              <a:t>https://www.fema.gov/grants/mitigation/learn/dam-safety/rehabilitation-high-hazard-potential-dams</a:t>
            </a:r>
          </a:p>
          <a:p>
            <a:endParaRPr lang="en-US"/>
          </a:p>
          <a:p>
            <a:r>
              <a:rPr lang="en-US" b="1"/>
              <a:t>FP-206-21-002: </a:t>
            </a:r>
            <a:r>
              <a:rPr lang="en-US"/>
              <a:t>https://www.fema.gov/sites/default/files/documents/fema_hmd_local-mitigation-planning-policy-guide_2025.pdf </a:t>
            </a:r>
          </a:p>
          <a:p>
            <a:endParaRPr lang="en-US"/>
          </a:p>
          <a:p>
            <a:r>
              <a:rPr lang="en-US" b="1"/>
              <a:t>Local Mitigation Planning Handbook: </a:t>
            </a:r>
            <a:r>
              <a:rPr lang="en-US"/>
              <a:t>https://www.fema.gov/sites/default/files/documents/fema_hmd_2025-local-mitigation-planning-handbook_06122025.pdf </a:t>
            </a:r>
          </a:p>
        </p:txBody>
      </p:sp>
      <p:sp>
        <p:nvSpPr>
          <p:cNvPr id="4" name="Slide Number Placeholder 3"/>
          <p:cNvSpPr>
            <a:spLocks noGrp="1"/>
          </p:cNvSpPr>
          <p:nvPr>
            <p:ph type="sldNum" sz="quarter" idx="5"/>
          </p:nvPr>
        </p:nvSpPr>
        <p:spPr/>
        <p:txBody>
          <a:bodyPr/>
          <a:lstStyle/>
          <a:p>
            <a:fld id="{91CE7DCE-94F1-400F-AA12-84CCB9F0CC3F}" type="slidenum">
              <a:rPr lang="en-US" smtClean="0"/>
              <a:t>6</a:t>
            </a:fld>
            <a:endParaRPr lang="en-US"/>
          </a:p>
        </p:txBody>
      </p:sp>
    </p:spTree>
    <p:extLst>
      <p:ext uri="{BB962C8B-B14F-4D97-AF65-F5344CB8AC3E}">
        <p14:creationId xmlns:p14="http://schemas.microsoft.com/office/powerpoint/2010/main" val="54554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Hazard mitigation </a:t>
            </a:r>
            <a:r>
              <a:rPr lang="en-US" b="0"/>
              <a:t>is any sustained action taken to reduce or eliminate long-term risk to life and property from hazards.</a:t>
            </a:r>
          </a:p>
          <a:p>
            <a:pPr marL="640594" lvl="1" indent="-174708">
              <a:buFont typeface="Arial" panose="020B0604020202020204" pitchFamily="34" charset="0"/>
              <a:buChar char="•"/>
            </a:pPr>
            <a:r>
              <a:rPr lang="en-US" b="0"/>
              <a:t>You will often hear “reduce or eliminate </a:t>
            </a:r>
            <a:r>
              <a:rPr lang="en-US" b="0" i="1"/>
              <a:t>loss</a:t>
            </a:r>
            <a:r>
              <a:rPr lang="en-US" b="0" i="0"/>
              <a:t>”</a:t>
            </a:r>
            <a:r>
              <a:rPr lang="en-US" b="0" i="1"/>
              <a:t> </a:t>
            </a:r>
            <a:r>
              <a:rPr lang="en-US" b="0" i="0"/>
              <a:t>as a definition of mitigation.</a:t>
            </a:r>
          </a:p>
          <a:p>
            <a:endParaRPr lang="en-US" b="0" i="0"/>
          </a:p>
          <a:p>
            <a:r>
              <a:rPr lang="en-US" b="0" i="0"/>
              <a:t>What is it that we’re trying to achieve with mitigation? I have recently advocated for the term </a:t>
            </a:r>
            <a:r>
              <a:rPr lang="en-US" b="1" i="0"/>
              <a:t>risk-reduction</a:t>
            </a:r>
            <a:r>
              <a:rPr lang="en-US" b="0" i="0"/>
              <a:t> when talking about the goals, borrowing the term more from the insurance industry than from the previous two versions of the local mitigation planning handbook. Further, let’s dive a bit more into </a:t>
            </a:r>
            <a:r>
              <a:rPr lang="en-US" b="1" i="0"/>
              <a:t>“risk-informed decision making”</a:t>
            </a:r>
            <a:r>
              <a:rPr lang="en-US" b="0" i="0"/>
              <a:t>. (And this is where we can move to the risk assessment discussion.)</a:t>
            </a:r>
            <a:endParaRPr lang="en-US" b="0"/>
          </a:p>
          <a:p>
            <a:endParaRPr lang="en-US" b="1"/>
          </a:p>
        </p:txBody>
      </p:sp>
      <p:sp>
        <p:nvSpPr>
          <p:cNvPr id="4" name="Slide Number Placeholder 3"/>
          <p:cNvSpPr>
            <a:spLocks noGrp="1"/>
          </p:cNvSpPr>
          <p:nvPr>
            <p:ph type="sldNum" sz="quarter" idx="5"/>
          </p:nvPr>
        </p:nvSpPr>
        <p:spPr/>
        <p:txBody>
          <a:bodyPr/>
          <a:lstStyle/>
          <a:p>
            <a:fld id="{91CE7DCE-94F1-400F-AA12-84CCB9F0CC3F}" type="slidenum">
              <a:rPr lang="en-US" smtClean="0"/>
              <a:t>7</a:t>
            </a:fld>
            <a:endParaRPr lang="en-US"/>
          </a:p>
        </p:txBody>
      </p:sp>
    </p:spTree>
    <p:extLst>
      <p:ext uri="{BB962C8B-B14F-4D97-AF65-F5344CB8AC3E}">
        <p14:creationId xmlns:p14="http://schemas.microsoft.com/office/powerpoint/2010/main" val="2224030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Requirement: Natural Hazards</a:t>
            </a:r>
          </a:p>
          <a:p>
            <a:pPr lvl="1"/>
            <a:r>
              <a:rPr lang="en-US" b="1"/>
              <a:t>More than flooding!</a:t>
            </a:r>
          </a:p>
          <a:p>
            <a:endParaRPr lang="en-US"/>
          </a:p>
          <a:p>
            <a:r>
              <a:rPr lang="en-US"/>
              <a:t>Be creative! Push yourself beyond risk-informed decision making associated with more than just the natural hazards.</a:t>
            </a:r>
          </a:p>
          <a:p>
            <a:pPr marL="465887" lvl="1"/>
            <a:r>
              <a:rPr lang="en-US"/>
              <a:t>Usual Suspects: Hazmat, Urban Fire, Radiological, Transportation Incidents, Civil Disturbance</a:t>
            </a:r>
          </a:p>
          <a:p>
            <a:endParaRPr lang="en-US"/>
          </a:p>
          <a:p>
            <a:r>
              <a:rPr lang="en-US"/>
              <a:t>Think about the interaction between these hazards…rarely do they occur in a vacuum! When you allow yourself to break out from neat definitions of the hazards, it becomes easier to examine how they unfold and what contributes to your risk.</a:t>
            </a:r>
          </a:p>
        </p:txBody>
      </p:sp>
      <p:sp>
        <p:nvSpPr>
          <p:cNvPr id="4" name="Slide Number Placeholder 3"/>
          <p:cNvSpPr>
            <a:spLocks noGrp="1"/>
          </p:cNvSpPr>
          <p:nvPr>
            <p:ph type="sldNum" sz="quarter" idx="5"/>
          </p:nvPr>
        </p:nvSpPr>
        <p:spPr/>
        <p:txBody>
          <a:bodyPr/>
          <a:lstStyle/>
          <a:p>
            <a:fld id="{91CE7DCE-94F1-400F-AA12-84CCB9F0CC3F}" type="slidenum">
              <a:rPr lang="en-US" smtClean="0"/>
              <a:t>8</a:t>
            </a:fld>
            <a:endParaRPr lang="en-US"/>
          </a:p>
        </p:txBody>
      </p:sp>
    </p:spTree>
    <p:extLst>
      <p:ext uri="{BB962C8B-B14F-4D97-AF65-F5344CB8AC3E}">
        <p14:creationId xmlns:p14="http://schemas.microsoft.com/office/powerpoint/2010/main" val="2924066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E7DCE-94F1-400F-AA12-84CCB9F0CC3F}" type="slidenum">
              <a:rPr lang="en-US" smtClean="0"/>
              <a:t>9</a:t>
            </a:fld>
            <a:endParaRPr lang="en-US"/>
          </a:p>
        </p:txBody>
      </p:sp>
    </p:spTree>
    <p:extLst>
      <p:ext uri="{BB962C8B-B14F-4D97-AF65-F5344CB8AC3E}">
        <p14:creationId xmlns:p14="http://schemas.microsoft.com/office/powerpoint/2010/main" val="3241441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52018-93C0-541D-F88A-49BCBB4ECB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0CEEF7-9964-D582-D43C-AFB88837DD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6CED5D-ED11-96D9-8264-7A18CDBE9875}"/>
              </a:ext>
            </a:extLst>
          </p:cNvPr>
          <p:cNvSpPr>
            <a:spLocks noGrp="1"/>
          </p:cNvSpPr>
          <p:nvPr>
            <p:ph type="dt" sz="half" idx="10"/>
          </p:nvPr>
        </p:nvSpPr>
        <p:spPr/>
        <p:txBody>
          <a:bodyPr/>
          <a:lstStyle/>
          <a:p>
            <a:fld id="{A96D2FC7-A333-48A1-A7C3-82119E746D74}" type="datetimeFigureOut">
              <a:rPr lang="en-US" smtClean="0"/>
              <a:t>6/13/2025</a:t>
            </a:fld>
            <a:endParaRPr lang="en-US"/>
          </a:p>
        </p:txBody>
      </p:sp>
      <p:sp>
        <p:nvSpPr>
          <p:cNvPr id="5" name="Footer Placeholder 4">
            <a:extLst>
              <a:ext uri="{FF2B5EF4-FFF2-40B4-BE49-F238E27FC236}">
                <a16:creationId xmlns:a16="http://schemas.microsoft.com/office/drawing/2014/main" id="{E94E8840-8CCC-6673-8D37-FAFC0824D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92B4F0-51F5-C075-DAD1-FA163615A662}"/>
              </a:ext>
            </a:extLst>
          </p:cNvPr>
          <p:cNvSpPr>
            <a:spLocks noGrp="1"/>
          </p:cNvSpPr>
          <p:nvPr>
            <p:ph type="sldNum" sz="quarter" idx="12"/>
          </p:nvPr>
        </p:nvSpPr>
        <p:spPr/>
        <p:txBody>
          <a:bodyPr/>
          <a:lstStyle/>
          <a:p>
            <a:fld id="{AA5EC975-BFF2-4DA8-8A51-680CB42EC3A5}" type="slidenum">
              <a:rPr lang="en-US" smtClean="0"/>
              <a:t>‹#›</a:t>
            </a:fld>
            <a:endParaRPr lang="en-US"/>
          </a:p>
        </p:txBody>
      </p:sp>
    </p:spTree>
    <p:extLst>
      <p:ext uri="{BB962C8B-B14F-4D97-AF65-F5344CB8AC3E}">
        <p14:creationId xmlns:p14="http://schemas.microsoft.com/office/powerpoint/2010/main" val="1364867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6C5F9-E6E9-F238-CC10-B0E325FC50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0B7607-EF00-539F-E12F-AC835D9D02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080E6-879E-AC66-A8F4-546A007BE0F5}"/>
              </a:ext>
            </a:extLst>
          </p:cNvPr>
          <p:cNvSpPr>
            <a:spLocks noGrp="1"/>
          </p:cNvSpPr>
          <p:nvPr>
            <p:ph type="dt" sz="half" idx="10"/>
          </p:nvPr>
        </p:nvSpPr>
        <p:spPr/>
        <p:txBody>
          <a:bodyPr/>
          <a:lstStyle/>
          <a:p>
            <a:fld id="{A96D2FC7-A333-48A1-A7C3-82119E746D74}" type="datetimeFigureOut">
              <a:rPr lang="en-US" smtClean="0"/>
              <a:t>6/13/2025</a:t>
            </a:fld>
            <a:endParaRPr lang="en-US"/>
          </a:p>
        </p:txBody>
      </p:sp>
      <p:sp>
        <p:nvSpPr>
          <p:cNvPr id="5" name="Footer Placeholder 4">
            <a:extLst>
              <a:ext uri="{FF2B5EF4-FFF2-40B4-BE49-F238E27FC236}">
                <a16:creationId xmlns:a16="http://schemas.microsoft.com/office/drawing/2014/main" id="{2ACD6A87-F915-349C-0956-56FF344A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69C82-0E5B-C4AA-AEE7-2F2A8713A0FA}"/>
              </a:ext>
            </a:extLst>
          </p:cNvPr>
          <p:cNvSpPr>
            <a:spLocks noGrp="1"/>
          </p:cNvSpPr>
          <p:nvPr>
            <p:ph type="sldNum" sz="quarter" idx="12"/>
          </p:nvPr>
        </p:nvSpPr>
        <p:spPr/>
        <p:txBody>
          <a:bodyPr/>
          <a:lstStyle/>
          <a:p>
            <a:fld id="{AA5EC975-BFF2-4DA8-8A51-680CB42EC3A5}" type="slidenum">
              <a:rPr lang="en-US" smtClean="0"/>
              <a:t>‹#›</a:t>
            </a:fld>
            <a:endParaRPr lang="en-US"/>
          </a:p>
        </p:txBody>
      </p:sp>
    </p:spTree>
    <p:extLst>
      <p:ext uri="{BB962C8B-B14F-4D97-AF65-F5344CB8AC3E}">
        <p14:creationId xmlns:p14="http://schemas.microsoft.com/office/powerpoint/2010/main" val="1183178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750C79-9E69-25BF-9126-12A746DCCA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A7501E-D080-4F7E-11DB-A3D1A67933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A51D0D-D483-E8D6-0F00-25FD207AD95F}"/>
              </a:ext>
            </a:extLst>
          </p:cNvPr>
          <p:cNvSpPr>
            <a:spLocks noGrp="1"/>
          </p:cNvSpPr>
          <p:nvPr>
            <p:ph type="dt" sz="half" idx="10"/>
          </p:nvPr>
        </p:nvSpPr>
        <p:spPr/>
        <p:txBody>
          <a:bodyPr/>
          <a:lstStyle/>
          <a:p>
            <a:fld id="{A96D2FC7-A333-48A1-A7C3-82119E746D74}" type="datetimeFigureOut">
              <a:rPr lang="en-US" smtClean="0"/>
              <a:t>6/13/2025</a:t>
            </a:fld>
            <a:endParaRPr lang="en-US"/>
          </a:p>
        </p:txBody>
      </p:sp>
      <p:sp>
        <p:nvSpPr>
          <p:cNvPr id="5" name="Footer Placeholder 4">
            <a:extLst>
              <a:ext uri="{FF2B5EF4-FFF2-40B4-BE49-F238E27FC236}">
                <a16:creationId xmlns:a16="http://schemas.microsoft.com/office/drawing/2014/main" id="{5DC9200F-E834-345B-FBCF-484F133C5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67FAA-C765-A4BE-AE1A-EF9D593459C8}"/>
              </a:ext>
            </a:extLst>
          </p:cNvPr>
          <p:cNvSpPr>
            <a:spLocks noGrp="1"/>
          </p:cNvSpPr>
          <p:nvPr>
            <p:ph type="sldNum" sz="quarter" idx="12"/>
          </p:nvPr>
        </p:nvSpPr>
        <p:spPr/>
        <p:txBody>
          <a:bodyPr/>
          <a:lstStyle/>
          <a:p>
            <a:fld id="{AA5EC975-BFF2-4DA8-8A51-680CB42EC3A5}" type="slidenum">
              <a:rPr lang="en-US" smtClean="0"/>
              <a:t>‹#›</a:t>
            </a:fld>
            <a:endParaRPr lang="en-US"/>
          </a:p>
        </p:txBody>
      </p:sp>
    </p:spTree>
    <p:extLst>
      <p:ext uri="{BB962C8B-B14F-4D97-AF65-F5344CB8AC3E}">
        <p14:creationId xmlns:p14="http://schemas.microsoft.com/office/powerpoint/2010/main" val="49226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40F6-542F-54B4-C00A-5BF0A876A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7BB8E0-4989-CF95-070A-A631A03A98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9B627-239A-3954-81A0-981DFCB39BDA}"/>
              </a:ext>
            </a:extLst>
          </p:cNvPr>
          <p:cNvSpPr>
            <a:spLocks noGrp="1"/>
          </p:cNvSpPr>
          <p:nvPr>
            <p:ph type="dt" sz="half" idx="10"/>
          </p:nvPr>
        </p:nvSpPr>
        <p:spPr/>
        <p:txBody>
          <a:bodyPr/>
          <a:lstStyle/>
          <a:p>
            <a:fld id="{A96D2FC7-A333-48A1-A7C3-82119E746D74}" type="datetimeFigureOut">
              <a:rPr lang="en-US" smtClean="0"/>
              <a:t>6/13/2025</a:t>
            </a:fld>
            <a:endParaRPr lang="en-US"/>
          </a:p>
        </p:txBody>
      </p:sp>
      <p:sp>
        <p:nvSpPr>
          <p:cNvPr id="5" name="Footer Placeholder 4">
            <a:extLst>
              <a:ext uri="{FF2B5EF4-FFF2-40B4-BE49-F238E27FC236}">
                <a16:creationId xmlns:a16="http://schemas.microsoft.com/office/drawing/2014/main" id="{1EE7D80B-AAF9-A08C-1D05-9C2A5DED3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96CBC-7A70-2157-135A-5BC012F43285}"/>
              </a:ext>
            </a:extLst>
          </p:cNvPr>
          <p:cNvSpPr>
            <a:spLocks noGrp="1"/>
          </p:cNvSpPr>
          <p:nvPr>
            <p:ph type="sldNum" sz="quarter" idx="12"/>
          </p:nvPr>
        </p:nvSpPr>
        <p:spPr/>
        <p:txBody>
          <a:bodyPr/>
          <a:lstStyle/>
          <a:p>
            <a:fld id="{AA5EC975-BFF2-4DA8-8A51-680CB42EC3A5}" type="slidenum">
              <a:rPr lang="en-US" smtClean="0"/>
              <a:t>‹#›</a:t>
            </a:fld>
            <a:endParaRPr lang="en-US"/>
          </a:p>
        </p:txBody>
      </p:sp>
    </p:spTree>
    <p:extLst>
      <p:ext uri="{BB962C8B-B14F-4D97-AF65-F5344CB8AC3E}">
        <p14:creationId xmlns:p14="http://schemas.microsoft.com/office/powerpoint/2010/main" val="4133444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E5802-4AE5-C2C7-BF5A-54C3235D1A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1EEFD8-12E5-0BD2-8713-8922327F52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59CA9A-FA34-16F0-73F9-9FE8E9B77751}"/>
              </a:ext>
            </a:extLst>
          </p:cNvPr>
          <p:cNvSpPr>
            <a:spLocks noGrp="1"/>
          </p:cNvSpPr>
          <p:nvPr>
            <p:ph type="dt" sz="half" idx="10"/>
          </p:nvPr>
        </p:nvSpPr>
        <p:spPr/>
        <p:txBody>
          <a:bodyPr/>
          <a:lstStyle/>
          <a:p>
            <a:fld id="{A96D2FC7-A333-48A1-A7C3-82119E746D74}" type="datetimeFigureOut">
              <a:rPr lang="en-US" smtClean="0"/>
              <a:t>6/13/2025</a:t>
            </a:fld>
            <a:endParaRPr lang="en-US"/>
          </a:p>
        </p:txBody>
      </p:sp>
      <p:sp>
        <p:nvSpPr>
          <p:cNvPr id="5" name="Footer Placeholder 4">
            <a:extLst>
              <a:ext uri="{FF2B5EF4-FFF2-40B4-BE49-F238E27FC236}">
                <a16:creationId xmlns:a16="http://schemas.microsoft.com/office/drawing/2014/main" id="{FF0E2B41-D088-EAC4-AEF8-4D7EF5EE4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72768E-621B-BFA9-DF71-94BDA5196EC2}"/>
              </a:ext>
            </a:extLst>
          </p:cNvPr>
          <p:cNvSpPr>
            <a:spLocks noGrp="1"/>
          </p:cNvSpPr>
          <p:nvPr>
            <p:ph type="sldNum" sz="quarter" idx="12"/>
          </p:nvPr>
        </p:nvSpPr>
        <p:spPr/>
        <p:txBody>
          <a:bodyPr/>
          <a:lstStyle/>
          <a:p>
            <a:fld id="{AA5EC975-BFF2-4DA8-8A51-680CB42EC3A5}" type="slidenum">
              <a:rPr lang="en-US" smtClean="0"/>
              <a:t>‹#›</a:t>
            </a:fld>
            <a:endParaRPr lang="en-US"/>
          </a:p>
        </p:txBody>
      </p:sp>
    </p:spTree>
    <p:extLst>
      <p:ext uri="{BB962C8B-B14F-4D97-AF65-F5344CB8AC3E}">
        <p14:creationId xmlns:p14="http://schemas.microsoft.com/office/powerpoint/2010/main" val="49841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7527-A239-A9C6-6D42-10EA3E5AB7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11D264-1A3A-6784-A068-3528C3D9C0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5F3E44-05E4-9C84-80A6-E69FA118D6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126CCB-E1B1-0034-4F88-419A829BE10B}"/>
              </a:ext>
            </a:extLst>
          </p:cNvPr>
          <p:cNvSpPr>
            <a:spLocks noGrp="1"/>
          </p:cNvSpPr>
          <p:nvPr>
            <p:ph type="dt" sz="half" idx="10"/>
          </p:nvPr>
        </p:nvSpPr>
        <p:spPr/>
        <p:txBody>
          <a:bodyPr/>
          <a:lstStyle/>
          <a:p>
            <a:fld id="{A96D2FC7-A333-48A1-A7C3-82119E746D74}" type="datetimeFigureOut">
              <a:rPr lang="en-US" smtClean="0"/>
              <a:t>6/13/2025</a:t>
            </a:fld>
            <a:endParaRPr lang="en-US"/>
          </a:p>
        </p:txBody>
      </p:sp>
      <p:sp>
        <p:nvSpPr>
          <p:cNvPr id="6" name="Footer Placeholder 5">
            <a:extLst>
              <a:ext uri="{FF2B5EF4-FFF2-40B4-BE49-F238E27FC236}">
                <a16:creationId xmlns:a16="http://schemas.microsoft.com/office/drawing/2014/main" id="{75E1BAB3-5D60-721F-65C5-74856358B1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55C21C-AECB-B3F4-AD97-545047CE5ADA}"/>
              </a:ext>
            </a:extLst>
          </p:cNvPr>
          <p:cNvSpPr>
            <a:spLocks noGrp="1"/>
          </p:cNvSpPr>
          <p:nvPr>
            <p:ph type="sldNum" sz="quarter" idx="12"/>
          </p:nvPr>
        </p:nvSpPr>
        <p:spPr/>
        <p:txBody>
          <a:bodyPr/>
          <a:lstStyle/>
          <a:p>
            <a:fld id="{AA5EC975-BFF2-4DA8-8A51-680CB42EC3A5}" type="slidenum">
              <a:rPr lang="en-US" smtClean="0"/>
              <a:t>‹#›</a:t>
            </a:fld>
            <a:endParaRPr lang="en-US"/>
          </a:p>
        </p:txBody>
      </p:sp>
    </p:spTree>
    <p:extLst>
      <p:ext uri="{BB962C8B-B14F-4D97-AF65-F5344CB8AC3E}">
        <p14:creationId xmlns:p14="http://schemas.microsoft.com/office/powerpoint/2010/main" val="731231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A23CA-7303-00A4-7020-611A9F62F7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4046C6-A503-FE81-9885-357EA21039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AA1C-6914-0773-7C57-FA3880AFDD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130B5D-CE54-AEEC-24F3-DDEC483B0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9D9441-20FF-1952-A1E5-1C0AB573BC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319F11-6083-5E52-CC68-F0C7492C7FDB}"/>
              </a:ext>
            </a:extLst>
          </p:cNvPr>
          <p:cNvSpPr>
            <a:spLocks noGrp="1"/>
          </p:cNvSpPr>
          <p:nvPr>
            <p:ph type="dt" sz="half" idx="10"/>
          </p:nvPr>
        </p:nvSpPr>
        <p:spPr/>
        <p:txBody>
          <a:bodyPr/>
          <a:lstStyle/>
          <a:p>
            <a:fld id="{A96D2FC7-A333-48A1-A7C3-82119E746D74}" type="datetimeFigureOut">
              <a:rPr lang="en-US" smtClean="0"/>
              <a:t>6/13/2025</a:t>
            </a:fld>
            <a:endParaRPr lang="en-US"/>
          </a:p>
        </p:txBody>
      </p:sp>
      <p:sp>
        <p:nvSpPr>
          <p:cNvPr id="8" name="Footer Placeholder 7">
            <a:extLst>
              <a:ext uri="{FF2B5EF4-FFF2-40B4-BE49-F238E27FC236}">
                <a16:creationId xmlns:a16="http://schemas.microsoft.com/office/drawing/2014/main" id="{D9EB605A-2616-8C00-CED8-B145777D94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FAF4F6-116D-4D0D-1677-151F0148ED77}"/>
              </a:ext>
            </a:extLst>
          </p:cNvPr>
          <p:cNvSpPr>
            <a:spLocks noGrp="1"/>
          </p:cNvSpPr>
          <p:nvPr>
            <p:ph type="sldNum" sz="quarter" idx="12"/>
          </p:nvPr>
        </p:nvSpPr>
        <p:spPr/>
        <p:txBody>
          <a:bodyPr/>
          <a:lstStyle/>
          <a:p>
            <a:fld id="{AA5EC975-BFF2-4DA8-8A51-680CB42EC3A5}" type="slidenum">
              <a:rPr lang="en-US" smtClean="0"/>
              <a:t>‹#›</a:t>
            </a:fld>
            <a:endParaRPr lang="en-US"/>
          </a:p>
        </p:txBody>
      </p:sp>
    </p:spTree>
    <p:extLst>
      <p:ext uri="{BB962C8B-B14F-4D97-AF65-F5344CB8AC3E}">
        <p14:creationId xmlns:p14="http://schemas.microsoft.com/office/powerpoint/2010/main" val="3767802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6779-D875-AF29-C407-902AD7147E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F5D06F-FB92-4191-014E-C902ED4E4414}"/>
              </a:ext>
            </a:extLst>
          </p:cNvPr>
          <p:cNvSpPr>
            <a:spLocks noGrp="1"/>
          </p:cNvSpPr>
          <p:nvPr>
            <p:ph type="dt" sz="half" idx="10"/>
          </p:nvPr>
        </p:nvSpPr>
        <p:spPr/>
        <p:txBody>
          <a:bodyPr/>
          <a:lstStyle/>
          <a:p>
            <a:fld id="{A96D2FC7-A333-48A1-A7C3-82119E746D74}" type="datetimeFigureOut">
              <a:rPr lang="en-US" smtClean="0"/>
              <a:t>6/13/2025</a:t>
            </a:fld>
            <a:endParaRPr lang="en-US"/>
          </a:p>
        </p:txBody>
      </p:sp>
      <p:sp>
        <p:nvSpPr>
          <p:cNvPr id="4" name="Footer Placeholder 3">
            <a:extLst>
              <a:ext uri="{FF2B5EF4-FFF2-40B4-BE49-F238E27FC236}">
                <a16:creationId xmlns:a16="http://schemas.microsoft.com/office/drawing/2014/main" id="{AD096D3F-E451-1FD0-C8E5-282440EA2F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43AEE0-F6C6-BA82-1189-1B7DA9D0A47A}"/>
              </a:ext>
            </a:extLst>
          </p:cNvPr>
          <p:cNvSpPr>
            <a:spLocks noGrp="1"/>
          </p:cNvSpPr>
          <p:nvPr>
            <p:ph type="sldNum" sz="quarter" idx="12"/>
          </p:nvPr>
        </p:nvSpPr>
        <p:spPr/>
        <p:txBody>
          <a:bodyPr/>
          <a:lstStyle/>
          <a:p>
            <a:fld id="{AA5EC975-BFF2-4DA8-8A51-680CB42EC3A5}" type="slidenum">
              <a:rPr lang="en-US" smtClean="0"/>
              <a:t>‹#›</a:t>
            </a:fld>
            <a:endParaRPr lang="en-US"/>
          </a:p>
        </p:txBody>
      </p:sp>
    </p:spTree>
    <p:extLst>
      <p:ext uri="{BB962C8B-B14F-4D97-AF65-F5344CB8AC3E}">
        <p14:creationId xmlns:p14="http://schemas.microsoft.com/office/powerpoint/2010/main" val="99284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224DE3-077A-E16E-7DE8-03FC0EF0F180}"/>
              </a:ext>
            </a:extLst>
          </p:cNvPr>
          <p:cNvSpPr>
            <a:spLocks noGrp="1"/>
          </p:cNvSpPr>
          <p:nvPr>
            <p:ph type="dt" sz="half" idx="10"/>
          </p:nvPr>
        </p:nvSpPr>
        <p:spPr/>
        <p:txBody>
          <a:bodyPr/>
          <a:lstStyle/>
          <a:p>
            <a:fld id="{A96D2FC7-A333-48A1-A7C3-82119E746D74}" type="datetimeFigureOut">
              <a:rPr lang="en-US" smtClean="0"/>
              <a:t>6/13/2025</a:t>
            </a:fld>
            <a:endParaRPr lang="en-US"/>
          </a:p>
        </p:txBody>
      </p:sp>
      <p:sp>
        <p:nvSpPr>
          <p:cNvPr id="3" name="Footer Placeholder 2">
            <a:extLst>
              <a:ext uri="{FF2B5EF4-FFF2-40B4-BE49-F238E27FC236}">
                <a16:creationId xmlns:a16="http://schemas.microsoft.com/office/drawing/2014/main" id="{8587AC7C-0C20-F4F2-FCE0-0E4067D83B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DB873E-EEE9-0999-BCB2-7670C2169737}"/>
              </a:ext>
            </a:extLst>
          </p:cNvPr>
          <p:cNvSpPr>
            <a:spLocks noGrp="1"/>
          </p:cNvSpPr>
          <p:nvPr>
            <p:ph type="sldNum" sz="quarter" idx="12"/>
          </p:nvPr>
        </p:nvSpPr>
        <p:spPr/>
        <p:txBody>
          <a:bodyPr/>
          <a:lstStyle/>
          <a:p>
            <a:fld id="{AA5EC975-BFF2-4DA8-8A51-680CB42EC3A5}" type="slidenum">
              <a:rPr lang="en-US" smtClean="0"/>
              <a:t>‹#›</a:t>
            </a:fld>
            <a:endParaRPr lang="en-US"/>
          </a:p>
        </p:txBody>
      </p:sp>
    </p:spTree>
    <p:extLst>
      <p:ext uri="{BB962C8B-B14F-4D97-AF65-F5344CB8AC3E}">
        <p14:creationId xmlns:p14="http://schemas.microsoft.com/office/powerpoint/2010/main" val="378422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60A3-7912-C3E5-D6E2-B02FCE410A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0A5EFE-C967-81F5-0A11-ED8D00EA41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EC63AE-7084-33A1-6F95-F11699E1F0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0CC15-BBE0-6A59-3719-67647702F73D}"/>
              </a:ext>
            </a:extLst>
          </p:cNvPr>
          <p:cNvSpPr>
            <a:spLocks noGrp="1"/>
          </p:cNvSpPr>
          <p:nvPr>
            <p:ph type="dt" sz="half" idx="10"/>
          </p:nvPr>
        </p:nvSpPr>
        <p:spPr/>
        <p:txBody>
          <a:bodyPr/>
          <a:lstStyle/>
          <a:p>
            <a:fld id="{A96D2FC7-A333-48A1-A7C3-82119E746D74}" type="datetimeFigureOut">
              <a:rPr lang="en-US" smtClean="0"/>
              <a:t>6/13/2025</a:t>
            </a:fld>
            <a:endParaRPr lang="en-US"/>
          </a:p>
        </p:txBody>
      </p:sp>
      <p:sp>
        <p:nvSpPr>
          <p:cNvPr id="6" name="Footer Placeholder 5">
            <a:extLst>
              <a:ext uri="{FF2B5EF4-FFF2-40B4-BE49-F238E27FC236}">
                <a16:creationId xmlns:a16="http://schemas.microsoft.com/office/drawing/2014/main" id="{88038FD2-B168-3B4B-8E43-9EB91908FA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9A1096-757B-2A44-A1A9-3B513F60202E}"/>
              </a:ext>
            </a:extLst>
          </p:cNvPr>
          <p:cNvSpPr>
            <a:spLocks noGrp="1"/>
          </p:cNvSpPr>
          <p:nvPr>
            <p:ph type="sldNum" sz="quarter" idx="12"/>
          </p:nvPr>
        </p:nvSpPr>
        <p:spPr/>
        <p:txBody>
          <a:bodyPr/>
          <a:lstStyle/>
          <a:p>
            <a:fld id="{AA5EC975-BFF2-4DA8-8A51-680CB42EC3A5}" type="slidenum">
              <a:rPr lang="en-US" smtClean="0"/>
              <a:t>‹#›</a:t>
            </a:fld>
            <a:endParaRPr lang="en-US"/>
          </a:p>
        </p:txBody>
      </p:sp>
    </p:spTree>
    <p:extLst>
      <p:ext uri="{BB962C8B-B14F-4D97-AF65-F5344CB8AC3E}">
        <p14:creationId xmlns:p14="http://schemas.microsoft.com/office/powerpoint/2010/main" val="162486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960A-B6C2-096B-A3EA-AB9B4859B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F26E40-285F-8A91-F02B-56A117000E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27F143-1621-68A1-F0C3-715E8DE12A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B7111-DD63-A3DC-6CAA-C04153C9D044}"/>
              </a:ext>
            </a:extLst>
          </p:cNvPr>
          <p:cNvSpPr>
            <a:spLocks noGrp="1"/>
          </p:cNvSpPr>
          <p:nvPr>
            <p:ph type="dt" sz="half" idx="10"/>
          </p:nvPr>
        </p:nvSpPr>
        <p:spPr/>
        <p:txBody>
          <a:bodyPr/>
          <a:lstStyle/>
          <a:p>
            <a:fld id="{A96D2FC7-A333-48A1-A7C3-82119E746D74}" type="datetimeFigureOut">
              <a:rPr lang="en-US" smtClean="0"/>
              <a:t>6/13/2025</a:t>
            </a:fld>
            <a:endParaRPr lang="en-US"/>
          </a:p>
        </p:txBody>
      </p:sp>
      <p:sp>
        <p:nvSpPr>
          <p:cNvPr id="6" name="Footer Placeholder 5">
            <a:extLst>
              <a:ext uri="{FF2B5EF4-FFF2-40B4-BE49-F238E27FC236}">
                <a16:creationId xmlns:a16="http://schemas.microsoft.com/office/drawing/2014/main" id="{7E383F9C-0249-D7B1-2B0C-F780B3965C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8FBC0C-BE67-949A-7918-376EAB93E4B2}"/>
              </a:ext>
            </a:extLst>
          </p:cNvPr>
          <p:cNvSpPr>
            <a:spLocks noGrp="1"/>
          </p:cNvSpPr>
          <p:nvPr>
            <p:ph type="sldNum" sz="quarter" idx="12"/>
          </p:nvPr>
        </p:nvSpPr>
        <p:spPr/>
        <p:txBody>
          <a:bodyPr/>
          <a:lstStyle/>
          <a:p>
            <a:fld id="{AA5EC975-BFF2-4DA8-8A51-680CB42EC3A5}" type="slidenum">
              <a:rPr lang="en-US" smtClean="0"/>
              <a:t>‹#›</a:t>
            </a:fld>
            <a:endParaRPr lang="en-US"/>
          </a:p>
        </p:txBody>
      </p:sp>
    </p:spTree>
    <p:extLst>
      <p:ext uri="{BB962C8B-B14F-4D97-AF65-F5344CB8AC3E}">
        <p14:creationId xmlns:p14="http://schemas.microsoft.com/office/powerpoint/2010/main" val="351176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28E383-65EF-4020-E3E5-AEA9905B5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5CA47A-EDA4-E8B7-6292-E6DD3E71E5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3E1CD-FA15-4876-FEDC-ED8A574EFF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6D2FC7-A333-48A1-A7C3-82119E746D74}" type="datetimeFigureOut">
              <a:rPr lang="en-US" smtClean="0"/>
              <a:t>6/13/2025</a:t>
            </a:fld>
            <a:endParaRPr lang="en-US"/>
          </a:p>
        </p:txBody>
      </p:sp>
      <p:sp>
        <p:nvSpPr>
          <p:cNvPr id="5" name="Footer Placeholder 4">
            <a:extLst>
              <a:ext uri="{FF2B5EF4-FFF2-40B4-BE49-F238E27FC236}">
                <a16:creationId xmlns:a16="http://schemas.microsoft.com/office/drawing/2014/main" id="{D4F9A201-A098-ABC5-CCC2-1FF6F2280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7DD78B4-B584-7CA6-2A6D-E6169C0FDD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5EC975-BFF2-4DA8-8A51-680CB42EC3A5}" type="slidenum">
              <a:rPr lang="en-US" smtClean="0"/>
              <a:t>‹#›</a:t>
            </a:fld>
            <a:endParaRPr lang="en-US"/>
          </a:p>
        </p:txBody>
      </p:sp>
    </p:spTree>
    <p:extLst>
      <p:ext uri="{BB962C8B-B14F-4D97-AF65-F5344CB8AC3E}">
        <p14:creationId xmlns:p14="http://schemas.microsoft.com/office/powerpoint/2010/main" val="468431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jharvey@jhcpreparedness.com" TargetMode="External"/><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hyperlink" Target="mailto:jefferyharvey@ucwv.edu" TargetMode="Externa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ema.gov/emergency-managers/risk-management/hazard-mitigation-planning/stat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CAF9-F3DD-ABC5-1EB6-EF3BF735ED2C}"/>
              </a:ext>
            </a:extLst>
          </p:cNvPr>
          <p:cNvSpPr>
            <a:spLocks noGrp="1"/>
          </p:cNvSpPr>
          <p:nvPr>
            <p:ph type="ctrTitle"/>
          </p:nvPr>
        </p:nvSpPr>
        <p:spPr>
          <a:xfrm>
            <a:off x="882869" y="1600200"/>
            <a:ext cx="10426262" cy="2387600"/>
          </a:xfrm>
        </p:spPr>
        <p:txBody>
          <a:bodyPr>
            <a:normAutofit fontScale="90000"/>
          </a:bodyPr>
          <a:lstStyle/>
          <a:p>
            <a:r>
              <a:rPr lang="en-US" b="1"/>
              <a:t>HAZARD MITIGATION PLANNING </a:t>
            </a:r>
            <a:br>
              <a:rPr lang="en-US" b="1"/>
            </a:br>
            <a:r>
              <a:rPr lang="en-US" sz="4900" i="1">
                <a:latin typeface="Times New Roman" panose="02020603050405020304" pitchFamily="18" charset="0"/>
                <a:cs typeface="Times New Roman" panose="02020603050405020304" pitchFamily="18" charset="0"/>
              </a:rPr>
              <a:t>Lessons from 20+ Years of Writing Plans</a:t>
            </a:r>
            <a:endParaRPr lang="en-US" b="1">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FD7945D4-7AC2-F684-9A5D-32E09B3A65ED}"/>
              </a:ext>
            </a:extLst>
          </p:cNvPr>
          <p:cNvSpPr>
            <a:spLocks noGrp="1"/>
          </p:cNvSpPr>
          <p:nvPr>
            <p:ph type="subTitle" idx="1"/>
          </p:nvPr>
        </p:nvSpPr>
        <p:spPr>
          <a:xfrm>
            <a:off x="1524000" y="5257800"/>
            <a:ext cx="9144000" cy="962573"/>
          </a:xfrm>
        </p:spPr>
        <p:txBody>
          <a:bodyPr/>
          <a:lstStyle/>
          <a:p>
            <a:r>
              <a:rPr lang="en-US">
                <a:solidFill>
                  <a:schemeClr val="bg1">
                    <a:lumMod val="65000"/>
                  </a:schemeClr>
                </a:solidFill>
              </a:rPr>
              <a:t>West Virginia Floodplain Managers Association</a:t>
            </a:r>
          </a:p>
          <a:p>
            <a:r>
              <a:rPr lang="en-US">
                <a:solidFill>
                  <a:schemeClr val="bg1">
                    <a:lumMod val="65000"/>
                  </a:schemeClr>
                </a:solidFill>
              </a:rPr>
              <a:t>2025 Conference ~ June 13, 2025</a:t>
            </a:r>
          </a:p>
        </p:txBody>
      </p:sp>
    </p:spTree>
    <p:extLst>
      <p:ext uri="{BB962C8B-B14F-4D97-AF65-F5344CB8AC3E}">
        <p14:creationId xmlns:p14="http://schemas.microsoft.com/office/powerpoint/2010/main" val="886350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7" name="Rectangle 308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Discovery Center, come learn some new information. | DECU">
            <a:extLst>
              <a:ext uri="{FF2B5EF4-FFF2-40B4-BE49-F238E27FC236}">
                <a16:creationId xmlns:a16="http://schemas.microsoft.com/office/drawing/2014/main" id="{F42F908A-8966-541D-400C-0D053FD1F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910" b="5216"/>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535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aper with many colored balls in the head&#10;&#10;AI-generated content may be incorrect.">
            <a:extLst>
              <a:ext uri="{FF2B5EF4-FFF2-40B4-BE49-F238E27FC236}">
                <a16:creationId xmlns:a16="http://schemas.microsoft.com/office/drawing/2014/main" id="{4F030D79-6B1D-35AF-EB92-E70463821A8E}"/>
              </a:ext>
            </a:extLst>
          </p:cNvPr>
          <p:cNvPicPr>
            <a:picLocks noChangeAspect="1"/>
          </p:cNvPicPr>
          <p:nvPr/>
        </p:nvPicPr>
        <p:blipFill>
          <a:blip r:embed="rId3"/>
          <a:srcRect b="6656"/>
          <a:stretch>
            <a:fillRect/>
          </a:stretch>
        </p:blipFill>
        <p:spPr>
          <a:xfrm>
            <a:off x="20" y="1282"/>
            <a:ext cx="12191980" cy="6856718"/>
          </a:xfrm>
          <a:prstGeom prst="rect">
            <a:avLst/>
          </a:prstGeom>
        </p:spPr>
      </p:pic>
    </p:spTree>
    <p:extLst>
      <p:ext uri="{BB962C8B-B14F-4D97-AF65-F5344CB8AC3E}">
        <p14:creationId xmlns:p14="http://schemas.microsoft.com/office/powerpoint/2010/main" val="2502584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5DC15-BC3E-D23D-2DA7-09E3665B9954}"/>
              </a:ext>
            </a:extLst>
          </p:cNvPr>
          <p:cNvSpPr>
            <a:spLocks noGrp="1"/>
          </p:cNvSpPr>
          <p:nvPr>
            <p:ph type="title"/>
          </p:nvPr>
        </p:nvSpPr>
        <p:spPr/>
        <p:txBody>
          <a:bodyPr/>
          <a:lstStyle/>
          <a:p>
            <a:r>
              <a:rPr lang="en-US" b="1"/>
              <a:t>Lesson 4: Tap Into the Potential for Layering Plans </a:t>
            </a:r>
            <a:r>
              <a:rPr lang="en-US" b="1">
                <a:solidFill>
                  <a:schemeClr val="bg1">
                    <a:lumMod val="65000"/>
                  </a:schemeClr>
                </a:solidFill>
              </a:rPr>
              <a:t>(</a:t>
            </a:r>
            <a:r>
              <a:rPr lang="en-US" b="1" i="1">
                <a:solidFill>
                  <a:schemeClr val="bg1">
                    <a:lumMod val="65000"/>
                  </a:schemeClr>
                </a:solidFill>
                <a:latin typeface="Times New Roman" panose="02020603050405020304" pitchFamily="18" charset="0"/>
                <a:cs typeface="Times New Roman" panose="02020603050405020304" pitchFamily="18" charset="0"/>
              </a:rPr>
              <a:t>“Plan to Plan” Coordination</a:t>
            </a:r>
            <a:r>
              <a:rPr lang="en-US" b="1">
                <a:solidFill>
                  <a:schemeClr val="bg1">
                    <a:lumMod val="65000"/>
                  </a:schemeClr>
                </a:solidFill>
              </a:rPr>
              <a:t>)</a:t>
            </a:r>
          </a:p>
        </p:txBody>
      </p:sp>
      <p:sp>
        <p:nvSpPr>
          <p:cNvPr id="3" name="Content Placeholder 2">
            <a:extLst>
              <a:ext uri="{FF2B5EF4-FFF2-40B4-BE49-F238E27FC236}">
                <a16:creationId xmlns:a16="http://schemas.microsoft.com/office/drawing/2014/main" id="{909BABFD-BA5C-1FBC-025C-1135F3324B34}"/>
              </a:ext>
            </a:extLst>
          </p:cNvPr>
          <p:cNvSpPr>
            <a:spLocks noGrp="1"/>
          </p:cNvSpPr>
          <p:nvPr>
            <p:ph idx="1"/>
          </p:nvPr>
        </p:nvSpPr>
        <p:spPr>
          <a:xfrm>
            <a:off x="838200" y="1825625"/>
            <a:ext cx="10515600" cy="4795892"/>
          </a:xfrm>
        </p:spPr>
        <p:txBody>
          <a:bodyPr/>
          <a:lstStyle/>
          <a:p>
            <a:r>
              <a:rPr lang="en-US"/>
              <a:t>Multi-Jurisdictional Plan</a:t>
            </a:r>
          </a:p>
          <a:p>
            <a:pPr lvl="1"/>
            <a:r>
              <a:rPr lang="en-US"/>
              <a:t>Benefits</a:t>
            </a:r>
          </a:p>
          <a:p>
            <a:pPr lvl="2"/>
            <a:r>
              <a:rPr lang="en-US"/>
              <a:t>Cost-effective</a:t>
            </a:r>
          </a:p>
          <a:p>
            <a:pPr lvl="2"/>
            <a:r>
              <a:rPr lang="en-US"/>
              <a:t>Cross-boundary consideration of risk</a:t>
            </a:r>
          </a:p>
          <a:p>
            <a:pPr lvl="2"/>
            <a:r>
              <a:rPr lang="en-US"/>
              <a:t>Allows for the identification of collaborative, inter-jurisdictional mitigation actions</a:t>
            </a:r>
          </a:p>
          <a:p>
            <a:pPr lvl="1"/>
            <a:r>
              <a:rPr lang="en-US"/>
              <a:t>Cons</a:t>
            </a:r>
          </a:p>
          <a:p>
            <a:pPr lvl="2"/>
            <a:r>
              <a:rPr lang="en-US"/>
              <a:t>Sacrifice a level of detail</a:t>
            </a:r>
          </a:p>
          <a:p>
            <a:pPr lvl="2"/>
            <a:r>
              <a:rPr lang="en-US"/>
              <a:t>Balcony-level descriptions and aggregated data are less useful for tactical decision making</a:t>
            </a:r>
          </a:p>
          <a:p>
            <a:r>
              <a:rPr lang="en-US"/>
              <a:t>It’s </a:t>
            </a:r>
            <a:r>
              <a:rPr lang="en-US" u="sng"/>
              <a:t>not</a:t>
            </a:r>
            <a:r>
              <a:rPr lang="en-US"/>
              <a:t> </a:t>
            </a:r>
            <a:r>
              <a:rPr lang="en-US" i="1"/>
              <a:t>just</a:t>
            </a:r>
            <a:r>
              <a:rPr lang="en-US"/>
              <a:t> the hazard mitigation plan!</a:t>
            </a:r>
          </a:p>
          <a:p>
            <a:pPr lvl="1"/>
            <a:r>
              <a:rPr lang="en-US"/>
              <a:t>Comprehensive, land use, community and economic development, transportation, stormwater management, source water protection…</a:t>
            </a:r>
          </a:p>
        </p:txBody>
      </p:sp>
    </p:spTree>
    <p:extLst>
      <p:ext uri="{BB962C8B-B14F-4D97-AF65-F5344CB8AC3E}">
        <p14:creationId xmlns:p14="http://schemas.microsoft.com/office/powerpoint/2010/main" val="2391042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9BEB-0DAC-841E-9BCC-4471973A3FAB}"/>
              </a:ext>
            </a:extLst>
          </p:cNvPr>
          <p:cNvSpPr>
            <a:spLocks noGrp="1"/>
          </p:cNvSpPr>
          <p:nvPr>
            <p:ph type="title"/>
          </p:nvPr>
        </p:nvSpPr>
        <p:spPr/>
        <p:txBody>
          <a:bodyPr/>
          <a:lstStyle/>
          <a:p>
            <a:r>
              <a:rPr lang="en-US" b="1"/>
              <a:t>“Plan to Plan” Coordination (cont.)</a:t>
            </a:r>
          </a:p>
        </p:txBody>
      </p:sp>
      <p:sp>
        <p:nvSpPr>
          <p:cNvPr id="4" name="Arrow: Up-Down 3">
            <a:extLst>
              <a:ext uri="{FF2B5EF4-FFF2-40B4-BE49-F238E27FC236}">
                <a16:creationId xmlns:a16="http://schemas.microsoft.com/office/drawing/2014/main" id="{7397B63F-4B56-367D-AA57-B37035F1859A}"/>
              </a:ext>
            </a:extLst>
          </p:cNvPr>
          <p:cNvSpPr/>
          <p:nvPr/>
        </p:nvSpPr>
        <p:spPr>
          <a:xfrm>
            <a:off x="3195145" y="1471448"/>
            <a:ext cx="861848" cy="5021427"/>
          </a:xfrm>
          <a:prstGeom prst="upDownArrow">
            <a:avLst/>
          </a:prstGeom>
          <a:solidFill>
            <a:srgbClr val="C000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AD37636-8BEE-AC3A-392F-5C70BE90BC5D}"/>
              </a:ext>
            </a:extLst>
          </p:cNvPr>
          <p:cNvSpPr txBox="1"/>
          <p:nvPr/>
        </p:nvSpPr>
        <p:spPr>
          <a:xfrm>
            <a:off x="666111" y="1376855"/>
            <a:ext cx="2701124" cy="923330"/>
          </a:xfrm>
          <a:prstGeom prst="rect">
            <a:avLst/>
          </a:prstGeom>
          <a:noFill/>
        </p:spPr>
        <p:txBody>
          <a:bodyPr wrap="none" rtlCol="0">
            <a:spAutoFit/>
          </a:bodyPr>
          <a:lstStyle/>
          <a:p>
            <a:pPr algn="ctr"/>
            <a:r>
              <a:rPr lang="en-US" b="1" u="sng">
                <a:solidFill>
                  <a:srgbClr val="C00000"/>
                </a:solidFill>
              </a:rPr>
              <a:t>VERTICAL INTEGRATION</a:t>
            </a:r>
          </a:p>
          <a:p>
            <a:pPr algn="ctr"/>
            <a:r>
              <a:rPr lang="en-US">
                <a:solidFill>
                  <a:srgbClr val="C00000"/>
                </a:solidFill>
              </a:rPr>
              <a:t>State Plan</a:t>
            </a:r>
          </a:p>
          <a:p>
            <a:pPr algn="ctr"/>
            <a:r>
              <a:rPr lang="en-US">
                <a:solidFill>
                  <a:srgbClr val="C00000"/>
                </a:solidFill>
              </a:rPr>
              <a:t>Regional (Your) Plans</a:t>
            </a:r>
          </a:p>
        </p:txBody>
      </p:sp>
      <p:sp>
        <p:nvSpPr>
          <p:cNvPr id="6" name="Arrow: Left-Right 5">
            <a:extLst>
              <a:ext uri="{FF2B5EF4-FFF2-40B4-BE49-F238E27FC236}">
                <a16:creationId xmlns:a16="http://schemas.microsoft.com/office/drawing/2014/main" id="{8054A299-08E8-9564-0807-FF9657AAF05A}"/>
              </a:ext>
            </a:extLst>
          </p:cNvPr>
          <p:cNvSpPr/>
          <p:nvPr/>
        </p:nvSpPr>
        <p:spPr>
          <a:xfrm>
            <a:off x="2196663" y="3982161"/>
            <a:ext cx="8849710" cy="821067"/>
          </a:xfrm>
          <a:prstGeom prst="leftRightArrow">
            <a:avLst/>
          </a:prstGeom>
          <a:solidFill>
            <a:srgbClr val="215F9A">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D9CFB0C-836D-A56B-2F14-651D423FC53A}"/>
              </a:ext>
            </a:extLst>
          </p:cNvPr>
          <p:cNvSpPr txBox="1"/>
          <p:nvPr/>
        </p:nvSpPr>
        <p:spPr>
          <a:xfrm>
            <a:off x="8098195" y="4803228"/>
            <a:ext cx="2948178" cy="1200329"/>
          </a:xfrm>
          <a:prstGeom prst="rect">
            <a:avLst/>
          </a:prstGeom>
          <a:noFill/>
        </p:spPr>
        <p:txBody>
          <a:bodyPr wrap="none" rtlCol="0">
            <a:spAutoFit/>
          </a:bodyPr>
          <a:lstStyle/>
          <a:p>
            <a:pPr algn="ctr"/>
            <a:r>
              <a:rPr lang="en-US" b="1" u="sng">
                <a:solidFill>
                  <a:schemeClr val="tx2">
                    <a:lumMod val="75000"/>
                    <a:lumOff val="25000"/>
                  </a:schemeClr>
                </a:solidFill>
              </a:rPr>
              <a:t>HORIZONAL INTEGRATION</a:t>
            </a:r>
          </a:p>
          <a:p>
            <a:pPr algn="ctr"/>
            <a:r>
              <a:rPr lang="en-US">
                <a:solidFill>
                  <a:schemeClr val="tx2">
                    <a:lumMod val="75000"/>
                    <a:lumOff val="25000"/>
                  </a:schemeClr>
                </a:solidFill>
              </a:rPr>
              <a:t>Your Plans</a:t>
            </a:r>
          </a:p>
          <a:p>
            <a:pPr algn="ctr"/>
            <a:r>
              <a:rPr lang="en-US">
                <a:solidFill>
                  <a:schemeClr val="tx2">
                    <a:lumMod val="75000"/>
                    <a:lumOff val="25000"/>
                  </a:schemeClr>
                </a:solidFill>
              </a:rPr>
              <a:t>Your Neighbor’s Plans</a:t>
            </a:r>
          </a:p>
          <a:p>
            <a:pPr algn="ctr"/>
            <a:r>
              <a:rPr lang="en-US">
                <a:solidFill>
                  <a:schemeClr val="tx2">
                    <a:lumMod val="75000"/>
                    <a:lumOff val="25000"/>
                  </a:schemeClr>
                </a:solidFill>
              </a:rPr>
              <a:t>Other Community Plans</a:t>
            </a:r>
          </a:p>
        </p:txBody>
      </p:sp>
    </p:spTree>
    <p:extLst>
      <p:ext uri="{BB962C8B-B14F-4D97-AF65-F5344CB8AC3E}">
        <p14:creationId xmlns:p14="http://schemas.microsoft.com/office/powerpoint/2010/main" val="3466325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D12DFF-0460-C935-E08C-48BEFC4924A8}"/>
              </a:ext>
            </a:extLst>
          </p:cNvPr>
          <p:cNvPicPr>
            <a:picLocks noChangeAspect="1"/>
          </p:cNvPicPr>
          <p:nvPr/>
        </p:nvPicPr>
        <p:blipFill>
          <a:blip r:embed="rId3"/>
          <a:stretch>
            <a:fillRect/>
          </a:stretch>
        </p:blipFill>
        <p:spPr>
          <a:xfrm>
            <a:off x="471487" y="0"/>
            <a:ext cx="11249025" cy="6858000"/>
          </a:xfrm>
          <a:prstGeom prst="rect">
            <a:avLst/>
          </a:prstGeom>
        </p:spPr>
      </p:pic>
      <p:sp>
        <p:nvSpPr>
          <p:cNvPr id="2" name="Title 1">
            <a:extLst>
              <a:ext uri="{FF2B5EF4-FFF2-40B4-BE49-F238E27FC236}">
                <a16:creationId xmlns:a16="http://schemas.microsoft.com/office/drawing/2014/main" id="{64B72D52-8DD4-9699-A616-BA20CB1237EC}"/>
              </a:ext>
            </a:extLst>
          </p:cNvPr>
          <p:cNvSpPr>
            <a:spLocks noGrp="1"/>
          </p:cNvSpPr>
          <p:nvPr>
            <p:ph type="title"/>
          </p:nvPr>
        </p:nvSpPr>
        <p:spPr/>
        <p:txBody>
          <a:bodyPr/>
          <a:lstStyle/>
          <a:p>
            <a:r>
              <a:rPr lang="en-US" b="1"/>
              <a:t>Lesson 5: It Really Is About the People </a:t>
            </a:r>
            <a:r>
              <a:rPr lang="en-US" b="1">
                <a:solidFill>
                  <a:schemeClr val="bg1">
                    <a:lumMod val="65000"/>
                  </a:schemeClr>
                </a:solidFill>
              </a:rPr>
              <a:t>(</a:t>
            </a:r>
            <a:r>
              <a:rPr lang="en-US" b="1" i="1">
                <a:solidFill>
                  <a:schemeClr val="bg1">
                    <a:lumMod val="65000"/>
                  </a:schemeClr>
                </a:solidFill>
                <a:latin typeface="Times New Roman" panose="02020603050405020304" pitchFamily="18" charset="0"/>
                <a:cs typeface="Times New Roman" panose="02020603050405020304" pitchFamily="18" charset="0"/>
              </a:rPr>
              <a:t>Engagement vs. Extraction</a:t>
            </a:r>
            <a:r>
              <a:rPr lang="en-US" b="1">
                <a:solidFill>
                  <a:schemeClr val="bg1">
                    <a:lumMod val="65000"/>
                  </a:schemeClr>
                </a:solidFill>
              </a:rPr>
              <a:t>)</a:t>
            </a:r>
          </a:p>
        </p:txBody>
      </p:sp>
    </p:spTree>
    <p:extLst>
      <p:ext uri="{BB962C8B-B14F-4D97-AF65-F5344CB8AC3E}">
        <p14:creationId xmlns:p14="http://schemas.microsoft.com/office/powerpoint/2010/main" val="3502276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15F9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DBBB-4778-1760-E592-763CC2DA6A18}"/>
              </a:ext>
            </a:extLst>
          </p:cNvPr>
          <p:cNvSpPr>
            <a:spLocks noGrp="1"/>
          </p:cNvSpPr>
          <p:nvPr>
            <p:ph type="title"/>
          </p:nvPr>
        </p:nvSpPr>
        <p:spPr/>
        <p:txBody>
          <a:bodyPr/>
          <a:lstStyle/>
          <a:p>
            <a:r>
              <a:rPr lang="en-US" b="1">
                <a:solidFill>
                  <a:schemeClr val="bg1"/>
                </a:solidFill>
              </a:rPr>
              <a:t>So what?</a:t>
            </a:r>
          </a:p>
        </p:txBody>
      </p:sp>
      <p:sp>
        <p:nvSpPr>
          <p:cNvPr id="3" name="Content Placeholder 2">
            <a:extLst>
              <a:ext uri="{FF2B5EF4-FFF2-40B4-BE49-F238E27FC236}">
                <a16:creationId xmlns:a16="http://schemas.microsoft.com/office/drawing/2014/main" id="{E5EF9B15-0ED3-CAF7-0873-EAF2BCA4FEB2}"/>
              </a:ext>
            </a:extLst>
          </p:cNvPr>
          <p:cNvSpPr>
            <a:spLocks noGrp="1"/>
          </p:cNvSpPr>
          <p:nvPr>
            <p:ph idx="1"/>
          </p:nvPr>
        </p:nvSpPr>
        <p:spPr/>
        <p:txBody>
          <a:bodyPr/>
          <a:lstStyle/>
          <a:p>
            <a:r>
              <a:rPr lang="en-US" b="1">
                <a:solidFill>
                  <a:schemeClr val="bg1"/>
                </a:solidFill>
              </a:rPr>
              <a:t>YOU are the emissary.</a:t>
            </a:r>
          </a:p>
        </p:txBody>
      </p:sp>
    </p:spTree>
    <p:extLst>
      <p:ext uri="{BB962C8B-B14F-4D97-AF65-F5344CB8AC3E}">
        <p14:creationId xmlns:p14="http://schemas.microsoft.com/office/powerpoint/2010/main" val="2082710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15F9A"/>
        </a:solidFill>
        <a:effectLst/>
      </p:bgPr>
    </p:bg>
    <p:spTree>
      <p:nvGrpSpPr>
        <p:cNvPr id="1" name="">
          <a:extLst>
            <a:ext uri="{FF2B5EF4-FFF2-40B4-BE49-F238E27FC236}">
              <a16:creationId xmlns:a16="http://schemas.microsoft.com/office/drawing/2014/main" id="{73F6D23E-3BD4-5319-ADE1-3F4055470F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8D9AFB-9CDC-F4F2-49E7-FB40E5EBA661}"/>
              </a:ext>
            </a:extLst>
          </p:cNvPr>
          <p:cNvSpPr>
            <a:spLocks noGrp="1"/>
          </p:cNvSpPr>
          <p:nvPr>
            <p:ph type="title"/>
          </p:nvPr>
        </p:nvSpPr>
        <p:spPr/>
        <p:txBody>
          <a:bodyPr/>
          <a:lstStyle/>
          <a:p>
            <a:r>
              <a:rPr lang="en-US" b="1">
                <a:solidFill>
                  <a:schemeClr val="bg1"/>
                </a:solidFill>
              </a:rPr>
              <a:t>So what?</a:t>
            </a:r>
          </a:p>
        </p:txBody>
      </p:sp>
      <p:sp>
        <p:nvSpPr>
          <p:cNvPr id="3" name="Content Placeholder 2">
            <a:extLst>
              <a:ext uri="{FF2B5EF4-FFF2-40B4-BE49-F238E27FC236}">
                <a16:creationId xmlns:a16="http://schemas.microsoft.com/office/drawing/2014/main" id="{BF9F9C54-7E03-F079-43C9-0FE1E8A238EE}"/>
              </a:ext>
            </a:extLst>
          </p:cNvPr>
          <p:cNvSpPr>
            <a:spLocks noGrp="1"/>
          </p:cNvSpPr>
          <p:nvPr>
            <p:ph idx="1"/>
          </p:nvPr>
        </p:nvSpPr>
        <p:spPr/>
        <p:txBody>
          <a:bodyPr/>
          <a:lstStyle/>
          <a:p>
            <a:r>
              <a:rPr lang="en-US">
                <a:solidFill>
                  <a:schemeClr val="bg1">
                    <a:lumMod val="65000"/>
                  </a:schemeClr>
                </a:solidFill>
              </a:rPr>
              <a:t>YOU are the emissary.</a:t>
            </a:r>
          </a:p>
          <a:p>
            <a:r>
              <a:rPr lang="en-US" b="1">
                <a:solidFill>
                  <a:schemeClr val="bg1"/>
                </a:solidFill>
              </a:rPr>
              <a:t>Your stories matter as much as your data.</a:t>
            </a:r>
          </a:p>
        </p:txBody>
      </p:sp>
    </p:spTree>
    <p:extLst>
      <p:ext uri="{BB962C8B-B14F-4D97-AF65-F5344CB8AC3E}">
        <p14:creationId xmlns:p14="http://schemas.microsoft.com/office/powerpoint/2010/main" val="1484213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15F9A"/>
        </a:solidFill>
        <a:effectLst/>
      </p:bgPr>
    </p:bg>
    <p:spTree>
      <p:nvGrpSpPr>
        <p:cNvPr id="1" name="">
          <a:extLst>
            <a:ext uri="{FF2B5EF4-FFF2-40B4-BE49-F238E27FC236}">
              <a16:creationId xmlns:a16="http://schemas.microsoft.com/office/drawing/2014/main" id="{9B7EC299-87EA-C6BA-401F-D63918D58B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167E0-1468-EBB2-554A-7A2F135521A1}"/>
              </a:ext>
            </a:extLst>
          </p:cNvPr>
          <p:cNvSpPr>
            <a:spLocks noGrp="1"/>
          </p:cNvSpPr>
          <p:nvPr>
            <p:ph type="title"/>
          </p:nvPr>
        </p:nvSpPr>
        <p:spPr/>
        <p:txBody>
          <a:bodyPr/>
          <a:lstStyle/>
          <a:p>
            <a:r>
              <a:rPr lang="en-US" b="1">
                <a:solidFill>
                  <a:schemeClr val="bg1"/>
                </a:solidFill>
              </a:rPr>
              <a:t>So what?</a:t>
            </a:r>
          </a:p>
        </p:txBody>
      </p:sp>
      <p:sp>
        <p:nvSpPr>
          <p:cNvPr id="3" name="Content Placeholder 2">
            <a:extLst>
              <a:ext uri="{FF2B5EF4-FFF2-40B4-BE49-F238E27FC236}">
                <a16:creationId xmlns:a16="http://schemas.microsoft.com/office/drawing/2014/main" id="{7D63D4E9-CCE2-E3BF-08DD-8F0ACD005120}"/>
              </a:ext>
            </a:extLst>
          </p:cNvPr>
          <p:cNvSpPr>
            <a:spLocks noGrp="1"/>
          </p:cNvSpPr>
          <p:nvPr>
            <p:ph idx="1"/>
          </p:nvPr>
        </p:nvSpPr>
        <p:spPr/>
        <p:txBody>
          <a:bodyPr/>
          <a:lstStyle/>
          <a:p>
            <a:r>
              <a:rPr lang="en-US">
                <a:solidFill>
                  <a:schemeClr val="bg1">
                    <a:lumMod val="65000"/>
                  </a:schemeClr>
                </a:solidFill>
              </a:rPr>
              <a:t>YOU are the emissary.</a:t>
            </a:r>
          </a:p>
          <a:p>
            <a:r>
              <a:rPr lang="en-US">
                <a:solidFill>
                  <a:schemeClr val="bg1">
                    <a:lumMod val="65000"/>
                  </a:schemeClr>
                </a:solidFill>
              </a:rPr>
              <a:t>Your stories matter as much as your data.</a:t>
            </a:r>
          </a:p>
          <a:p>
            <a:r>
              <a:rPr lang="en-US" b="1">
                <a:solidFill>
                  <a:schemeClr val="bg1"/>
                </a:solidFill>
              </a:rPr>
              <a:t>But don’t forget about that data!</a:t>
            </a:r>
          </a:p>
        </p:txBody>
      </p:sp>
    </p:spTree>
    <p:extLst>
      <p:ext uri="{BB962C8B-B14F-4D97-AF65-F5344CB8AC3E}">
        <p14:creationId xmlns:p14="http://schemas.microsoft.com/office/powerpoint/2010/main" val="3370035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15F9A"/>
        </a:solidFill>
        <a:effectLst/>
      </p:bgPr>
    </p:bg>
    <p:spTree>
      <p:nvGrpSpPr>
        <p:cNvPr id="1" name="">
          <a:extLst>
            <a:ext uri="{FF2B5EF4-FFF2-40B4-BE49-F238E27FC236}">
              <a16:creationId xmlns:a16="http://schemas.microsoft.com/office/drawing/2014/main" id="{B0F98220-A8FE-A4A3-A757-25DE577CE3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A63782-F100-28EE-E929-90D3108368EE}"/>
              </a:ext>
            </a:extLst>
          </p:cNvPr>
          <p:cNvSpPr>
            <a:spLocks noGrp="1"/>
          </p:cNvSpPr>
          <p:nvPr>
            <p:ph type="title"/>
          </p:nvPr>
        </p:nvSpPr>
        <p:spPr/>
        <p:txBody>
          <a:bodyPr/>
          <a:lstStyle/>
          <a:p>
            <a:r>
              <a:rPr lang="en-US" b="1">
                <a:solidFill>
                  <a:schemeClr val="bg1"/>
                </a:solidFill>
              </a:rPr>
              <a:t>So what?</a:t>
            </a:r>
          </a:p>
        </p:txBody>
      </p:sp>
      <p:sp>
        <p:nvSpPr>
          <p:cNvPr id="3" name="Content Placeholder 2">
            <a:extLst>
              <a:ext uri="{FF2B5EF4-FFF2-40B4-BE49-F238E27FC236}">
                <a16:creationId xmlns:a16="http://schemas.microsoft.com/office/drawing/2014/main" id="{0634FEC6-ED3B-412B-E28B-250CFE427C9E}"/>
              </a:ext>
            </a:extLst>
          </p:cNvPr>
          <p:cNvSpPr>
            <a:spLocks noGrp="1"/>
          </p:cNvSpPr>
          <p:nvPr>
            <p:ph idx="1"/>
          </p:nvPr>
        </p:nvSpPr>
        <p:spPr/>
        <p:txBody>
          <a:bodyPr/>
          <a:lstStyle/>
          <a:p>
            <a:r>
              <a:rPr lang="en-US">
                <a:solidFill>
                  <a:schemeClr val="bg1">
                    <a:lumMod val="65000"/>
                  </a:schemeClr>
                </a:solidFill>
              </a:rPr>
              <a:t>YOU are the emissary.</a:t>
            </a:r>
          </a:p>
          <a:p>
            <a:r>
              <a:rPr lang="en-US">
                <a:solidFill>
                  <a:schemeClr val="bg1">
                    <a:lumMod val="65000"/>
                  </a:schemeClr>
                </a:solidFill>
              </a:rPr>
              <a:t>Your stories matter as much as your data.</a:t>
            </a:r>
          </a:p>
          <a:p>
            <a:r>
              <a:rPr lang="en-US">
                <a:solidFill>
                  <a:schemeClr val="bg1">
                    <a:lumMod val="65000"/>
                  </a:schemeClr>
                </a:solidFill>
              </a:rPr>
              <a:t>But don’t forget about that data!</a:t>
            </a:r>
          </a:p>
          <a:p>
            <a:r>
              <a:rPr lang="en-US" b="1">
                <a:solidFill>
                  <a:schemeClr val="bg1"/>
                </a:solidFill>
              </a:rPr>
              <a:t>Learn to think in terms of data.</a:t>
            </a:r>
          </a:p>
        </p:txBody>
      </p:sp>
    </p:spTree>
    <p:extLst>
      <p:ext uri="{BB962C8B-B14F-4D97-AF65-F5344CB8AC3E}">
        <p14:creationId xmlns:p14="http://schemas.microsoft.com/office/powerpoint/2010/main" val="3205217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15F9A"/>
        </a:solidFill>
        <a:effectLst/>
      </p:bgPr>
    </p:bg>
    <p:spTree>
      <p:nvGrpSpPr>
        <p:cNvPr id="1" name="">
          <a:extLst>
            <a:ext uri="{FF2B5EF4-FFF2-40B4-BE49-F238E27FC236}">
              <a16:creationId xmlns:a16="http://schemas.microsoft.com/office/drawing/2014/main" id="{622B747F-BD7D-3E92-B3DD-370DA9BCF2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08F824-5F41-4D3C-B576-B64BEA12A663}"/>
              </a:ext>
            </a:extLst>
          </p:cNvPr>
          <p:cNvSpPr>
            <a:spLocks noGrp="1"/>
          </p:cNvSpPr>
          <p:nvPr>
            <p:ph type="title"/>
          </p:nvPr>
        </p:nvSpPr>
        <p:spPr/>
        <p:txBody>
          <a:bodyPr/>
          <a:lstStyle/>
          <a:p>
            <a:r>
              <a:rPr lang="en-US" b="1">
                <a:solidFill>
                  <a:schemeClr val="bg1"/>
                </a:solidFill>
              </a:rPr>
              <a:t>So what?</a:t>
            </a:r>
          </a:p>
        </p:txBody>
      </p:sp>
      <p:sp>
        <p:nvSpPr>
          <p:cNvPr id="3" name="Content Placeholder 2">
            <a:extLst>
              <a:ext uri="{FF2B5EF4-FFF2-40B4-BE49-F238E27FC236}">
                <a16:creationId xmlns:a16="http://schemas.microsoft.com/office/drawing/2014/main" id="{0339E689-0D8F-22D2-F1C4-ABE9E9A8AB94}"/>
              </a:ext>
            </a:extLst>
          </p:cNvPr>
          <p:cNvSpPr>
            <a:spLocks noGrp="1"/>
          </p:cNvSpPr>
          <p:nvPr>
            <p:ph idx="1"/>
          </p:nvPr>
        </p:nvSpPr>
        <p:spPr/>
        <p:txBody>
          <a:bodyPr/>
          <a:lstStyle/>
          <a:p>
            <a:r>
              <a:rPr lang="en-US">
                <a:solidFill>
                  <a:schemeClr val="bg1">
                    <a:lumMod val="65000"/>
                  </a:schemeClr>
                </a:solidFill>
              </a:rPr>
              <a:t>YOU are the emissary.</a:t>
            </a:r>
          </a:p>
          <a:p>
            <a:r>
              <a:rPr lang="en-US">
                <a:solidFill>
                  <a:schemeClr val="bg1">
                    <a:lumMod val="65000"/>
                  </a:schemeClr>
                </a:solidFill>
              </a:rPr>
              <a:t>Your stories matter as much as your data.</a:t>
            </a:r>
          </a:p>
          <a:p>
            <a:r>
              <a:rPr lang="en-US">
                <a:solidFill>
                  <a:schemeClr val="bg1">
                    <a:lumMod val="65000"/>
                  </a:schemeClr>
                </a:solidFill>
              </a:rPr>
              <a:t>But don’t forget about that data!</a:t>
            </a:r>
          </a:p>
          <a:p>
            <a:r>
              <a:rPr lang="en-US">
                <a:solidFill>
                  <a:schemeClr val="bg1">
                    <a:lumMod val="65000"/>
                  </a:schemeClr>
                </a:solidFill>
              </a:rPr>
              <a:t>Learn to think in terms of data.</a:t>
            </a:r>
          </a:p>
          <a:p>
            <a:r>
              <a:rPr lang="en-US" b="1">
                <a:solidFill>
                  <a:schemeClr val="bg1"/>
                </a:solidFill>
              </a:rPr>
              <a:t>Just participate!</a:t>
            </a:r>
          </a:p>
        </p:txBody>
      </p:sp>
    </p:spTree>
    <p:extLst>
      <p:ext uri="{BB962C8B-B14F-4D97-AF65-F5344CB8AC3E}">
        <p14:creationId xmlns:p14="http://schemas.microsoft.com/office/powerpoint/2010/main" val="2586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2068F-D384-EAFF-AB05-57B3A02F7219}"/>
              </a:ext>
            </a:extLst>
          </p:cNvPr>
          <p:cNvSpPr>
            <a:spLocks noGrp="1"/>
          </p:cNvSpPr>
          <p:nvPr>
            <p:ph type="title"/>
          </p:nvPr>
        </p:nvSpPr>
        <p:spPr/>
        <p:txBody>
          <a:bodyPr/>
          <a:lstStyle/>
          <a:p>
            <a:r>
              <a:rPr lang="en-US" b="1"/>
              <a:t>AGENDA</a:t>
            </a:r>
          </a:p>
        </p:txBody>
      </p:sp>
      <p:sp>
        <p:nvSpPr>
          <p:cNvPr id="3" name="Content Placeholder 2">
            <a:extLst>
              <a:ext uri="{FF2B5EF4-FFF2-40B4-BE49-F238E27FC236}">
                <a16:creationId xmlns:a16="http://schemas.microsoft.com/office/drawing/2014/main" id="{ED5251FF-D968-580A-84CE-31CE2C26A25D}"/>
              </a:ext>
            </a:extLst>
          </p:cNvPr>
          <p:cNvSpPr>
            <a:spLocks noGrp="1"/>
          </p:cNvSpPr>
          <p:nvPr>
            <p:ph idx="1"/>
          </p:nvPr>
        </p:nvSpPr>
        <p:spPr/>
        <p:txBody>
          <a:bodyPr>
            <a:normAutofit lnSpcReduction="10000"/>
          </a:bodyPr>
          <a:lstStyle/>
          <a:p>
            <a:r>
              <a:rPr lang="en-US"/>
              <a:t>Intra-Cycle Planning Process</a:t>
            </a:r>
          </a:p>
          <a:p>
            <a:r>
              <a:rPr lang="en-US"/>
              <a:t>Expirations</a:t>
            </a:r>
          </a:p>
          <a:p>
            <a:r>
              <a:rPr lang="en-US"/>
              <a:t>Lessons</a:t>
            </a:r>
          </a:p>
          <a:p>
            <a:pPr lvl="1"/>
            <a:r>
              <a:rPr lang="en-US"/>
              <a:t>Regulations &amp; Guidance</a:t>
            </a:r>
          </a:p>
          <a:p>
            <a:pPr lvl="1"/>
            <a:r>
              <a:rPr lang="en-US"/>
              <a:t>HMP Scope</a:t>
            </a:r>
          </a:p>
          <a:p>
            <a:pPr lvl="1"/>
            <a:r>
              <a:rPr lang="en-US"/>
              <a:t>Where do the data come from?</a:t>
            </a:r>
          </a:p>
          <a:p>
            <a:pPr lvl="1"/>
            <a:r>
              <a:rPr lang="en-US"/>
              <a:t>“Plan to Plan” Coordination</a:t>
            </a:r>
          </a:p>
          <a:p>
            <a:pPr lvl="1"/>
            <a:r>
              <a:rPr lang="en-US"/>
              <a:t>Engagement vs. Extraction</a:t>
            </a:r>
          </a:p>
          <a:p>
            <a:pPr lvl="1"/>
            <a:r>
              <a:rPr lang="en-US"/>
              <a:t>So what?</a:t>
            </a:r>
          </a:p>
          <a:p>
            <a:r>
              <a:rPr lang="en-US"/>
              <a:t>Q&amp;A</a:t>
            </a:r>
          </a:p>
        </p:txBody>
      </p:sp>
    </p:spTree>
    <p:extLst>
      <p:ext uri="{BB962C8B-B14F-4D97-AF65-F5344CB8AC3E}">
        <p14:creationId xmlns:p14="http://schemas.microsoft.com/office/powerpoint/2010/main" val="797242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DBFDC-30C6-22C1-FE9F-F4F6A472E282}"/>
              </a:ext>
            </a:extLst>
          </p:cNvPr>
          <p:cNvSpPr>
            <a:spLocks noGrp="1"/>
          </p:cNvSpPr>
          <p:nvPr>
            <p:ph idx="1"/>
          </p:nvPr>
        </p:nvSpPr>
        <p:spPr/>
        <p:txBody>
          <a:bodyPr/>
          <a:lstStyle/>
          <a:p>
            <a:pPr marL="0" indent="0">
              <a:buNone/>
            </a:pPr>
            <a:r>
              <a:rPr lang="en-US"/>
              <a:t>Dr. Jeffery W. Harvey, CEM</a:t>
            </a:r>
          </a:p>
          <a:p>
            <a:pPr marL="0" indent="0">
              <a:buNone/>
            </a:pPr>
            <a:r>
              <a:rPr lang="en-US"/>
              <a:t>        </a:t>
            </a:r>
            <a:r>
              <a:rPr lang="en-US">
                <a:hlinkClick r:id="rId3"/>
              </a:rPr>
              <a:t>jharvey@jhcpreparedness.com</a:t>
            </a:r>
            <a:r>
              <a:rPr lang="en-US"/>
              <a:t> </a:t>
            </a:r>
            <a:r>
              <a:rPr lang="en-US" i="1"/>
              <a:t>or</a:t>
            </a:r>
            <a:r>
              <a:rPr lang="en-US"/>
              <a:t> </a:t>
            </a:r>
            <a:r>
              <a:rPr lang="en-US">
                <a:hlinkClick r:id="rId4"/>
              </a:rPr>
              <a:t>jefferyharvey@ucwv.edu</a:t>
            </a:r>
            <a:r>
              <a:rPr lang="en-US"/>
              <a:t> </a:t>
            </a:r>
          </a:p>
          <a:p>
            <a:pPr marL="0" indent="0">
              <a:buNone/>
            </a:pPr>
            <a:r>
              <a:rPr lang="en-US"/>
              <a:t>        304-473-1009 (o) </a:t>
            </a:r>
            <a:r>
              <a:rPr lang="en-US" i="1"/>
              <a:t>or </a:t>
            </a:r>
            <a:r>
              <a:rPr lang="en-US"/>
              <a:t>304-613-5292 (c)</a:t>
            </a:r>
          </a:p>
          <a:p>
            <a:pPr marL="0" indent="0">
              <a:buNone/>
            </a:pPr>
            <a:endParaRPr lang="en-US"/>
          </a:p>
          <a:p>
            <a:pPr marL="0" indent="0">
              <a:buNone/>
            </a:pPr>
            <a:r>
              <a:rPr lang="en-US"/>
              <a:t>        Jeffery Harvey</a:t>
            </a:r>
          </a:p>
          <a:p>
            <a:pPr marL="0" indent="0">
              <a:buNone/>
            </a:pPr>
            <a:r>
              <a:rPr lang="en-US"/>
              <a:t>        @JHConsultingLLC</a:t>
            </a:r>
          </a:p>
          <a:p>
            <a:pPr marL="0" indent="0">
              <a:buNone/>
            </a:pPr>
            <a:r>
              <a:rPr lang="en-US"/>
              <a:t>        @jwharvey1978</a:t>
            </a:r>
          </a:p>
          <a:p>
            <a:pPr marL="0" indent="0">
              <a:buNone/>
            </a:pPr>
            <a:r>
              <a:rPr lang="en-US"/>
              <a:t>        @findjeffness.bsky.social</a:t>
            </a:r>
          </a:p>
        </p:txBody>
      </p:sp>
      <p:sp>
        <p:nvSpPr>
          <p:cNvPr id="2" name="Title 1">
            <a:extLst>
              <a:ext uri="{FF2B5EF4-FFF2-40B4-BE49-F238E27FC236}">
                <a16:creationId xmlns:a16="http://schemas.microsoft.com/office/drawing/2014/main" id="{C49D6F73-E2D0-747D-2B61-2970092E2937}"/>
              </a:ext>
            </a:extLst>
          </p:cNvPr>
          <p:cNvSpPr>
            <a:spLocks noGrp="1"/>
          </p:cNvSpPr>
          <p:nvPr>
            <p:ph type="title"/>
          </p:nvPr>
        </p:nvSpPr>
        <p:spPr/>
        <p:txBody>
          <a:bodyPr/>
          <a:lstStyle/>
          <a:p>
            <a:r>
              <a:rPr lang="en-US" b="1"/>
              <a:t>THANK YOU!</a:t>
            </a:r>
          </a:p>
        </p:txBody>
      </p:sp>
      <p:pic>
        <p:nvPicPr>
          <p:cNvPr id="1028" name="Picture 4">
            <a:extLst>
              <a:ext uri="{FF2B5EF4-FFF2-40B4-BE49-F238E27FC236}">
                <a16:creationId xmlns:a16="http://schemas.microsoft.com/office/drawing/2014/main" id="{4DEEEB83-70A2-5615-08DD-EE70426D3B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571" y="492061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uesky and your brand by Heidi Waterhouse">
            <a:extLst>
              <a:ext uri="{FF2B5EF4-FFF2-40B4-BE49-F238E27FC236}">
                <a16:creationId xmlns:a16="http://schemas.microsoft.com/office/drawing/2014/main" id="{6B2865D1-8465-FBBD-BF9A-9A65D54F6D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1571" y="544063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24FEBC2-5748-FB02-648A-5539F693B0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1571" y="439928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3B517CA3-2453-6F66-F81F-C3ADE8806A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1571" y="3891279"/>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Email Round Icon PNG &amp; SVG Design For T-Shirts">
            <a:extLst>
              <a:ext uri="{FF2B5EF4-FFF2-40B4-BE49-F238E27FC236}">
                <a16:creationId xmlns:a16="http://schemas.microsoft.com/office/drawing/2014/main" id="{1C53E670-88E2-B04D-A693-5E7E9F5F466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Email - Free logo icons">
            <a:extLst>
              <a:ext uri="{FF2B5EF4-FFF2-40B4-BE49-F238E27FC236}">
                <a16:creationId xmlns:a16="http://schemas.microsoft.com/office/drawing/2014/main" id="{692CD179-54E3-87F5-0451-DAF6699244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1571" y="234886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ree Telephone Icon PNG Transparent Background, Free Download #3615 -  FreeIconsPNG">
            <a:extLst>
              <a:ext uri="{FF2B5EF4-FFF2-40B4-BE49-F238E27FC236}">
                <a16:creationId xmlns:a16="http://schemas.microsoft.com/office/drawing/2014/main" id="{7C64DAF8-F924-1D3D-080D-1D4154F0E9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1571" y="2872111"/>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579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B1D6A-C6BF-4D07-561F-98B7F15F1E8D}"/>
              </a:ext>
            </a:extLst>
          </p:cNvPr>
          <p:cNvSpPr>
            <a:spLocks noGrp="1"/>
          </p:cNvSpPr>
          <p:nvPr>
            <p:ph type="title"/>
          </p:nvPr>
        </p:nvSpPr>
        <p:spPr/>
        <p:txBody>
          <a:bodyPr/>
          <a:lstStyle/>
          <a:p>
            <a:r>
              <a:rPr lang="en-US" b="1"/>
              <a:t>Intra-Cycle Planning Process</a:t>
            </a:r>
          </a:p>
        </p:txBody>
      </p:sp>
      <p:sp>
        <p:nvSpPr>
          <p:cNvPr id="3" name="Content Placeholder 2">
            <a:extLst>
              <a:ext uri="{FF2B5EF4-FFF2-40B4-BE49-F238E27FC236}">
                <a16:creationId xmlns:a16="http://schemas.microsoft.com/office/drawing/2014/main" id="{625A23FD-9A7B-4F7F-D2BF-2400424CC702}"/>
              </a:ext>
            </a:extLst>
          </p:cNvPr>
          <p:cNvSpPr>
            <a:spLocks noGrp="1"/>
          </p:cNvSpPr>
          <p:nvPr>
            <p:ph idx="1"/>
          </p:nvPr>
        </p:nvSpPr>
        <p:spPr>
          <a:xfrm>
            <a:off x="838200" y="1825625"/>
            <a:ext cx="5744461" cy="4351338"/>
          </a:xfrm>
        </p:spPr>
        <p:txBody>
          <a:bodyPr/>
          <a:lstStyle/>
          <a:p>
            <a:r>
              <a:rPr lang="en-US"/>
              <a:t>General</a:t>
            </a:r>
          </a:p>
          <a:p>
            <a:pPr lvl="1"/>
            <a:r>
              <a:rPr lang="en-US"/>
              <a:t>Plans require updates and re-adoption every </a:t>
            </a:r>
            <a:r>
              <a:rPr lang="en-US" b="1" u="sng"/>
              <a:t>five years</a:t>
            </a:r>
            <a:r>
              <a:rPr lang="en-US"/>
              <a:t>.</a:t>
            </a:r>
          </a:p>
          <a:p>
            <a:pPr lvl="1"/>
            <a:r>
              <a:rPr lang="en-US"/>
              <a:t>“The Wheel” identifies other activities that can support a more robust hazard mitigation program.</a:t>
            </a:r>
          </a:p>
          <a:p>
            <a:pPr lvl="2"/>
            <a:r>
              <a:rPr lang="en-US"/>
              <a:t>Annual meetings</a:t>
            </a:r>
          </a:p>
          <a:p>
            <a:pPr lvl="2"/>
            <a:r>
              <a:rPr lang="en-US"/>
              <a:t>Secure funding</a:t>
            </a:r>
          </a:p>
          <a:p>
            <a:pPr lvl="2"/>
            <a:r>
              <a:rPr lang="en-US"/>
              <a:t>Leave time for a thorough planning process!</a:t>
            </a:r>
          </a:p>
        </p:txBody>
      </p:sp>
      <p:pic>
        <p:nvPicPr>
          <p:cNvPr id="5" name="Picture 4" descr="A diagram of a hazard mitigation plan&#10;&#10;Description automatically generated">
            <a:extLst>
              <a:ext uri="{FF2B5EF4-FFF2-40B4-BE49-F238E27FC236}">
                <a16:creationId xmlns:a16="http://schemas.microsoft.com/office/drawing/2014/main" id="{2274241E-E74A-09DF-90D6-D83DC7CF5159}"/>
              </a:ext>
            </a:extLst>
          </p:cNvPr>
          <p:cNvPicPr>
            <a:picLocks noChangeAspect="1"/>
          </p:cNvPicPr>
          <p:nvPr/>
        </p:nvPicPr>
        <p:blipFill>
          <a:blip r:embed="rId3" cstate="print">
            <a:extLst>
              <a:ext uri="{28A0092B-C50C-407E-A947-70E740481C1C}">
                <a14:useLocalDpi xmlns:a14="http://schemas.microsoft.com/office/drawing/2010/main" val="0"/>
              </a:ext>
            </a:extLst>
          </a:blip>
          <a:srcRect l="7853" t="14489" r="6411" b="23718"/>
          <a:stretch>
            <a:fillRect/>
          </a:stretch>
        </p:blipFill>
        <p:spPr bwMode="auto">
          <a:xfrm>
            <a:off x="6703545" y="1690688"/>
            <a:ext cx="4650255" cy="43373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713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DA0B-4946-D177-56C9-B2BDF181BFF6}"/>
              </a:ext>
            </a:extLst>
          </p:cNvPr>
          <p:cNvSpPr>
            <a:spLocks noGrp="1"/>
          </p:cNvSpPr>
          <p:nvPr>
            <p:ph type="title"/>
          </p:nvPr>
        </p:nvSpPr>
        <p:spPr/>
        <p:txBody>
          <a:bodyPr/>
          <a:lstStyle/>
          <a:p>
            <a:r>
              <a:rPr lang="en-US" b="1"/>
              <a:t>Expirations</a:t>
            </a:r>
          </a:p>
        </p:txBody>
      </p:sp>
      <p:sp>
        <p:nvSpPr>
          <p:cNvPr id="3" name="Content Placeholder 2">
            <a:extLst>
              <a:ext uri="{FF2B5EF4-FFF2-40B4-BE49-F238E27FC236}">
                <a16:creationId xmlns:a16="http://schemas.microsoft.com/office/drawing/2014/main" id="{5D27F316-7989-B34E-CCF6-41B50BDE922C}"/>
              </a:ext>
            </a:extLst>
          </p:cNvPr>
          <p:cNvSpPr>
            <a:spLocks noGrp="1"/>
          </p:cNvSpPr>
          <p:nvPr>
            <p:ph idx="1"/>
          </p:nvPr>
        </p:nvSpPr>
        <p:spPr>
          <a:xfrm>
            <a:off x="5549462" y="5558384"/>
            <a:ext cx="5804338" cy="665327"/>
          </a:xfrm>
        </p:spPr>
        <p:txBody>
          <a:bodyPr>
            <a:normAutofit/>
          </a:bodyPr>
          <a:lstStyle/>
          <a:p>
            <a:pPr marL="0" indent="0" algn="r">
              <a:buNone/>
            </a:pPr>
            <a:r>
              <a:rPr lang="en-US" sz="1600"/>
              <a:t>National Status Map: </a:t>
            </a:r>
            <a:r>
              <a:rPr lang="en-US" sz="1600">
                <a:hlinkClick r:id="rId3"/>
              </a:rPr>
              <a:t>https://www.fema.gov/emergency-managers/risk-management/hazard-mitigation-planning/status</a:t>
            </a:r>
            <a:r>
              <a:rPr lang="en-US" sz="1600"/>
              <a:t> </a:t>
            </a:r>
          </a:p>
        </p:txBody>
      </p:sp>
      <p:sp>
        <p:nvSpPr>
          <p:cNvPr id="4" name="Content Placeholder 2">
            <a:extLst>
              <a:ext uri="{FF2B5EF4-FFF2-40B4-BE49-F238E27FC236}">
                <a16:creationId xmlns:a16="http://schemas.microsoft.com/office/drawing/2014/main" id="{BA831247-25AC-19CC-C8A1-4B88ACB445C9}"/>
              </a:ext>
            </a:extLst>
          </p:cNvPr>
          <p:cNvSpPr txBox="1">
            <a:spLocks/>
          </p:cNvSpPr>
          <p:nvPr/>
        </p:nvSpPr>
        <p:spPr>
          <a:xfrm>
            <a:off x="838200" y="1690688"/>
            <a:ext cx="4326236" cy="4802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rgbClr val="C00000"/>
                </a:solidFill>
              </a:rPr>
              <a:t>Region 1: 08/09/2027</a:t>
            </a:r>
          </a:p>
          <a:p>
            <a:r>
              <a:rPr lang="en-US" sz="1800">
                <a:solidFill>
                  <a:schemeClr val="accent6">
                    <a:lumMod val="75000"/>
                  </a:schemeClr>
                </a:solidFill>
              </a:rPr>
              <a:t>Region 2: 09/05/2029</a:t>
            </a:r>
          </a:p>
          <a:p>
            <a:r>
              <a:rPr lang="en-US" sz="1800">
                <a:solidFill>
                  <a:srgbClr val="C00000"/>
                </a:solidFill>
              </a:rPr>
              <a:t>Region 3: 10/19/2027</a:t>
            </a:r>
          </a:p>
          <a:p>
            <a:r>
              <a:rPr lang="en-US" sz="1800">
                <a:solidFill>
                  <a:srgbClr val="C00000"/>
                </a:solidFill>
              </a:rPr>
              <a:t>Region 4: 09/06/2027</a:t>
            </a:r>
          </a:p>
          <a:p>
            <a:r>
              <a:rPr lang="en-US" sz="1800">
                <a:solidFill>
                  <a:srgbClr val="0070C0"/>
                </a:solidFill>
              </a:rPr>
              <a:t>Region 5: 01/12/2028</a:t>
            </a:r>
          </a:p>
          <a:p>
            <a:r>
              <a:rPr lang="en-US" sz="1800">
                <a:solidFill>
                  <a:schemeClr val="accent6">
                    <a:lumMod val="75000"/>
                  </a:schemeClr>
                </a:solidFill>
              </a:rPr>
              <a:t>Region 6: 08/12/2029</a:t>
            </a:r>
          </a:p>
          <a:p>
            <a:r>
              <a:rPr lang="en-US" sz="1800">
                <a:solidFill>
                  <a:schemeClr val="accent6">
                    <a:lumMod val="75000"/>
                  </a:schemeClr>
                </a:solidFill>
              </a:rPr>
              <a:t>Region 7: 04/02/2029</a:t>
            </a:r>
          </a:p>
          <a:p>
            <a:r>
              <a:rPr lang="en-US" sz="1800">
                <a:solidFill>
                  <a:schemeClr val="accent6">
                    <a:lumMod val="75000"/>
                  </a:schemeClr>
                </a:solidFill>
              </a:rPr>
              <a:t>Region 8: 08/26/2029</a:t>
            </a:r>
          </a:p>
          <a:p>
            <a:r>
              <a:rPr lang="en-US" sz="1800">
                <a:solidFill>
                  <a:srgbClr val="C00000"/>
                </a:solidFill>
              </a:rPr>
              <a:t>Region 9: 01/31/2027</a:t>
            </a:r>
          </a:p>
          <a:p>
            <a:r>
              <a:rPr lang="en-US" sz="1800">
                <a:solidFill>
                  <a:srgbClr val="C00000"/>
                </a:solidFill>
              </a:rPr>
              <a:t>Region 10: 11/08/2027</a:t>
            </a:r>
          </a:p>
          <a:p>
            <a:r>
              <a:rPr lang="en-US" sz="1800">
                <a:solidFill>
                  <a:schemeClr val="accent6">
                    <a:lumMod val="75000"/>
                  </a:schemeClr>
                </a:solidFill>
              </a:rPr>
              <a:t>Region 11: 08/11/2029</a:t>
            </a:r>
          </a:p>
          <a:p>
            <a:r>
              <a:rPr lang="en-US" sz="1800">
                <a:solidFill>
                  <a:schemeClr val="accent6">
                    <a:lumMod val="75000"/>
                  </a:schemeClr>
                </a:solidFill>
              </a:rPr>
              <a:t>Jefferson County: 07/17/2029</a:t>
            </a:r>
          </a:p>
        </p:txBody>
      </p:sp>
      <p:pic>
        <p:nvPicPr>
          <p:cNvPr id="6" name="Picture 5">
            <a:extLst>
              <a:ext uri="{FF2B5EF4-FFF2-40B4-BE49-F238E27FC236}">
                <a16:creationId xmlns:a16="http://schemas.microsoft.com/office/drawing/2014/main" id="{71D34F0B-4649-F0D2-75AA-C9ED42CA1086}"/>
              </a:ext>
            </a:extLst>
          </p:cNvPr>
          <p:cNvPicPr>
            <a:picLocks noChangeAspect="1"/>
          </p:cNvPicPr>
          <p:nvPr/>
        </p:nvPicPr>
        <p:blipFill>
          <a:blip r:embed="rId4"/>
          <a:srcRect l="748" t="11188" r="22523"/>
          <a:stretch>
            <a:fillRect/>
          </a:stretch>
        </p:blipFill>
        <p:spPr>
          <a:xfrm>
            <a:off x="7027564" y="2035537"/>
            <a:ext cx="4326236" cy="3387910"/>
          </a:xfrm>
          <a:prstGeom prst="rect">
            <a:avLst/>
          </a:prstGeom>
          <a:ln>
            <a:solidFill>
              <a:schemeClr val="accent1"/>
            </a:solidFill>
          </a:ln>
        </p:spPr>
      </p:pic>
    </p:spTree>
    <p:extLst>
      <p:ext uri="{BB962C8B-B14F-4D97-AF65-F5344CB8AC3E}">
        <p14:creationId xmlns:p14="http://schemas.microsoft.com/office/powerpoint/2010/main" val="2653876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4F7F"/>
        </a:solidFill>
        <a:effectLst/>
      </p:bgPr>
    </p:bg>
    <p:spTree>
      <p:nvGrpSpPr>
        <p:cNvPr id="1" name="">
          <a:extLst>
            <a:ext uri="{FF2B5EF4-FFF2-40B4-BE49-F238E27FC236}">
              <a16:creationId xmlns:a16="http://schemas.microsoft.com/office/drawing/2014/main" id="{49E51E4D-10D2-3E9F-1D7A-254EE5817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CD0A7D-D7C1-F86A-AFBB-7AAD085D8643}"/>
              </a:ext>
            </a:extLst>
          </p:cNvPr>
          <p:cNvSpPr>
            <a:spLocks noGrp="1"/>
          </p:cNvSpPr>
          <p:nvPr>
            <p:ph type="title"/>
          </p:nvPr>
        </p:nvSpPr>
        <p:spPr/>
        <p:txBody>
          <a:bodyPr/>
          <a:lstStyle/>
          <a:p>
            <a:pPr algn="ctr"/>
            <a:r>
              <a:rPr lang="en-US" sz="5400" b="1">
                <a:solidFill>
                  <a:schemeClr val="bg1"/>
                </a:solidFill>
              </a:rPr>
              <a:t>LESSONS</a:t>
            </a:r>
            <a:endParaRPr lang="en-US" b="1">
              <a:solidFill>
                <a:schemeClr val="bg1"/>
              </a:solidFill>
            </a:endParaRPr>
          </a:p>
        </p:txBody>
      </p:sp>
    </p:spTree>
    <p:extLst>
      <p:ext uri="{BB962C8B-B14F-4D97-AF65-F5344CB8AC3E}">
        <p14:creationId xmlns:p14="http://schemas.microsoft.com/office/powerpoint/2010/main" val="45278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628D-F2D6-480D-E3EB-80323C303447}"/>
              </a:ext>
            </a:extLst>
          </p:cNvPr>
          <p:cNvSpPr>
            <a:spLocks noGrp="1"/>
          </p:cNvSpPr>
          <p:nvPr>
            <p:ph type="title"/>
          </p:nvPr>
        </p:nvSpPr>
        <p:spPr/>
        <p:txBody>
          <a:bodyPr/>
          <a:lstStyle/>
          <a:p>
            <a:r>
              <a:rPr lang="en-US" b="1"/>
              <a:t>Lesson 1: Change is Inevitable</a:t>
            </a:r>
            <a:br>
              <a:rPr lang="en-US" b="1"/>
            </a:br>
            <a:r>
              <a:rPr lang="en-US" b="1">
                <a:solidFill>
                  <a:schemeClr val="bg1">
                    <a:lumMod val="65000"/>
                  </a:schemeClr>
                </a:solidFill>
              </a:rPr>
              <a:t>(</a:t>
            </a:r>
            <a:r>
              <a:rPr lang="en-US" b="1" i="1">
                <a:solidFill>
                  <a:schemeClr val="bg1">
                    <a:lumMod val="65000"/>
                  </a:schemeClr>
                </a:solidFill>
                <a:latin typeface="Times New Roman" panose="02020603050405020304" pitchFamily="18" charset="0"/>
                <a:cs typeface="Times New Roman" panose="02020603050405020304" pitchFamily="18" charset="0"/>
              </a:rPr>
              <a:t>Regulations &amp; Guidance</a:t>
            </a:r>
            <a:r>
              <a:rPr lang="en-US" b="1">
                <a:solidFill>
                  <a:schemeClr val="bg1">
                    <a:lumMod val="65000"/>
                  </a:schemeClr>
                </a:solidFill>
              </a:rPr>
              <a:t>)</a:t>
            </a:r>
          </a:p>
        </p:txBody>
      </p:sp>
      <p:sp>
        <p:nvSpPr>
          <p:cNvPr id="3" name="Content Placeholder 2">
            <a:extLst>
              <a:ext uri="{FF2B5EF4-FFF2-40B4-BE49-F238E27FC236}">
                <a16:creationId xmlns:a16="http://schemas.microsoft.com/office/drawing/2014/main" id="{0BA1F41A-2E5B-616C-2AEA-2E389B746EE6}"/>
              </a:ext>
            </a:extLst>
          </p:cNvPr>
          <p:cNvSpPr>
            <a:spLocks noGrp="1"/>
          </p:cNvSpPr>
          <p:nvPr>
            <p:ph idx="1"/>
          </p:nvPr>
        </p:nvSpPr>
        <p:spPr/>
        <p:txBody>
          <a:bodyPr/>
          <a:lstStyle/>
          <a:p>
            <a:r>
              <a:rPr lang="en-US"/>
              <a:t>Robert T. Stafford Disaster Relief &amp; Emergency Assistance Act</a:t>
            </a:r>
          </a:p>
          <a:p>
            <a:pPr lvl="1"/>
            <a:r>
              <a:rPr lang="en-US"/>
              <a:t>National Flood Insurance Program (NFIP)</a:t>
            </a:r>
          </a:p>
          <a:p>
            <a:pPr lvl="1"/>
            <a:r>
              <a:rPr lang="en-US"/>
              <a:t>High Hazard Potential Dams (HHPD) Program</a:t>
            </a:r>
          </a:p>
          <a:p>
            <a:pPr lvl="2"/>
            <a:r>
              <a:rPr lang="en-US"/>
              <a:t>FEMA Policy 104-008-7 (Note Items B.1.b and B.2.d related to the HMP as an eligibility criterion)</a:t>
            </a:r>
          </a:p>
          <a:p>
            <a:r>
              <a:rPr lang="en-US"/>
              <a:t>Local Mitigation Planning Policy Guide, FP-206-21-002 (effective April 11, 2025)</a:t>
            </a:r>
          </a:p>
          <a:p>
            <a:r>
              <a:rPr lang="en-US"/>
              <a:t>Local Mitigation Planning Handbook (June 2025)</a:t>
            </a:r>
          </a:p>
        </p:txBody>
      </p:sp>
    </p:spTree>
    <p:extLst>
      <p:ext uri="{BB962C8B-B14F-4D97-AF65-F5344CB8AC3E}">
        <p14:creationId xmlns:p14="http://schemas.microsoft.com/office/powerpoint/2010/main" val="1401099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E672-44C5-0DFB-C81F-3F24879E622F}"/>
              </a:ext>
            </a:extLst>
          </p:cNvPr>
          <p:cNvSpPr>
            <a:spLocks noGrp="1"/>
          </p:cNvSpPr>
          <p:nvPr>
            <p:ph type="title"/>
          </p:nvPr>
        </p:nvSpPr>
        <p:spPr/>
        <p:txBody>
          <a:bodyPr/>
          <a:lstStyle/>
          <a:p>
            <a:r>
              <a:rPr lang="en-US" b="1"/>
              <a:t>Lesson 2: Words Matter…and So Do Numbers </a:t>
            </a:r>
            <a:r>
              <a:rPr lang="en-US" b="1">
                <a:solidFill>
                  <a:schemeClr val="bg1">
                    <a:lumMod val="65000"/>
                  </a:schemeClr>
                </a:solidFill>
              </a:rPr>
              <a:t>(</a:t>
            </a:r>
            <a:r>
              <a:rPr lang="en-US" b="1" i="1">
                <a:solidFill>
                  <a:schemeClr val="bg1">
                    <a:lumMod val="65000"/>
                  </a:schemeClr>
                </a:solidFill>
                <a:latin typeface="Times New Roman" panose="02020603050405020304" pitchFamily="18" charset="0"/>
                <a:cs typeface="Times New Roman" panose="02020603050405020304" pitchFamily="18" charset="0"/>
              </a:rPr>
              <a:t>HMP Scope</a:t>
            </a:r>
            <a:r>
              <a:rPr lang="en-US" b="1">
                <a:solidFill>
                  <a:schemeClr val="bg1">
                    <a:lumMod val="65000"/>
                  </a:schemeClr>
                </a:solidFill>
              </a:rPr>
              <a:t>)</a:t>
            </a:r>
          </a:p>
        </p:txBody>
      </p:sp>
      <p:sp>
        <p:nvSpPr>
          <p:cNvPr id="3" name="Content Placeholder 2">
            <a:extLst>
              <a:ext uri="{FF2B5EF4-FFF2-40B4-BE49-F238E27FC236}">
                <a16:creationId xmlns:a16="http://schemas.microsoft.com/office/drawing/2014/main" id="{86EE0023-9A6B-5FE5-B53F-6B3CC62CEF09}"/>
              </a:ext>
            </a:extLst>
          </p:cNvPr>
          <p:cNvSpPr>
            <a:spLocks noGrp="1"/>
          </p:cNvSpPr>
          <p:nvPr>
            <p:ph idx="1"/>
          </p:nvPr>
        </p:nvSpPr>
        <p:spPr>
          <a:xfrm>
            <a:off x="838200" y="1825625"/>
            <a:ext cx="10515600" cy="4900996"/>
          </a:xfrm>
        </p:spPr>
        <p:txBody>
          <a:bodyPr/>
          <a:lstStyle/>
          <a:p>
            <a:r>
              <a:rPr lang="en-US"/>
              <a:t>New Buzz Phrase: </a:t>
            </a:r>
            <a:r>
              <a:rPr lang="en-US" b="1">
                <a:solidFill>
                  <a:schemeClr val="tx2">
                    <a:lumMod val="75000"/>
                    <a:lumOff val="25000"/>
                  </a:schemeClr>
                </a:solidFill>
              </a:rPr>
              <a:t>“Mitigation planning is risk-informed decision making” </a:t>
            </a:r>
            <a:r>
              <a:rPr lang="en-US"/>
              <a:t>(FEMA, 2025, p. 5).</a:t>
            </a:r>
          </a:p>
          <a:p>
            <a:pPr marL="0" indent="0">
              <a:buNone/>
            </a:pPr>
            <a:endParaRPr lang="en-US" sz="1800"/>
          </a:p>
          <a:p>
            <a:r>
              <a:rPr lang="en-US"/>
              <a:t>What </a:t>
            </a:r>
            <a:r>
              <a:rPr lang="en-US" b="1" i="1" u="sng">
                <a:solidFill>
                  <a:srgbClr val="C00000"/>
                </a:solidFill>
                <a:latin typeface="Times New Roman" panose="02020603050405020304" pitchFamily="18" charset="0"/>
                <a:cs typeface="Times New Roman" panose="02020603050405020304" pitchFamily="18" charset="0"/>
              </a:rPr>
              <a:t>has</a:t>
            </a:r>
            <a:r>
              <a:rPr lang="en-US"/>
              <a:t> to be in the hazard mitigation plan?</a:t>
            </a:r>
          </a:p>
          <a:p>
            <a:pPr lvl="1"/>
            <a:r>
              <a:rPr lang="en-US"/>
              <a:t>Risk assessment → </a:t>
            </a:r>
            <a:r>
              <a:rPr lang="en-US" i="1">
                <a:solidFill>
                  <a:schemeClr val="bg1">
                    <a:lumMod val="65000"/>
                  </a:schemeClr>
                </a:solidFill>
                <a:latin typeface="Times New Roman" panose="02020603050405020304" pitchFamily="18" charset="0"/>
                <a:cs typeface="Times New Roman" panose="02020603050405020304" pitchFamily="18" charset="0"/>
              </a:rPr>
              <a:t>Here’s the data. </a:t>
            </a:r>
            <a:r>
              <a:rPr lang="en-US"/>
              <a:t>The risk assessment is the tool that informs you of the risk to support your decision making.</a:t>
            </a:r>
          </a:p>
          <a:p>
            <a:pPr marL="457200" lvl="1" indent="0">
              <a:buNone/>
            </a:pPr>
            <a:endParaRPr lang="en-US" sz="1600"/>
          </a:p>
          <a:p>
            <a:pPr lvl="1"/>
            <a:r>
              <a:rPr lang="en-US"/>
              <a:t>Action plan → </a:t>
            </a:r>
            <a:r>
              <a:rPr lang="en-US" i="1">
                <a:solidFill>
                  <a:schemeClr val="bg1">
                    <a:lumMod val="65000"/>
                  </a:schemeClr>
                </a:solidFill>
                <a:latin typeface="Times New Roman" panose="02020603050405020304" pitchFamily="18" charset="0"/>
                <a:cs typeface="Times New Roman" panose="02020603050405020304" pitchFamily="18" charset="0"/>
              </a:rPr>
              <a:t>What are you going to do about that risk? </a:t>
            </a:r>
            <a:r>
              <a:rPr lang="en-US"/>
              <a:t>These projects are evidence of the decisions you’ve made.</a:t>
            </a:r>
          </a:p>
          <a:p>
            <a:pPr lvl="2"/>
            <a:r>
              <a:rPr lang="en-US"/>
              <a:t>Can include identifying areas where you need additional information</a:t>
            </a:r>
          </a:p>
          <a:p>
            <a:pPr lvl="2"/>
            <a:r>
              <a:rPr lang="en-US"/>
              <a:t>Can include folding more or new partners into the process</a:t>
            </a:r>
          </a:p>
          <a:p>
            <a:pPr lvl="2"/>
            <a:r>
              <a:rPr lang="en-US"/>
              <a:t>Does include the process you’ll use to keep the plan current</a:t>
            </a:r>
          </a:p>
        </p:txBody>
      </p:sp>
    </p:spTree>
    <p:extLst>
      <p:ext uri="{BB962C8B-B14F-4D97-AF65-F5344CB8AC3E}">
        <p14:creationId xmlns:p14="http://schemas.microsoft.com/office/powerpoint/2010/main" val="1112131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0" name="Rectangle 2069">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5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Rectangle 2073">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60,900+ Natural Disaster Stock Illustrations, Royalty-Free Vector Graphics  &amp; Clip Art - iStock | Disaster relief, Hurricane, Flood">
            <a:extLst>
              <a:ext uri="{FF2B5EF4-FFF2-40B4-BE49-F238E27FC236}">
                <a16:creationId xmlns:a16="http://schemas.microsoft.com/office/drawing/2014/main" id="{A80284FD-FF41-DA20-97F9-52296F599EB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180" y="864108"/>
            <a:ext cx="5129784" cy="512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416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0ADF-07D6-3FFE-34E2-4A4647CE839B}"/>
              </a:ext>
            </a:extLst>
          </p:cNvPr>
          <p:cNvSpPr>
            <a:spLocks noGrp="1"/>
          </p:cNvSpPr>
          <p:nvPr>
            <p:ph type="title"/>
          </p:nvPr>
        </p:nvSpPr>
        <p:spPr/>
        <p:txBody>
          <a:bodyPr>
            <a:normAutofit fontScale="90000"/>
          </a:bodyPr>
          <a:lstStyle/>
          <a:p>
            <a:r>
              <a:rPr lang="en-US" b="1"/>
              <a:t>Lesson 3: Speaking of the Numbers…They’re All Around Us </a:t>
            </a:r>
            <a:r>
              <a:rPr lang="en-US" b="1">
                <a:solidFill>
                  <a:schemeClr val="bg1">
                    <a:lumMod val="65000"/>
                  </a:schemeClr>
                </a:solidFill>
              </a:rPr>
              <a:t>(</a:t>
            </a:r>
            <a:r>
              <a:rPr lang="en-US" b="1" i="1">
                <a:solidFill>
                  <a:schemeClr val="bg1">
                    <a:lumMod val="65000"/>
                  </a:schemeClr>
                </a:solidFill>
                <a:latin typeface="Times New Roman" panose="02020603050405020304" pitchFamily="18" charset="0"/>
                <a:cs typeface="Times New Roman" panose="02020603050405020304" pitchFamily="18" charset="0"/>
              </a:rPr>
              <a:t>Now, where do the data come from?</a:t>
            </a:r>
            <a:r>
              <a:rPr lang="en-US" b="1">
                <a:solidFill>
                  <a:schemeClr val="bg1">
                    <a:lumMod val="65000"/>
                  </a:schemeClr>
                </a:solidFill>
              </a:rPr>
              <a:t>)</a:t>
            </a:r>
          </a:p>
        </p:txBody>
      </p:sp>
    </p:spTree>
    <p:extLst>
      <p:ext uri="{BB962C8B-B14F-4D97-AF65-F5344CB8AC3E}">
        <p14:creationId xmlns:p14="http://schemas.microsoft.com/office/powerpoint/2010/main" val="1366855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20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HAZARD MITIGATION PLANNING  Lessons from 20+ Years of Writing Plans</vt:lpstr>
      <vt:lpstr>AGENDA</vt:lpstr>
      <vt:lpstr>Intra-Cycle Planning Process</vt:lpstr>
      <vt:lpstr>Expirations</vt:lpstr>
      <vt:lpstr>LESSONS</vt:lpstr>
      <vt:lpstr>Lesson 1: Change is Inevitable (Regulations &amp; Guidance)</vt:lpstr>
      <vt:lpstr>Lesson 2: Words Matter…and So Do Numbers (HMP Scope)</vt:lpstr>
      <vt:lpstr>PowerPoint Presentation</vt:lpstr>
      <vt:lpstr>Lesson 3: Speaking of the Numbers…They’re All Around Us (Now, where do the data come from?)</vt:lpstr>
      <vt:lpstr>PowerPoint Presentation</vt:lpstr>
      <vt:lpstr>PowerPoint Presentation</vt:lpstr>
      <vt:lpstr>Lesson 4: Tap Into the Potential for Layering Plans (“Plan to Plan” Coordination)</vt:lpstr>
      <vt:lpstr>“Plan to Plan” Coordination (cont.)</vt:lpstr>
      <vt:lpstr>Lesson 5: It Really Is About the People (Engagement vs. Extraction)</vt:lpstr>
      <vt:lpstr>So what?</vt:lpstr>
      <vt:lpstr>So what?</vt:lpstr>
      <vt:lpstr>So what?</vt:lpstr>
      <vt:lpstr>So what?</vt:lpstr>
      <vt:lpstr>So what?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Harvey, Jeffery</dc:creator>
  <cp:revision>1</cp:revision>
  <cp:lastPrinted>2025-06-13T11:47:59Z</cp:lastPrinted>
  <dcterms:created xsi:type="dcterms:W3CDTF">2025-06-12T13:38:52Z</dcterms:created>
  <dcterms:modified xsi:type="dcterms:W3CDTF">2025-06-13T11:53:02Z</dcterms:modified>
</cp:coreProperties>
</file>