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1" r:id="rId2"/>
  </p:sldMasterIdLst>
  <p:notesMasterIdLst>
    <p:notesMasterId r:id="rId21"/>
  </p:notesMasterIdLst>
  <p:sldIdLst>
    <p:sldId id="302" r:id="rId3"/>
    <p:sldId id="256" r:id="rId4"/>
    <p:sldId id="307" r:id="rId5"/>
    <p:sldId id="306" r:id="rId6"/>
    <p:sldId id="338" r:id="rId7"/>
    <p:sldId id="337" r:id="rId8"/>
    <p:sldId id="339" r:id="rId9"/>
    <p:sldId id="327" r:id="rId10"/>
    <p:sldId id="326" r:id="rId11"/>
    <p:sldId id="325" r:id="rId12"/>
    <p:sldId id="328" r:id="rId13"/>
    <p:sldId id="345" r:id="rId14"/>
    <p:sldId id="346" r:id="rId15"/>
    <p:sldId id="342" r:id="rId16"/>
    <p:sldId id="343" r:id="rId17"/>
    <p:sldId id="344" r:id="rId18"/>
    <p:sldId id="347" r:id="rId19"/>
    <p:sldId id="321" r:id="rId20"/>
  </p:sldIdLst>
  <p:sldSz cx="12192000" cy="6858000"/>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57800796-965B-A14E-814F-2DBFD8FC0728}" name="Farkas, Brian" initials="FB" userId="S::0512200288@FEMA.DHS.GOV::1c88307d-dcdd-4313-8348-0e2b038e79db"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6283" autoAdjust="0"/>
  </p:normalViewPr>
  <p:slideViewPr>
    <p:cSldViewPr snapToGrid="0">
      <p:cViewPr varScale="1">
        <p:scale>
          <a:sx n="107" d="100"/>
          <a:sy n="107" d="100"/>
        </p:scale>
        <p:origin x="750" y="114"/>
      </p:cViewPr>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microsoft.com/office/2018/10/relationships/authors" Target="authors.xml"/><Relationship Id="rId3" Type="http://schemas.openxmlformats.org/officeDocument/2006/relationships/slide" Target="slides/slide1.xml"/><Relationship Id="rId21" Type="http://schemas.openxmlformats.org/officeDocument/2006/relationships/notesMaster" Target="notesMasters/notes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6653" tIns="48327" rIns="96653" bIns="48327" rtlCol="0"/>
          <a:lstStyle>
            <a:lvl1pPr algn="l">
              <a:defRPr sz="1200"/>
            </a:lvl1pPr>
          </a:lstStyle>
          <a:p>
            <a:endParaRPr lang="en-US" dirty="0"/>
          </a:p>
        </p:txBody>
      </p:sp>
      <p:sp>
        <p:nvSpPr>
          <p:cNvPr id="3" name="Date Placeholder 2"/>
          <p:cNvSpPr>
            <a:spLocks noGrp="1"/>
          </p:cNvSpPr>
          <p:nvPr>
            <p:ph type="dt" idx="1"/>
          </p:nvPr>
        </p:nvSpPr>
        <p:spPr>
          <a:xfrm>
            <a:off x="4143587" y="0"/>
            <a:ext cx="3169920" cy="481727"/>
          </a:xfrm>
          <a:prstGeom prst="rect">
            <a:avLst/>
          </a:prstGeom>
        </p:spPr>
        <p:txBody>
          <a:bodyPr vert="horz" lIns="96653" tIns="48327" rIns="96653" bIns="48327" rtlCol="0"/>
          <a:lstStyle>
            <a:lvl1pPr algn="r">
              <a:defRPr sz="1200"/>
            </a:lvl1pPr>
          </a:lstStyle>
          <a:p>
            <a:fld id="{82AD5D69-0CC7-4FA8-AE8B-A0EB7A8AAEF7}" type="datetimeFigureOut">
              <a:rPr lang="en-US" smtClean="0"/>
              <a:t>6/9/2025</a:t>
            </a:fld>
            <a:endParaRPr lang="en-US" dirty="0"/>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6653" tIns="48327" rIns="96653" bIns="48327" rtlCol="0" anchor="ctr"/>
          <a:lstStyle/>
          <a:p>
            <a:endParaRPr lang="en-US" dirty="0"/>
          </a:p>
        </p:txBody>
      </p:sp>
      <p:sp>
        <p:nvSpPr>
          <p:cNvPr id="5" name="Notes Placeholder 4"/>
          <p:cNvSpPr>
            <a:spLocks noGrp="1"/>
          </p:cNvSpPr>
          <p:nvPr>
            <p:ph type="body" sz="quarter" idx="3"/>
          </p:nvPr>
        </p:nvSpPr>
        <p:spPr>
          <a:xfrm>
            <a:off x="731520" y="4620577"/>
            <a:ext cx="5852160" cy="3780473"/>
          </a:xfrm>
          <a:prstGeom prst="rect">
            <a:avLst/>
          </a:prstGeom>
        </p:spPr>
        <p:txBody>
          <a:bodyPr vert="horz" lIns="96653" tIns="48327" rIns="96653" bIns="48327"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5"/>
            <a:ext cx="3169920" cy="481726"/>
          </a:xfrm>
          <a:prstGeom prst="rect">
            <a:avLst/>
          </a:prstGeom>
        </p:spPr>
        <p:txBody>
          <a:bodyPr vert="horz" lIns="96653" tIns="48327" rIns="96653" bIns="48327" rtlCol="0" anchor="b"/>
          <a:lstStyle>
            <a:lvl1pPr algn="l">
              <a:defRPr sz="1200"/>
            </a:lvl1pPr>
          </a:lstStyle>
          <a:p>
            <a:endParaRPr lang="en-US" dirty="0"/>
          </a:p>
        </p:txBody>
      </p:sp>
      <p:sp>
        <p:nvSpPr>
          <p:cNvPr id="7" name="Slide Number Placeholder 6"/>
          <p:cNvSpPr>
            <a:spLocks noGrp="1"/>
          </p:cNvSpPr>
          <p:nvPr>
            <p:ph type="sldNum" sz="quarter" idx="5"/>
          </p:nvPr>
        </p:nvSpPr>
        <p:spPr>
          <a:xfrm>
            <a:off x="4143587" y="9119475"/>
            <a:ext cx="3169920" cy="481726"/>
          </a:xfrm>
          <a:prstGeom prst="rect">
            <a:avLst/>
          </a:prstGeom>
        </p:spPr>
        <p:txBody>
          <a:bodyPr vert="horz" lIns="96653" tIns="48327" rIns="96653" bIns="48327" rtlCol="0" anchor="b"/>
          <a:lstStyle>
            <a:lvl1pPr algn="r">
              <a:defRPr sz="1200"/>
            </a:lvl1pPr>
          </a:lstStyle>
          <a:p>
            <a:fld id="{0463138D-7883-48E6-9AF6-C1A2829357B9}" type="slidenum">
              <a:rPr lang="en-US" smtClean="0"/>
              <a:t>‹#›</a:t>
            </a:fld>
            <a:endParaRPr lang="en-US" dirty="0"/>
          </a:p>
        </p:txBody>
      </p:sp>
    </p:spTree>
    <p:extLst>
      <p:ext uri="{BB962C8B-B14F-4D97-AF65-F5344CB8AC3E}">
        <p14:creationId xmlns:p14="http://schemas.microsoft.com/office/powerpoint/2010/main" val="25801480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Title slide + Image Option 2</a:t>
            </a:r>
          </a:p>
        </p:txBody>
      </p:sp>
      <p:sp>
        <p:nvSpPr>
          <p:cNvPr id="4" name="Slide Number Placeholder 3"/>
          <p:cNvSpPr>
            <a:spLocks noGrp="1"/>
          </p:cNvSpPr>
          <p:nvPr>
            <p:ph type="sldNum" sz="quarter" idx="5"/>
          </p:nvPr>
        </p:nvSpPr>
        <p:spPr/>
        <p:txBody>
          <a:bodyPr/>
          <a:lstStyle/>
          <a:p>
            <a:fld id="{4BAF53EF-993C-FF42-8B62-CEF57763A78D}" type="slidenum">
              <a:rPr lang="en-US" smtClean="0"/>
              <a:t>1</a:t>
            </a:fld>
            <a:endParaRPr lang="en-US" dirty="0"/>
          </a:p>
        </p:txBody>
      </p:sp>
    </p:spTree>
    <p:extLst>
      <p:ext uri="{BB962C8B-B14F-4D97-AF65-F5344CB8AC3E}">
        <p14:creationId xmlns:p14="http://schemas.microsoft.com/office/powerpoint/2010/main" val="42209053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A58C38-90F1-5FD9-D23F-C876D443C6A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295C0A0-3E55-E1E2-62FA-A4B9B54BE62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447758F-968E-FFC7-1BAA-E1DA63B68471}"/>
              </a:ext>
            </a:extLst>
          </p:cNvPr>
          <p:cNvSpPr>
            <a:spLocks noGrp="1"/>
          </p:cNvSpPr>
          <p:nvPr>
            <p:ph type="dt" sz="half" idx="10"/>
          </p:nvPr>
        </p:nvSpPr>
        <p:spPr/>
        <p:txBody>
          <a:bodyPr/>
          <a:lstStyle/>
          <a:p>
            <a:fld id="{751F4DB7-855F-406D-86F7-D5EF31E1B899}" type="datetime1">
              <a:rPr lang="en-US" smtClean="0"/>
              <a:t>6/9/2025</a:t>
            </a:fld>
            <a:endParaRPr lang="en-US" dirty="0"/>
          </a:p>
        </p:txBody>
      </p:sp>
      <p:sp>
        <p:nvSpPr>
          <p:cNvPr id="5" name="Footer Placeholder 4">
            <a:extLst>
              <a:ext uri="{FF2B5EF4-FFF2-40B4-BE49-F238E27FC236}">
                <a16:creationId xmlns:a16="http://schemas.microsoft.com/office/drawing/2014/main" id="{CED7C4E6-5377-9C75-0677-9B6C50C6D5F3}"/>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C91390CC-0D18-3159-9FC8-C0FFBDA7E8F5}"/>
              </a:ext>
            </a:extLst>
          </p:cNvPr>
          <p:cNvSpPr>
            <a:spLocks noGrp="1"/>
          </p:cNvSpPr>
          <p:nvPr>
            <p:ph type="sldNum" sz="quarter" idx="12"/>
          </p:nvPr>
        </p:nvSpPr>
        <p:spPr/>
        <p:txBody>
          <a:bodyPr/>
          <a:lstStyle/>
          <a:p>
            <a:fld id="{6419472E-0FDD-4047-83EF-3D77A9D21403}" type="slidenum">
              <a:rPr lang="en-US" smtClean="0"/>
              <a:t>‹#›</a:t>
            </a:fld>
            <a:endParaRPr lang="en-US" dirty="0"/>
          </a:p>
        </p:txBody>
      </p:sp>
    </p:spTree>
    <p:extLst>
      <p:ext uri="{BB962C8B-B14F-4D97-AF65-F5344CB8AC3E}">
        <p14:creationId xmlns:p14="http://schemas.microsoft.com/office/powerpoint/2010/main" val="7060505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0EF4CD-CC67-4371-5148-6F9FC10E68A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B5D661D-92C0-4026-8165-D41FA46EFB6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CA6125A-7420-2B5B-1C90-BD4E40AD7FB9}"/>
              </a:ext>
            </a:extLst>
          </p:cNvPr>
          <p:cNvSpPr>
            <a:spLocks noGrp="1"/>
          </p:cNvSpPr>
          <p:nvPr>
            <p:ph type="dt" sz="half" idx="10"/>
          </p:nvPr>
        </p:nvSpPr>
        <p:spPr/>
        <p:txBody>
          <a:bodyPr/>
          <a:lstStyle/>
          <a:p>
            <a:fld id="{BC8A5C0B-252B-4B03-A139-EE9E37074EEB}" type="datetime1">
              <a:rPr lang="en-US" smtClean="0"/>
              <a:t>6/9/2025</a:t>
            </a:fld>
            <a:endParaRPr lang="en-US" dirty="0"/>
          </a:p>
        </p:txBody>
      </p:sp>
      <p:sp>
        <p:nvSpPr>
          <p:cNvPr id="5" name="Footer Placeholder 4">
            <a:extLst>
              <a:ext uri="{FF2B5EF4-FFF2-40B4-BE49-F238E27FC236}">
                <a16:creationId xmlns:a16="http://schemas.microsoft.com/office/drawing/2014/main" id="{904092F2-6198-77A5-3EE7-2C97103967F3}"/>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E754F7BE-3148-C774-72E8-4C811EAE00AC}"/>
              </a:ext>
            </a:extLst>
          </p:cNvPr>
          <p:cNvSpPr>
            <a:spLocks noGrp="1"/>
          </p:cNvSpPr>
          <p:nvPr>
            <p:ph type="sldNum" sz="quarter" idx="12"/>
          </p:nvPr>
        </p:nvSpPr>
        <p:spPr/>
        <p:txBody>
          <a:bodyPr/>
          <a:lstStyle/>
          <a:p>
            <a:fld id="{6419472E-0FDD-4047-83EF-3D77A9D21403}" type="slidenum">
              <a:rPr lang="en-US" smtClean="0"/>
              <a:t>‹#›</a:t>
            </a:fld>
            <a:endParaRPr lang="en-US" dirty="0"/>
          </a:p>
        </p:txBody>
      </p:sp>
    </p:spTree>
    <p:extLst>
      <p:ext uri="{BB962C8B-B14F-4D97-AF65-F5344CB8AC3E}">
        <p14:creationId xmlns:p14="http://schemas.microsoft.com/office/powerpoint/2010/main" val="16267542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CCA96D7-1B59-6843-0818-70194BE4C4E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1E31F1F-62D0-109C-1F83-4262647E39C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5F0D996-DE58-5B9F-8D6E-420D37CA6B0E}"/>
              </a:ext>
            </a:extLst>
          </p:cNvPr>
          <p:cNvSpPr>
            <a:spLocks noGrp="1"/>
          </p:cNvSpPr>
          <p:nvPr>
            <p:ph type="dt" sz="half" idx="10"/>
          </p:nvPr>
        </p:nvSpPr>
        <p:spPr/>
        <p:txBody>
          <a:bodyPr/>
          <a:lstStyle/>
          <a:p>
            <a:fld id="{177330CC-AF7E-4A7F-B0FB-E3A0E3E632C7}" type="datetime1">
              <a:rPr lang="en-US" smtClean="0"/>
              <a:t>6/9/2025</a:t>
            </a:fld>
            <a:endParaRPr lang="en-US" dirty="0"/>
          </a:p>
        </p:txBody>
      </p:sp>
      <p:sp>
        <p:nvSpPr>
          <p:cNvPr id="5" name="Footer Placeholder 4">
            <a:extLst>
              <a:ext uri="{FF2B5EF4-FFF2-40B4-BE49-F238E27FC236}">
                <a16:creationId xmlns:a16="http://schemas.microsoft.com/office/drawing/2014/main" id="{EFEA9907-5F00-FE49-F5BC-8EE4AC7FBDAE}"/>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BCDFA584-EDBC-59C4-AC4A-C287F1D52AB4}"/>
              </a:ext>
            </a:extLst>
          </p:cNvPr>
          <p:cNvSpPr>
            <a:spLocks noGrp="1"/>
          </p:cNvSpPr>
          <p:nvPr>
            <p:ph type="sldNum" sz="quarter" idx="12"/>
          </p:nvPr>
        </p:nvSpPr>
        <p:spPr/>
        <p:txBody>
          <a:bodyPr/>
          <a:lstStyle/>
          <a:p>
            <a:fld id="{6419472E-0FDD-4047-83EF-3D77A9D21403}" type="slidenum">
              <a:rPr lang="en-US" smtClean="0"/>
              <a:t>‹#›</a:t>
            </a:fld>
            <a:endParaRPr lang="en-US" dirty="0"/>
          </a:p>
        </p:txBody>
      </p:sp>
    </p:spTree>
    <p:extLst>
      <p:ext uri="{BB962C8B-B14F-4D97-AF65-F5344CB8AC3E}">
        <p14:creationId xmlns:p14="http://schemas.microsoft.com/office/powerpoint/2010/main" val="291045266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1_Title Slide (low ink)">
    <p:bg>
      <p:bgRef idx="1001">
        <a:schemeClr val="bg1"/>
      </p:bgRef>
    </p:bg>
    <p:spTree>
      <p:nvGrpSpPr>
        <p:cNvPr id="1" name=""/>
        <p:cNvGrpSpPr/>
        <p:nvPr/>
      </p:nvGrpSpPr>
      <p:grpSpPr>
        <a:xfrm>
          <a:off x="0" y="0"/>
          <a:ext cx="0" cy="0"/>
          <a:chOff x="0" y="0"/>
          <a:chExt cx="0" cy="0"/>
        </a:xfrm>
      </p:grpSpPr>
      <p:pic>
        <p:nvPicPr>
          <p:cNvPr id="10" name="Picture 9" descr="A view of a city&#10;&#10;Description automatically generated">
            <a:extLst>
              <a:ext uri="{FF2B5EF4-FFF2-40B4-BE49-F238E27FC236}">
                <a16:creationId xmlns:a16="http://schemas.microsoft.com/office/drawing/2014/main" id="{2D061912-18C8-41D6-8A7B-B688E67B5E5B}"/>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Rectangle 1">
            <a:extLst>
              <a:ext uri="{FF2B5EF4-FFF2-40B4-BE49-F238E27FC236}">
                <a16:creationId xmlns:a16="http://schemas.microsoft.com/office/drawing/2014/main" id="{7719D287-29F9-DE44-9F1C-D54D423E2DB4}"/>
              </a:ext>
            </a:extLst>
          </p:cNvPr>
          <p:cNvSpPr/>
          <p:nvPr userDrawn="1"/>
        </p:nvSpPr>
        <p:spPr>
          <a:xfrm>
            <a:off x="-3437" y="-10246"/>
            <a:ext cx="12192000" cy="6858002"/>
          </a:xfrm>
          <a:prstGeom prst="rect">
            <a:avLst/>
          </a:prstGeom>
          <a:solidFill>
            <a:srgbClr val="005288">
              <a:alpha val="67059"/>
            </a:srgbClr>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sp>
        <p:nvSpPr>
          <p:cNvPr id="3" name="Title 2"/>
          <p:cNvSpPr>
            <a:spLocks noGrp="1"/>
          </p:cNvSpPr>
          <p:nvPr>
            <p:ph type="title"/>
          </p:nvPr>
        </p:nvSpPr>
        <p:spPr>
          <a:xfrm>
            <a:off x="738190" y="390543"/>
            <a:ext cx="10708748" cy="1816925"/>
          </a:xfrm>
        </p:spPr>
        <p:txBody>
          <a:bodyPr lIns="0" tIns="0" rIns="0" bIns="0" anchor="b" anchorCtr="0">
            <a:noAutofit/>
          </a:bodyPr>
          <a:lstStyle>
            <a:lvl1pPr>
              <a:lnSpc>
                <a:spcPct val="90000"/>
              </a:lnSpc>
              <a:defRPr sz="5400" b="0" i="0">
                <a:solidFill>
                  <a:schemeClr val="bg1"/>
                </a:solidFill>
                <a:latin typeface="Franklin Gothic Medium" panose="020B0603020102020204" pitchFamily="34" charset="0"/>
                <a:cs typeface="Times New Roman" panose="02020603050405020304" pitchFamily="18" charset="0"/>
              </a:defRPr>
            </a:lvl1pPr>
          </a:lstStyle>
          <a:p>
            <a:r>
              <a:rPr lang="en-US" dirty="0"/>
              <a:t>Click to edit Master title style</a:t>
            </a:r>
          </a:p>
        </p:txBody>
      </p:sp>
      <p:sp>
        <p:nvSpPr>
          <p:cNvPr id="6" name="Text Placeholder 5"/>
          <p:cNvSpPr>
            <a:spLocks noGrp="1"/>
          </p:cNvSpPr>
          <p:nvPr>
            <p:ph type="body" sz="quarter" idx="10"/>
          </p:nvPr>
        </p:nvSpPr>
        <p:spPr>
          <a:xfrm>
            <a:off x="738189" y="2280634"/>
            <a:ext cx="10708748" cy="1148366"/>
          </a:xfrm>
        </p:spPr>
        <p:txBody>
          <a:bodyPr lIns="0" tIns="0" rIns="0" bIns="0">
            <a:normAutofit/>
          </a:bodyPr>
          <a:lstStyle>
            <a:lvl1pPr marL="0" indent="0">
              <a:buNone/>
              <a:defRPr sz="2400" b="0" i="0">
                <a:solidFill>
                  <a:schemeClr val="bg1"/>
                </a:solidFill>
                <a:latin typeface="Franklin Gothic Medium" panose="020B0603020102020204" pitchFamily="34" charset="0"/>
                <a:cs typeface="Times New Roman" panose="02020603050405020304" pitchFamily="18" charset="0"/>
              </a:defRPr>
            </a:lvl1pPr>
          </a:lstStyle>
          <a:p>
            <a:pPr lvl="0"/>
            <a:r>
              <a:rPr lang="en-US" dirty="0"/>
              <a:t>Click to edit Master text styles</a:t>
            </a:r>
          </a:p>
        </p:txBody>
      </p:sp>
      <p:pic>
        <p:nvPicPr>
          <p:cNvPr id="7" name="Picture 6">
            <a:extLst>
              <a:ext uri="{FF2B5EF4-FFF2-40B4-BE49-F238E27FC236}">
                <a16:creationId xmlns:a16="http://schemas.microsoft.com/office/drawing/2014/main" id="{4877AD55-8AE7-B04C-A183-19CD2864A015}"/>
              </a:ext>
            </a:extLst>
          </p:cNvPr>
          <p:cNvPicPr>
            <a:picLocks noChangeAspect="1"/>
          </p:cNvPicPr>
          <p:nvPr userDrawn="1"/>
        </p:nvPicPr>
        <p:blipFill>
          <a:blip r:embed="rId3"/>
          <a:stretch>
            <a:fillRect/>
          </a:stretch>
        </p:blipFill>
        <p:spPr>
          <a:xfrm>
            <a:off x="738189" y="3829059"/>
            <a:ext cx="3698875" cy="1318085"/>
          </a:xfrm>
          <a:prstGeom prst="rect">
            <a:avLst/>
          </a:prstGeom>
        </p:spPr>
      </p:pic>
    </p:spTree>
    <p:extLst>
      <p:ext uri="{BB962C8B-B14F-4D97-AF65-F5344CB8AC3E}">
        <p14:creationId xmlns:p14="http://schemas.microsoft.com/office/powerpoint/2010/main" val="2086678431"/>
      </p:ext>
    </p:extLst>
  </p:cSld>
  <p:clrMapOvr>
    <a:overrideClrMapping bg1="lt1" tx1="dk1" bg2="lt2" tx2="dk2" accent1="accent1" accent2="accent2" accent3="accent3" accent4="accent4" accent5="accent5" accent6="accent6" hlink="hlink" folHlink="folHlink"/>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Title Slide (low ink)">
    <p:spTree>
      <p:nvGrpSpPr>
        <p:cNvPr id="1" name=""/>
        <p:cNvGrpSpPr/>
        <p:nvPr/>
      </p:nvGrpSpPr>
      <p:grpSpPr>
        <a:xfrm>
          <a:off x="0" y="0"/>
          <a:ext cx="0" cy="0"/>
          <a:chOff x="0" y="0"/>
          <a:chExt cx="0" cy="0"/>
        </a:xfrm>
      </p:grpSpPr>
      <p:sp>
        <p:nvSpPr>
          <p:cNvPr id="3" name="Title 2"/>
          <p:cNvSpPr>
            <a:spLocks noGrp="1"/>
          </p:cNvSpPr>
          <p:nvPr>
            <p:ph type="title"/>
          </p:nvPr>
        </p:nvSpPr>
        <p:spPr>
          <a:xfrm>
            <a:off x="738189" y="2164956"/>
            <a:ext cx="10715627" cy="743347"/>
          </a:xfrm>
        </p:spPr>
        <p:txBody>
          <a:bodyPr>
            <a:normAutofit/>
          </a:bodyPr>
          <a:lstStyle>
            <a:lvl1pPr>
              <a:defRPr sz="4000" b="0">
                <a:solidFill>
                  <a:srgbClr val="005288"/>
                </a:solidFill>
                <a:latin typeface="+mj-lt"/>
                <a:cs typeface="Arial"/>
              </a:defRPr>
            </a:lvl1pPr>
          </a:lstStyle>
          <a:p>
            <a:r>
              <a:rPr lang="en-US" dirty="0"/>
              <a:t>Click to edit Master title style</a:t>
            </a:r>
          </a:p>
        </p:txBody>
      </p:sp>
      <p:sp>
        <p:nvSpPr>
          <p:cNvPr id="6" name="Text Placeholder 5"/>
          <p:cNvSpPr>
            <a:spLocks noGrp="1"/>
          </p:cNvSpPr>
          <p:nvPr>
            <p:ph type="body" sz="quarter" idx="10"/>
          </p:nvPr>
        </p:nvSpPr>
        <p:spPr>
          <a:xfrm>
            <a:off x="745067" y="2895600"/>
            <a:ext cx="10708748" cy="1148366"/>
          </a:xfrm>
        </p:spPr>
        <p:txBody>
          <a:bodyPr>
            <a:normAutofit/>
          </a:bodyPr>
          <a:lstStyle>
            <a:lvl1pPr marL="0" indent="0">
              <a:buNone/>
              <a:defRPr sz="1600">
                <a:solidFill>
                  <a:srgbClr val="43484E"/>
                </a:solidFill>
                <a:latin typeface="+mj-lt"/>
                <a:cs typeface="Arial"/>
              </a:defRPr>
            </a:lvl1pPr>
          </a:lstStyle>
          <a:p>
            <a:pPr lvl="0"/>
            <a:r>
              <a:rPr lang="en-US" dirty="0"/>
              <a:t>Click to edit Master text styles</a:t>
            </a:r>
          </a:p>
        </p:txBody>
      </p:sp>
      <p:pic>
        <p:nvPicPr>
          <p:cNvPr id="5" name="Picture 4">
            <a:extLst>
              <a:ext uri="{FF2B5EF4-FFF2-40B4-BE49-F238E27FC236}">
                <a16:creationId xmlns:a16="http://schemas.microsoft.com/office/drawing/2014/main" id="{C8007AB3-9044-9E49-80A1-0B6479D03B88}"/>
              </a:ext>
            </a:extLst>
          </p:cNvPr>
          <p:cNvPicPr>
            <a:picLocks noChangeAspect="1"/>
          </p:cNvPicPr>
          <p:nvPr userDrawn="1"/>
        </p:nvPicPr>
        <p:blipFill>
          <a:blip r:embed="rId2"/>
          <a:stretch>
            <a:fillRect/>
          </a:stretch>
        </p:blipFill>
        <p:spPr>
          <a:xfrm>
            <a:off x="745067" y="4372332"/>
            <a:ext cx="3269721" cy="1165157"/>
          </a:xfrm>
          <a:prstGeom prst="rect">
            <a:avLst/>
          </a:prstGeom>
        </p:spPr>
      </p:pic>
    </p:spTree>
    <p:extLst>
      <p:ext uri="{BB962C8B-B14F-4D97-AF65-F5344CB8AC3E}">
        <p14:creationId xmlns:p14="http://schemas.microsoft.com/office/powerpoint/2010/main" val="174741893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1_Title Slide (low ink)">
    <p:bg>
      <p:bgRef idx="1001">
        <a:schemeClr val="bg1"/>
      </p:bgRef>
    </p:bg>
    <p:spTree>
      <p:nvGrpSpPr>
        <p:cNvPr id="1" name=""/>
        <p:cNvGrpSpPr/>
        <p:nvPr/>
      </p:nvGrpSpPr>
      <p:grpSpPr>
        <a:xfrm>
          <a:off x="0" y="0"/>
          <a:ext cx="0" cy="0"/>
          <a:chOff x="0" y="0"/>
          <a:chExt cx="0" cy="0"/>
        </a:xfrm>
      </p:grpSpPr>
      <p:pic>
        <p:nvPicPr>
          <p:cNvPr id="10" name="Picture 9" descr="A view of a city&#10;&#10;Description automatically generated">
            <a:extLst>
              <a:ext uri="{FF2B5EF4-FFF2-40B4-BE49-F238E27FC236}">
                <a16:creationId xmlns:a16="http://schemas.microsoft.com/office/drawing/2014/main" id="{2D061912-18C8-41D6-8A7B-B688E67B5E5B}"/>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Rectangle 1">
            <a:extLst>
              <a:ext uri="{FF2B5EF4-FFF2-40B4-BE49-F238E27FC236}">
                <a16:creationId xmlns:a16="http://schemas.microsoft.com/office/drawing/2014/main" id="{7719D287-29F9-DE44-9F1C-D54D423E2DB4}"/>
              </a:ext>
            </a:extLst>
          </p:cNvPr>
          <p:cNvSpPr/>
          <p:nvPr userDrawn="1"/>
        </p:nvSpPr>
        <p:spPr>
          <a:xfrm>
            <a:off x="-3437" y="-10246"/>
            <a:ext cx="12192000" cy="6858002"/>
          </a:xfrm>
          <a:prstGeom prst="rect">
            <a:avLst/>
          </a:prstGeom>
          <a:solidFill>
            <a:srgbClr val="005288">
              <a:alpha val="67059"/>
            </a:srgbClr>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sp>
        <p:nvSpPr>
          <p:cNvPr id="3" name="Title 2"/>
          <p:cNvSpPr>
            <a:spLocks noGrp="1"/>
          </p:cNvSpPr>
          <p:nvPr>
            <p:ph type="title"/>
          </p:nvPr>
        </p:nvSpPr>
        <p:spPr>
          <a:xfrm>
            <a:off x="738190" y="390543"/>
            <a:ext cx="10708748" cy="1816925"/>
          </a:xfrm>
        </p:spPr>
        <p:txBody>
          <a:bodyPr lIns="0" tIns="0" rIns="0" bIns="0" anchor="b" anchorCtr="0">
            <a:noAutofit/>
          </a:bodyPr>
          <a:lstStyle>
            <a:lvl1pPr>
              <a:lnSpc>
                <a:spcPct val="90000"/>
              </a:lnSpc>
              <a:defRPr sz="5400" b="0" i="0">
                <a:solidFill>
                  <a:schemeClr val="bg1"/>
                </a:solidFill>
                <a:latin typeface="Franklin Gothic Medium" panose="020B0603020102020204" pitchFamily="34" charset="0"/>
                <a:cs typeface="Times New Roman" panose="02020603050405020304" pitchFamily="18" charset="0"/>
              </a:defRPr>
            </a:lvl1pPr>
          </a:lstStyle>
          <a:p>
            <a:r>
              <a:rPr lang="en-US" dirty="0"/>
              <a:t>Click to edit Master title style</a:t>
            </a:r>
          </a:p>
        </p:txBody>
      </p:sp>
      <p:sp>
        <p:nvSpPr>
          <p:cNvPr id="6" name="Text Placeholder 5"/>
          <p:cNvSpPr>
            <a:spLocks noGrp="1"/>
          </p:cNvSpPr>
          <p:nvPr>
            <p:ph type="body" sz="quarter" idx="10"/>
          </p:nvPr>
        </p:nvSpPr>
        <p:spPr>
          <a:xfrm>
            <a:off x="738189" y="2280634"/>
            <a:ext cx="10708748" cy="1148366"/>
          </a:xfrm>
        </p:spPr>
        <p:txBody>
          <a:bodyPr lIns="0" tIns="0" rIns="0" bIns="0">
            <a:normAutofit/>
          </a:bodyPr>
          <a:lstStyle>
            <a:lvl1pPr marL="0" indent="0">
              <a:buNone/>
              <a:defRPr sz="2400" b="0" i="0">
                <a:solidFill>
                  <a:schemeClr val="bg1"/>
                </a:solidFill>
                <a:latin typeface="Franklin Gothic Medium" panose="020B0603020102020204" pitchFamily="34" charset="0"/>
                <a:cs typeface="Times New Roman" panose="02020603050405020304" pitchFamily="18" charset="0"/>
              </a:defRPr>
            </a:lvl1pPr>
          </a:lstStyle>
          <a:p>
            <a:pPr lvl="0"/>
            <a:r>
              <a:rPr lang="en-US" dirty="0"/>
              <a:t>Click to edit Master text styles</a:t>
            </a:r>
          </a:p>
        </p:txBody>
      </p:sp>
      <p:pic>
        <p:nvPicPr>
          <p:cNvPr id="7" name="Picture 6">
            <a:extLst>
              <a:ext uri="{FF2B5EF4-FFF2-40B4-BE49-F238E27FC236}">
                <a16:creationId xmlns:a16="http://schemas.microsoft.com/office/drawing/2014/main" id="{4877AD55-8AE7-B04C-A183-19CD2864A015}"/>
              </a:ext>
            </a:extLst>
          </p:cNvPr>
          <p:cNvPicPr>
            <a:picLocks noChangeAspect="1"/>
          </p:cNvPicPr>
          <p:nvPr userDrawn="1"/>
        </p:nvPicPr>
        <p:blipFill>
          <a:blip r:embed="rId3"/>
          <a:stretch>
            <a:fillRect/>
          </a:stretch>
        </p:blipFill>
        <p:spPr>
          <a:xfrm>
            <a:off x="738189" y="3829059"/>
            <a:ext cx="3698875" cy="1318085"/>
          </a:xfrm>
          <a:prstGeom prst="rect">
            <a:avLst/>
          </a:prstGeom>
        </p:spPr>
      </p:pic>
    </p:spTree>
    <p:extLst>
      <p:ext uri="{BB962C8B-B14F-4D97-AF65-F5344CB8AC3E}">
        <p14:creationId xmlns:p14="http://schemas.microsoft.com/office/powerpoint/2010/main" val="2252828325"/>
      </p:ext>
    </p:extLst>
  </p:cSld>
  <p:clrMapOvr>
    <a:overrideClrMapping bg1="lt1" tx1="dk1" bg2="lt2" tx2="dk2" accent1="accent1" accent2="accent2" accent3="accent3" accent4="accent4" accent5="accent5" accent6="accent6" hlink="hlink" folHlink="folHlink"/>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Custom Layout">
    <p:bg>
      <p:bgPr>
        <a:solidFill>
          <a:srgbClr val="005288"/>
        </a:solidFill>
        <a:effectLst/>
      </p:bgPr>
    </p:bg>
    <p:spTree>
      <p:nvGrpSpPr>
        <p:cNvPr id="1" name=""/>
        <p:cNvGrpSpPr/>
        <p:nvPr/>
      </p:nvGrpSpPr>
      <p:grpSpPr>
        <a:xfrm>
          <a:off x="0" y="0"/>
          <a:ext cx="0" cy="0"/>
          <a:chOff x="0" y="0"/>
          <a:chExt cx="0" cy="0"/>
        </a:xfrm>
      </p:grpSpPr>
      <p:sp>
        <p:nvSpPr>
          <p:cNvPr id="8" name="Title 2">
            <a:extLst>
              <a:ext uri="{FF2B5EF4-FFF2-40B4-BE49-F238E27FC236}">
                <a16:creationId xmlns:a16="http://schemas.microsoft.com/office/drawing/2014/main" id="{C5259B2E-2FEF-A64F-8760-8691A70A60EE}"/>
              </a:ext>
            </a:extLst>
          </p:cNvPr>
          <p:cNvSpPr>
            <a:spLocks noGrp="1"/>
          </p:cNvSpPr>
          <p:nvPr>
            <p:ph type="title" hasCustomPrompt="1"/>
          </p:nvPr>
        </p:nvSpPr>
        <p:spPr>
          <a:xfrm>
            <a:off x="738189" y="2579484"/>
            <a:ext cx="10715627" cy="743347"/>
          </a:xfrm>
        </p:spPr>
        <p:txBody>
          <a:bodyPr>
            <a:normAutofit/>
          </a:bodyPr>
          <a:lstStyle>
            <a:lvl1pPr>
              <a:defRPr sz="4000" b="0">
                <a:solidFill>
                  <a:schemeClr val="bg1"/>
                </a:solidFill>
                <a:latin typeface="+mj-lt"/>
                <a:cs typeface="Arial"/>
              </a:defRPr>
            </a:lvl1pPr>
          </a:lstStyle>
          <a:p>
            <a:r>
              <a:rPr lang="en-US" dirty="0"/>
              <a:t>Divider slide</a:t>
            </a:r>
          </a:p>
        </p:txBody>
      </p:sp>
      <p:sp>
        <p:nvSpPr>
          <p:cNvPr id="9" name="Text Placeholder 5">
            <a:extLst>
              <a:ext uri="{FF2B5EF4-FFF2-40B4-BE49-F238E27FC236}">
                <a16:creationId xmlns:a16="http://schemas.microsoft.com/office/drawing/2014/main" id="{F0C131CE-4E30-DE4B-AB8A-A8FD12FA2819}"/>
              </a:ext>
            </a:extLst>
          </p:cNvPr>
          <p:cNvSpPr>
            <a:spLocks noGrp="1"/>
          </p:cNvSpPr>
          <p:nvPr>
            <p:ph type="body" sz="quarter" idx="10"/>
          </p:nvPr>
        </p:nvSpPr>
        <p:spPr>
          <a:xfrm>
            <a:off x="745067" y="3310128"/>
            <a:ext cx="10708748" cy="1148366"/>
          </a:xfrm>
        </p:spPr>
        <p:txBody>
          <a:bodyPr>
            <a:normAutofit/>
          </a:bodyPr>
          <a:lstStyle>
            <a:lvl1pPr marL="0" indent="0">
              <a:buNone/>
              <a:defRPr sz="1600">
                <a:solidFill>
                  <a:schemeClr val="bg1"/>
                </a:solidFill>
                <a:latin typeface="+mj-lt"/>
                <a:cs typeface="Arial"/>
              </a:defRPr>
            </a:lvl1pPr>
          </a:lstStyle>
          <a:p>
            <a:pPr lvl="0"/>
            <a:r>
              <a:rPr lang="en-US" dirty="0"/>
              <a:t>Click to edit Master text styles</a:t>
            </a:r>
          </a:p>
        </p:txBody>
      </p:sp>
    </p:spTree>
    <p:extLst>
      <p:ext uri="{BB962C8B-B14F-4D97-AF65-F5344CB8AC3E}">
        <p14:creationId xmlns:p14="http://schemas.microsoft.com/office/powerpoint/2010/main" val="375027501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1_Custom Layout">
    <p:bg>
      <p:bgPr>
        <a:solidFill>
          <a:schemeClr val="tx2"/>
        </a:solidFill>
        <a:effectLst/>
      </p:bgPr>
    </p:bg>
    <p:spTree>
      <p:nvGrpSpPr>
        <p:cNvPr id="1" name=""/>
        <p:cNvGrpSpPr/>
        <p:nvPr/>
      </p:nvGrpSpPr>
      <p:grpSpPr>
        <a:xfrm>
          <a:off x="0" y="0"/>
          <a:ext cx="0" cy="0"/>
          <a:chOff x="0" y="0"/>
          <a:chExt cx="0" cy="0"/>
        </a:xfrm>
      </p:grpSpPr>
      <p:pic>
        <p:nvPicPr>
          <p:cNvPr id="4" name="Picture 3" descr="A large body of water surrounded by trees&#10;&#10;Description automatically generated">
            <a:extLst>
              <a:ext uri="{FF2B5EF4-FFF2-40B4-BE49-F238E27FC236}">
                <a16:creationId xmlns:a16="http://schemas.microsoft.com/office/drawing/2014/main" id="{C1919607-8AD0-4466-BC03-467A0DAC819D}"/>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6" name="Rectangle 5">
            <a:extLst>
              <a:ext uri="{FF2B5EF4-FFF2-40B4-BE49-F238E27FC236}">
                <a16:creationId xmlns:a16="http://schemas.microsoft.com/office/drawing/2014/main" id="{B43380E8-22F6-1840-9848-D52F39AFD78E}"/>
              </a:ext>
            </a:extLst>
          </p:cNvPr>
          <p:cNvSpPr/>
          <p:nvPr userDrawn="1"/>
        </p:nvSpPr>
        <p:spPr>
          <a:xfrm>
            <a:off x="0" y="0"/>
            <a:ext cx="12192000" cy="6858000"/>
          </a:xfrm>
          <a:prstGeom prst="rect">
            <a:avLst/>
          </a:prstGeom>
          <a:solidFill>
            <a:srgbClr val="005288">
              <a:alpha val="78000"/>
            </a:srgbClr>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sp>
        <p:nvSpPr>
          <p:cNvPr id="13" name="Title 2">
            <a:extLst>
              <a:ext uri="{FF2B5EF4-FFF2-40B4-BE49-F238E27FC236}">
                <a16:creationId xmlns:a16="http://schemas.microsoft.com/office/drawing/2014/main" id="{F6AFE8EF-C433-A04D-8FA7-421BB355AC3E}"/>
              </a:ext>
            </a:extLst>
          </p:cNvPr>
          <p:cNvSpPr>
            <a:spLocks noGrp="1"/>
          </p:cNvSpPr>
          <p:nvPr>
            <p:ph type="title" hasCustomPrompt="1"/>
          </p:nvPr>
        </p:nvSpPr>
        <p:spPr>
          <a:xfrm>
            <a:off x="738189" y="2579484"/>
            <a:ext cx="10715627" cy="743347"/>
          </a:xfrm>
        </p:spPr>
        <p:txBody>
          <a:bodyPr>
            <a:normAutofit/>
          </a:bodyPr>
          <a:lstStyle>
            <a:lvl1pPr>
              <a:defRPr sz="4000" b="0">
                <a:solidFill>
                  <a:schemeClr val="bg1"/>
                </a:solidFill>
                <a:latin typeface="+mj-lt"/>
                <a:cs typeface="Arial"/>
              </a:defRPr>
            </a:lvl1pPr>
          </a:lstStyle>
          <a:p>
            <a:r>
              <a:rPr lang="en-US" dirty="0"/>
              <a:t>Divider slide + image</a:t>
            </a:r>
          </a:p>
        </p:txBody>
      </p:sp>
      <p:sp>
        <p:nvSpPr>
          <p:cNvPr id="14" name="Text Placeholder 5">
            <a:extLst>
              <a:ext uri="{FF2B5EF4-FFF2-40B4-BE49-F238E27FC236}">
                <a16:creationId xmlns:a16="http://schemas.microsoft.com/office/drawing/2014/main" id="{B1F6F3CA-DCA5-7D4E-AA81-4152972D5513}"/>
              </a:ext>
            </a:extLst>
          </p:cNvPr>
          <p:cNvSpPr>
            <a:spLocks noGrp="1"/>
          </p:cNvSpPr>
          <p:nvPr>
            <p:ph type="body" sz="quarter" idx="10"/>
          </p:nvPr>
        </p:nvSpPr>
        <p:spPr>
          <a:xfrm>
            <a:off x="745067" y="3310128"/>
            <a:ext cx="10708748" cy="1148366"/>
          </a:xfrm>
        </p:spPr>
        <p:txBody>
          <a:bodyPr>
            <a:normAutofit/>
          </a:bodyPr>
          <a:lstStyle>
            <a:lvl1pPr marL="0" indent="0">
              <a:buNone/>
              <a:defRPr sz="1600">
                <a:solidFill>
                  <a:schemeClr val="bg1"/>
                </a:solidFill>
                <a:latin typeface="+mj-lt"/>
                <a:cs typeface="Arial"/>
              </a:defRPr>
            </a:lvl1pPr>
          </a:lstStyle>
          <a:p>
            <a:pPr lvl="0"/>
            <a:r>
              <a:rPr lang="en-US" dirty="0"/>
              <a:t>Click to edit Master text styles</a:t>
            </a:r>
          </a:p>
        </p:txBody>
      </p:sp>
    </p:spTree>
    <p:extLst>
      <p:ext uri="{BB962C8B-B14F-4D97-AF65-F5344CB8AC3E}">
        <p14:creationId xmlns:p14="http://schemas.microsoft.com/office/powerpoint/2010/main" val="408568221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8" name="Text Placeholder 2"/>
          <p:cNvSpPr>
            <a:spLocks noGrp="1"/>
          </p:cNvSpPr>
          <p:nvPr>
            <p:ph idx="1"/>
          </p:nvPr>
        </p:nvSpPr>
        <p:spPr>
          <a:xfrm>
            <a:off x="738189" y="1524000"/>
            <a:ext cx="10715627" cy="410641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p:txBody>
      </p:sp>
      <p:sp>
        <p:nvSpPr>
          <p:cNvPr id="13" name="Title 12">
            <a:extLst>
              <a:ext uri="{FF2B5EF4-FFF2-40B4-BE49-F238E27FC236}">
                <a16:creationId xmlns:a16="http://schemas.microsoft.com/office/drawing/2014/main" id="{C5415B20-894C-9F4F-8C45-42C9CA8DDC43}"/>
              </a:ext>
            </a:extLst>
          </p:cNvPr>
          <p:cNvSpPr>
            <a:spLocks noGrp="1"/>
          </p:cNvSpPr>
          <p:nvPr>
            <p:ph type="title"/>
          </p:nvPr>
        </p:nvSpPr>
        <p:spPr/>
        <p:txBody>
          <a:bodyPr/>
          <a:lstStyle>
            <a:lvl1pPr>
              <a:defRPr>
                <a:solidFill>
                  <a:srgbClr val="005288"/>
                </a:solidFill>
              </a:defRPr>
            </a:lvl1pPr>
          </a:lstStyle>
          <a:p>
            <a:r>
              <a:rPr lang="en-US" dirty="0"/>
              <a:t>Click to edit Master title style</a:t>
            </a:r>
          </a:p>
        </p:txBody>
      </p:sp>
      <p:sp>
        <p:nvSpPr>
          <p:cNvPr id="14" name="Slide Number Placeholder 7">
            <a:extLst>
              <a:ext uri="{FF2B5EF4-FFF2-40B4-BE49-F238E27FC236}">
                <a16:creationId xmlns:a16="http://schemas.microsoft.com/office/drawing/2014/main" id="{A4106D1A-06B2-FC45-A02C-546D1A72DA3A}"/>
              </a:ext>
            </a:extLst>
          </p:cNvPr>
          <p:cNvSpPr>
            <a:spLocks noGrp="1"/>
          </p:cNvSpPr>
          <p:nvPr>
            <p:ph type="sldNum" sz="quarter" idx="12"/>
          </p:nvPr>
        </p:nvSpPr>
        <p:spPr>
          <a:xfrm>
            <a:off x="10539413" y="6173791"/>
            <a:ext cx="914403" cy="365125"/>
          </a:xfrm>
        </p:spPr>
        <p:txBody>
          <a:bodyPr/>
          <a:lstStyle>
            <a:lvl1pPr>
              <a:defRPr>
                <a:solidFill>
                  <a:srgbClr val="5A5B5D"/>
                </a:solidFill>
              </a:defRPr>
            </a:lvl1pPr>
          </a:lstStyle>
          <a:p>
            <a:fld id="{8FCC257D-A786-9244-9E17-CE618C8B9275}" type="slidenum">
              <a:rPr lang="en-US" smtClean="0"/>
              <a:pPr/>
              <a:t>‹#›</a:t>
            </a:fld>
            <a:endParaRPr lang="en-US" dirty="0"/>
          </a:p>
        </p:txBody>
      </p:sp>
      <p:sp>
        <p:nvSpPr>
          <p:cNvPr id="15" name="Footer Placeholder 10">
            <a:extLst>
              <a:ext uri="{FF2B5EF4-FFF2-40B4-BE49-F238E27FC236}">
                <a16:creationId xmlns:a16="http://schemas.microsoft.com/office/drawing/2014/main" id="{DD99A83E-845A-484A-843A-24FDEA183558}"/>
              </a:ext>
            </a:extLst>
          </p:cNvPr>
          <p:cNvSpPr txBox="1">
            <a:spLocks/>
          </p:cNvSpPr>
          <p:nvPr userDrawn="1"/>
        </p:nvSpPr>
        <p:spPr>
          <a:xfrm>
            <a:off x="6096000" y="6173791"/>
            <a:ext cx="4443413"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ln>
                  <a:noFill/>
                </a:ln>
                <a:solidFill>
                  <a:schemeClr val="bg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solidFill>
                  <a:srgbClr val="5A5B5D"/>
                </a:solidFill>
              </a:rPr>
              <a:t>Federal Emergency Management Agency</a:t>
            </a:r>
          </a:p>
        </p:txBody>
      </p:sp>
      <p:pic>
        <p:nvPicPr>
          <p:cNvPr id="3" name="Picture 2">
            <a:extLst>
              <a:ext uri="{FF2B5EF4-FFF2-40B4-BE49-F238E27FC236}">
                <a16:creationId xmlns:a16="http://schemas.microsoft.com/office/drawing/2014/main" id="{818619E4-EB49-D04C-9F79-4BB3758FD4C9}"/>
              </a:ext>
            </a:extLst>
          </p:cNvPr>
          <p:cNvPicPr>
            <a:picLocks noChangeAspect="1"/>
          </p:cNvPicPr>
          <p:nvPr userDrawn="1"/>
        </p:nvPicPr>
        <p:blipFill>
          <a:blip r:embed="rId2"/>
          <a:stretch>
            <a:fillRect/>
          </a:stretch>
        </p:blipFill>
        <p:spPr>
          <a:xfrm>
            <a:off x="640556" y="5861119"/>
            <a:ext cx="2155825" cy="768223"/>
          </a:xfrm>
          <a:prstGeom prst="rect">
            <a:avLst/>
          </a:prstGeom>
        </p:spPr>
      </p:pic>
    </p:spTree>
    <p:extLst>
      <p:ext uri="{BB962C8B-B14F-4D97-AF65-F5344CB8AC3E}">
        <p14:creationId xmlns:p14="http://schemas.microsoft.com/office/powerpoint/2010/main" val="340162448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sp>
        <p:nvSpPr>
          <p:cNvPr id="21" name="Title 1"/>
          <p:cNvSpPr>
            <a:spLocks noGrp="1"/>
          </p:cNvSpPr>
          <p:nvPr>
            <p:ph type="ctrTitle" hasCustomPrompt="1"/>
          </p:nvPr>
        </p:nvSpPr>
        <p:spPr>
          <a:xfrm>
            <a:off x="1204149" y="2300174"/>
            <a:ext cx="9746075" cy="880064"/>
          </a:xfrm>
          <a:prstGeom prst="rect">
            <a:avLst/>
          </a:prstGeom>
        </p:spPr>
        <p:txBody>
          <a:bodyPr lIns="64251" tIns="32125" rIns="64251" bIns="32125"/>
          <a:lstStyle>
            <a:lvl1pPr algn="l">
              <a:lnSpc>
                <a:spcPts val="5000"/>
              </a:lnSpc>
              <a:spcBef>
                <a:spcPts val="7500"/>
              </a:spcBef>
              <a:spcAft>
                <a:spcPts val="0"/>
              </a:spcAft>
              <a:defRPr sz="4600" baseline="0">
                <a:solidFill>
                  <a:srgbClr val="005288"/>
                </a:solidFill>
              </a:defRPr>
            </a:lvl1pPr>
          </a:lstStyle>
          <a:p>
            <a:r>
              <a:rPr lang="en-US" dirty="0"/>
              <a:t>Click to add text</a:t>
            </a:r>
          </a:p>
        </p:txBody>
      </p:sp>
      <p:sp>
        <p:nvSpPr>
          <p:cNvPr id="22" name="Subtitle 2"/>
          <p:cNvSpPr>
            <a:spLocks noGrp="1"/>
          </p:cNvSpPr>
          <p:nvPr>
            <p:ph type="subTitle" idx="1" hasCustomPrompt="1"/>
          </p:nvPr>
        </p:nvSpPr>
        <p:spPr>
          <a:xfrm>
            <a:off x="1204152" y="3202727"/>
            <a:ext cx="9746073" cy="717193"/>
          </a:xfrm>
          <a:prstGeom prst="rect">
            <a:avLst/>
          </a:prstGeom>
        </p:spPr>
        <p:txBody>
          <a:bodyPr wrap="square" lIns="64251" tIns="32125" rIns="64251" bIns="32125">
            <a:spAutoFit/>
          </a:bodyPr>
          <a:lstStyle>
            <a:lvl1pPr marL="0" indent="0" algn="l">
              <a:lnSpc>
                <a:spcPts val="5000"/>
              </a:lnSpc>
              <a:spcBef>
                <a:spcPts val="2109"/>
              </a:spcBef>
              <a:buClr>
                <a:schemeClr val="tx2"/>
              </a:buClr>
              <a:buSzPct val="100000"/>
              <a:buFontTx/>
              <a:buNone/>
              <a:defRPr sz="4600" cap="none" baseline="0">
                <a:solidFill>
                  <a:srgbClr val="5A5B5D"/>
                </a:solidFill>
              </a:defRPr>
            </a:lvl1pPr>
            <a:lvl2pPr marL="321258" indent="0" algn="ctr">
              <a:buNone/>
              <a:defRPr>
                <a:solidFill>
                  <a:schemeClr val="tx1">
                    <a:tint val="75000"/>
                  </a:schemeClr>
                </a:solidFill>
              </a:defRPr>
            </a:lvl2pPr>
            <a:lvl3pPr marL="642519" indent="0" algn="ctr">
              <a:buNone/>
              <a:defRPr>
                <a:solidFill>
                  <a:schemeClr val="tx1">
                    <a:tint val="75000"/>
                  </a:schemeClr>
                </a:solidFill>
              </a:defRPr>
            </a:lvl3pPr>
            <a:lvl4pPr marL="963776" indent="0" algn="ctr">
              <a:buNone/>
              <a:defRPr>
                <a:solidFill>
                  <a:schemeClr val="tx1">
                    <a:tint val="75000"/>
                  </a:schemeClr>
                </a:solidFill>
              </a:defRPr>
            </a:lvl4pPr>
            <a:lvl5pPr marL="1285039" indent="0" algn="ctr">
              <a:buNone/>
              <a:defRPr>
                <a:solidFill>
                  <a:schemeClr val="tx1">
                    <a:tint val="75000"/>
                  </a:schemeClr>
                </a:solidFill>
              </a:defRPr>
            </a:lvl5pPr>
            <a:lvl6pPr marL="1606299" indent="0" algn="ctr">
              <a:buNone/>
              <a:defRPr>
                <a:solidFill>
                  <a:schemeClr val="tx1">
                    <a:tint val="75000"/>
                  </a:schemeClr>
                </a:solidFill>
              </a:defRPr>
            </a:lvl6pPr>
            <a:lvl7pPr marL="1927559" indent="0" algn="ctr">
              <a:buNone/>
              <a:defRPr>
                <a:solidFill>
                  <a:schemeClr val="tx1">
                    <a:tint val="75000"/>
                  </a:schemeClr>
                </a:solidFill>
              </a:defRPr>
            </a:lvl7pPr>
            <a:lvl8pPr marL="2248821" indent="0" algn="ctr">
              <a:buNone/>
              <a:defRPr>
                <a:solidFill>
                  <a:schemeClr val="tx1">
                    <a:tint val="75000"/>
                  </a:schemeClr>
                </a:solidFill>
              </a:defRPr>
            </a:lvl8pPr>
            <a:lvl9pPr marL="2570081" indent="0" algn="ctr">
              <a:buNone/>
              <a:defRPr>
                <a:solidFill>
                  <a:schemeClr val="tx1">
                    <a:tint val="75000"/>
                  </a:schemeClr>
                </a:solidFill>
              </a:defRPr>
            </a:lvl9pPr>
          </a:lstStyle>
          <a:p>
            <a:r>
              <a:rPr lang="en-US" dirty="0"/>
              <a:t>Click to add text</a:t>
            </a:r>
          </a:p>
        </p:txBody>
      </p:sp>
      <p:sp>
        <p:nvSpPr>
          <p:cNvPr id="4" name="Footer Placeholder 3">
            <a:extLst>
              <a:ext uri="{FF2B5EF4-FFF2-40B4-BE49-F238E27FC236}">
                <a16:creationId xmlns:a16="http://schemas.microsoft.com/office/drawing/2014/main" id="{8CDF2BF6-D194-1343-93BA-82E52542D36B}"/>
              </a:ext>
            </a:extLst>
          </p:cNvPr>
          <p:cNvSpPr>
            <a:spLocks noGrp="1"/>
          </p:cNvSpPr>
          <p:nvPr>
            <p:ph type="ftr" sz="quarter" idx="11"/>
          </p:nvPr>
        </p:nvSpPr>
        <p:spPr/>
        <p:txBody>
          <a:bodyPr/>
          <a:lstStyle/>
          <a:p>
            <a:endParaRPr lang="en-US" dirty="0"/>
          </a:p>
        </p:txBody>
      </p:sp>
      <p:sp>
        <p:nvSpPr>
          <p:cNvPr id="8" name="Slide Number Placeholder 7">
            <a:extLst>
              <a:ext uri="{FF2B5EF4-FFF2-40B4-BE49-F238E27FC236}">
                <a16:creationId xmlns:a16="http://schemas.microsoft.com/office/drawing/2014/main" id="{2506CF50-EC7F-7045-8A7E-444D3AE99702}"/>
              </a:ext>
            </a:extLst>
          </p:cNvPr>
          <p:cNvSpPr>
            <a:spLocks noGrp="1"/>
          </p:cNvSpPr>
          <p:nvPr>
            <p:ph type="sldNum" sz="quarter" idx="12"/>
          </p:nvPr>
        </p:nvSpPr>
        <p:spPr/>
        <p:txBody>
          <a:bodyPr/>
          <a:lstStyle>
            <a:lvl1pPr>
              <a:defRPr>
                <a:solidFill>
                  <a:srgbClr val="5A5B5D"/>
                </a:solidFill>
              </a:defRPr>
            </a:lvl1pPr>
          </a:lstStyle>
          <a:p>
            <a:fld id="{8FCC257D-A786-9244-9E17-CE618C8B9275}" type="slidenum">
              <a:rPr lang="en-US" smtClean="0"/>
              <a:pPr/>
              <a:t>‹#›</a:t>
            </a:fld>
            <a:endParaRPr lang="en-US" dirty="0"/>
          </a:p>
        </p:txBody>
      </p:sp>
      <p:sp>
        <p:nvSpPr>
          <p:cNvPr id="7" name="Footer Placeholder 10">
            <a:extLst>
              <a:ext uri="{FF2B5EF4-FFF2-40B4-BE49-F238E27FC236}">
                <a16:creationId xmlns:a16="http://schemas.microsoft.com/office/drawing/2014/main" id="{CC62EF53-F675-B345-BC80-8CCA23A8FCD2}"/>
              </a:ext>
            </a:extLst>
          </p:cNvPr>
          <p:cNvSpPr txBox="1">
            <a:spLocks/>
          </p:cNvSpPr>
          <p:nvPr userDrawn="1"/>
        </p:nvSpPr>
        <p:spPr>
          <a:xfrm>
            <a:off x="6096000" y="6173791"/>
            <a:ext cx="4443413"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ln>
                  <a:noFill/>
                </a:ln>
                <a:solidFill>
                  <a:schemeClr val="bg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solidFill>
                  <a:srgbClr val="5A5B5D"/>
                </a:solidFill>
              </a:rPr>
              <a:t>Federal Emergency Management Agency</a:t>
            </a:r>
          </a:p>
        </p:txBody>
      </p:sp>
      <p:sp>
        <p:nvSpPr>
          <p:cNvPr id="9" name="Slide Number Placeholder 11">
            <a:extLst>
              <a:ext uri="{FF2B5EF4-FFF2-40B4-BE49-F238E27FC236}">
                <a16:creationId xmlns:a16="http://schemas.microsoft.com/office/drawing/2014/main" id="{F55905DA-9C4D-EE4A-8870-6FB2EB81F1D1}"/>
              </a:ext>
            </a:extLst>
          </p:cNvPr>
          <p:cNvSpPr txBox="1">
            <a:spLocks/>
          </p:cNvSpPr>
          <p:nvPr userDrawn="1"/>
        </p:nvSpPr>
        <p:spPr>
          <a:xfrm>
            <a:off x="10539413" y="6173791"/>
            <a:ext cx="914403"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8FCC257D-A786-9244-9E17-CE618C8B9275}" type="slidenum">
              <a:rPr lang="en-US" smtClean="0">
                <a:solidFill>
                  <a:srgbClr val="5A5B5D"/>
                </a:solidFill>
              </a:rPr>
              <a:pPr/>
              <a:t>‹#›</a:t>
            </a:fld>
            <a:endParaRPr lang="en-US" dirty="0">
              <a:solidFill>
                <a:srgbClr val="5A5B5D"/>
              </a:solidFill>
            </a:endParaRPr>
          </a:p>
        </p:txBody>
      </p:sp>
      <p:pic>
        <p:nvPicPr>
          <p:cNvPr id="10" name="Picture 9">
            <a:extLst>
              <a:ext uri="{FF2B5EF4-FFF2-40B4-BE49-F238E27FC236}">
                <a16:creationId xmlns:a16="http://schemas.microsoft.com/office/drawing/2014/main" id="{EB4236FD-D275-D549-B0E5-35B58EAE678A}"/>
              </a:ext>
            </a:extLst>
          </p:cNvPr>
          <p:cNvPicPr>
            <a:picLocks noChangeAspect="1"/>
          </p:cNvPicPr>
          <p:nvPr userDrawn="1"/>
        </p:nvPicPr>
        <p:blipFill>
          <a:blip r:embed="rId2"/>
          <a:stretch>
            <a:fillRect/>
          </a:stretch>
        </p:blipFill>
        <p:spPr>
          <a:xfrm>
            <a:off x="640556" y="5861119"/>
            <a:ext cx="2155825" cy="768223"/>
          </a:xfrm>
          <a:prstGeom prst="rect">
            <a:avLst/>
          </a:prstGeom>
        </p:spPr>
      </p:pic>
    </p:spTree>
    <p:extLst>
      <p:ext uri="{BB962C8B-B14F-4D97-AF65-F5344CB8AC3E}">
        <p14:creationId xmlns:p14="http://schemas.microsoft.com/office/powerpoint/2010/main" val="204559962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4_Two Content">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4E3FC85-6BF3-D94D-B8FE-FD0C2A5B203B}"/>
              </a:ext>
            </a:extLst>
          </p:cNvPr>
          <p:cNvSpPr/>
          <p:nvPr userDrawn="1"/>
        </p:nvSpPr>
        <p:spPr>
          <a:xfrm>
            <a:off x="6096000" y="0"/>
            <a:ext cx="6096000" cy="6858000"/>
          </a:xfrm>
          <a:prstGeom prst="rect">
            <a:avLst/>
          </a:prstGeom>
          <a:solidFill>
            <a:srgbClr val="005188"/>
          </a:solidFill>
          <a:ln>
            <a:noFill/>
          </a:ln>
          <a:effectLst/>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sp>
        <p:nvSpPr>
          <p:cNvPr id="7" name="Footer Placeholder 10">
            <a:extLst>
              <a:ext uri="{FF2B5EF4-FFF2-40B4-BE49-F238E27FC236}">
                <a16:creationId xmlns:a16="http://schemas.microsoft.com/office/drawing/2014/main" id="{C2F1596D-781D-EF48-81CB-1D95696A1F8E}"/>
              </a:ext>
            </a:extLst>
          </p:cNvPr>
          <p:cNvSpPr>
            <a:spLocks noGrp="1"/>
          </p:cNvSpPr>
          <p:nvPr>
            <p:ph type="ftr" sz="quarter" idx="11"/>
          </p:nvPr>
        </p:nvSpPr>
        <p:spPr>
          <a:xfrm>
            <a:off x="6587490" y="6299521"/>
            <a:ext cx="4443413" cy="365125"/>
          </a:xfrm>
        </p:spPr>
        <p:txBody>
          <a:bodyPr/>
          <a:lstStyle>
            <a:lvl1pPr>
              <a:defRPr>
                <a:ln>
                  <a:noFill/>
                </a:ln>
                <a:solidFill>
                  <a:schemeClr val="bg1"/>
                </a:solidFill>
              </a:defRPr>
            </a:lvl1pPr>
          </a:lstStyle>
          <a:p>
            <a:endParaRPr lang="en-US" dirty="0"/>
          </a:p>
        </p:txBody>
      </p:sp>
      <p:sp>
        <p:nvSpPr>
          <p:cNvPr id="8" name="Slide Number Placeholder 11">
            <a:extLst>
              <a:ext uri="{FF2B5EF4-FFF2-40B4-BE49-F238E27FC236}">
                <a16:creationId xmlns:a16="http://schemas.microsoft.com/office/drawing/2014/main" id="{6C9652F4-E8D4-6446-9C97-A4DC78041D82}"/>
              </a:ext>
            </a:extLst>
          </p:cNvPr>
          <p:cNvSpPr>
            <a:spLocks noGrp="1"/>
          </p:cNvSpPr>
          <p:nvPr>
            <p:ph type="sldNum" sz="quarter" idx="12"/>
          </p:nvPr>
        </p:nvSpPr>
        <p:spPr>
          <a:xfrm>
            <a:off x="11030903" y="6299521"/>
            <a:ext cx="914403" cy="365125"/>
          </a:xfrm>
        </p:spPr>
        <p:txBody>
          <a:bodyPr/>
          <a:lstStyle>
            <a:lvl1pPr>
              <a:defRPr>
                <a:solidFill>
                  <a:schemeClr val="bg1"/>
                </a:solidFill>
              </a:defRPr>
            </a:lvl1pPr>
          </a:lstStyle>
          <a:p>
            <a:fld id="{8FCC257D-A786-9244-9E17-CE618C8B9275}" type="slidenum">
              <a:rPr lang="en-US" smtClean="0"/>
              <a:pPr/>
              <a:t>‹#›</a:t>
            </a:fld>
            <a:endParaRPr lang="en-US" dirty="0"/>
          </a:p>
        </p:txBody>
      </p:sp>
      <p:sp>
        <p:nvSpPr>
          <p:cNvPr id="9" name="Content Placeholder 3">
            <a:extLst>
              <a:ext uri="{FF2B5EF4-FFF2-40B4-BE49-F238E27FC236}">
                <a16:creationId xmlns:a16="http://schemas.microsoft.com/office/drawing/2014/main" id="{018C88F9-061D-C641-A335-28618704B8E0}"/>
              </a:ext>
            </a:extLst>
          </p:cNvPr>
          <p:cNvSpPr>
            <a:spLocks noGrp="1"/>
          </p:cNvSpPr>
          <p:nvPr>
            <p:ph sz="half" idx="2" hasCustomPrompt="1"/>
          </p:nvPr>
        </p:nvSpPr>
        <p:spPr>
          <a:xfrm>
            <a:off x="725837" y="2143639"/>
            <a:ext cx="5129793" cy="3473276"/>
          </a:xfrm>
          <a:prstGeom prst="rect">
            <a:avLst/>
          </a:prstGeom>
        </p:spPr>
        <p:txBody>
          <a:bodyPr/>
          <a:lstStyle>
            <a:lvl1pPr>
              <a:lnSpc>
                <a:spcPts val="2400"/>
              </a:lnSpc>
              <a:spcBef>
                <a:spcPts val="1000"/>
              </a:spcBef>
              <a:defRPr sz="2000" baseline="0"/>
            </a:lvl1pPr>
            <a:lvl2pPr>
              <a:spcBef>
                <a:spcPts val="1000"/>
              </a:spcBef>
              <a:defRPr sz="1800" baseline="0"/>
            </a:lvl2pPr>
            <a:lvl3pPr>
              <a:spcBef>
                <a:spcPts val="1000"/>
              </a:spcBef>
              <a:defRPr sz="1800"/>
            </a:lvl3pPr>
            <a:lvl4pPr>
              <a:defRPr sz="1600"/>
            </a:lvl4pPr>
            <a:lvl5pPr>
              <a:defRPr sz="1600"/>
            </a:lvl5pPr>
            <a:lvl6pPr>
              <a:defRPr sz="1600"/>
            </a:lvl6pPr>
            <a:lvl7pPr>
              <a:defRPr sz="1600"/>
            </a:lvl7pPr>
            <a:lvl8pPr>
              <a:defRPr sz="1600"/>
            </a:lvl8pPr>
            <a:lvl9pPr>
              <a:defRPr sz="1600"/>
            </a:lvl9pPr>
          </a:lstStyle>
          <a:p>
            <a:pPr lvl="0"/>
            <a:r>
              <a:rPr lang="en-US" dirty="0"/>
              <a:t>Click to add text</a:t>
            </a:r>
          </a:p>
          <a:p>
            <a:pPr lvl="1"/>
            <a:r>
              <a:rPr lang="en-US" dirty="0"/>
              <a:t>Second level</a:t>
            </a:r>
          </a:p>
          <a:p>
            <a:pPr lvl="2"/>
            <a:r>
              <a:rPr lang="en-US" dirty="0"/>
              <a:t>Third level</a:t>
            </a:r>
          </a:p>
        </p:txBody>
      </p:sp>
      <p:sp>
        <p:nvSpPr>
          <p:cNvPr id="10" name="Title Placeholder 1">
            <a:extLst>
              <a:ext uri="{FF2B5EF4-FFF2-40B4-BE49-F238E27FC236}">
                <a16:creationId xmlns:a16="http://schemas.microsoft.com/office/drawing/2014/main" id="{5D75EF01-B7F2-F84B-B493-D6438400FF4B}"/>
              </a:ext>
            </a:extLst>
          </p:cNvPr>
          <p:cNvSpPr>
            <a:spLocks noGrp="1"/>
          </p:cNvSpPr>
          <p:nvPr>
            <p:ph type="title"/>
          </p:nvPr>
        </p:nvSpPr>
        <p:spPr>
          <a:xfrm>
            <a:off x="738189" y="1206938"/>
            <a:ext cx="5117441" cy="743347"/>
          </a:xfrm>
          <a:prstGeom prst="rect">
            <a:avLst/>
          </a:prstGeom>
        </p:spPr>
        <p:txBody>
          <a:bodyPr vert="horz" lIns="91440" tIns="45720" rIns="91440" bIns="45720" rtlCol="0" anchor="ctr">
            <a:normAutofit/>
          </a:bodyPr>
          <a:lstStyle>
            <a:lvl1pPr>
              <a:defRPr>
                <a:solidFill>
                  <a:srgbClr val="005288"/>
                </a:solidFill>
              </a:defRPr>
            </a:lvl1pPr>
          </a:lstStyle>
          <a:p>
            <a:r>
              <a:rPr lang="en-US" dirty="0"/>
              <a:t>Click to edit master title style</a:t>
            </a:r>
          </a:p>
        </p:txBody>
      </p:sp>
      <p:sp>
        <p:nvSpPr>
          <p:cNvPr id="11" name="Content Placeholder 3">
            <a:extLst>
              <a:ext uri="{FF2B5EF4-FFF2-40B4-BE49-F238E27FC236}">
                <a16:creationId xmlns:a16="http://schemas.microsoft.com/office/drawing/2014/main" id="{69BDD282-AEF1-FF4D-A786-616931069BA0}"/>
              </a:ext>
            </a:extLst>
          </p:cNvPr>
          <p:cNvSpPr>
            <a:spLocks noGrp="1"/>
          </p:cNvSpPr>
          <p:nvPr>
            <p:ph sz="half" idx="13"/>
          </p:nvPr>
        </p:nvSpPr>
        <p:spPr>
          <a:xfrm>
            <a:off x="6722076" y="1379318"/>
            <a:ext cx="4860325" cy="3764177"/>
          </a:xfrm>
          <a:prstGeom prst="rect">
            <a:avLst/>
          </a:prstGeom>
        </p:spPr>
        <p:txBody>
          <a:bodyPr/>
          <a:lstStyle>
            <a:lvl1pPr marL="0" indent="0">
              <a:buNone/>
              <a:defRPr sz="2000">
                <a:solidFill>
                  <a:schemeClr val="bg1"/>
                </a:solidFill>
              </a:defRPr>
            </a:lvl1pPr>
            <a:lvl2pPr>
              <a:spcBef>
                <a:spcPts val="1000"/>
              </a:spcBef>
              <a:defRPr sz="1800"/>
            </a:lvl2pPr>
            <a:lvl3pPr>
              <a:spcBef>
                <a:spcPts val="1000"/>
              </a:spcBef>
              <a:defRPr sz="1600"/>
            </a:lvl3pPr>
            <a:lvl4pPr>
              <a:defRPr sz="1800"/>
            </a:lvl4pPr>
            <a:lvl5pPr>
              <a:defRPr sz="1800"/>
            </a:lvl5pPr>
            <a:lvl6pPr>
              <a:defRPr sz="1800"/>
            </a:lvl6pPr>
            <a:lvl7pPr>
              <a:defRPr sz="1800"/>
            </a:lvl7pPr>
            <a:lvl8pPr>
              <a:defRPr sz="1800"/>
            </a:lvl8pPr>
            <a:lvl9pPr>
              <a:defRPr sz="1800"/>
            </a:lvl9pPr>
          </a:lstStyle>
          <a:p>
            <a:pPr lvl="0"/>
            <a:endParaRPr lang="en-US" dirty="0"/>
          </a:p>
        </p:txBody>
      </p:sp>
      <p:pic>
        <p:nvPicPr>
          <p:cNvPr id="13" name="Picture 12">
            <a:extLst>
              <a:ext uri="{FF2B5EF4-FFF2-40B4-BE49-F238E27FC236}">
                <a16:creationId xmlns:a16="http://schemas.microsoft.com/office/drawing/2014/main" id="{A862CD6B-A2FE-2346-8B4F-FE3C992B939E}"/>
              </a:ext>
            </a:extLst>
          </p:cNvPr>
          <p:cNvPicPr>
            <a:picLocks noChangeAspect="1"/>
          </p:cNvPicPr>
          <p:nvPr userDrawn="1"/>
        </p:nvPicPr>
        <p:blipFill>
          <a:blip r:embed="rId2"/>
          <a:stretch>
            <a:fillRect/>
          </a:stretch>
        </p:blipFill>
        <p:spPr>
          <a:xfrm>
            <a:off x="670457" y="5885349"/>
            <a:ext cx="2027024" cy="810563"/>
          </a:xfrm>
          <a:prstGeom prst="rect">
            <a:avLst/>
          </a:prstGeom>
        </p:spPr>
      </p:pic>
    </p:spTree>
    <p:extLst>
      <p:ext uri="{BB962C8B-B14F-4D97-AF65-F5344CB8AC3E}">
        <p14:creationId xmlns:p14="http://schemas.microsoft.com/office/powerpoint/2010/main" val="39071065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466074-7141-57FC-F462-3F9791F4C1F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2C23659-3E88-0D88-72A2-BB6D2FE2507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17CD533-1011-D918-729F-FF9B280A1FE4}"/>
              </a:ext>
            </a:extLst>
          </p:cNvPr>
          <p:cNvSpPr>
            <a:spLocks noGrp="1"/>
          </p:cNvSpPr>
          <p:nvPr>
            <p:ph type="dt" sz="half" idx="10"/>
          </p:nvPr>
        </p:nvSpPr>
        <p:spPr/>
        <p:txBody>
          <a:bodyPr/>
          <a:lstStyle/>
          <a:p>
            <a:fld id="{B21BE647-1778-4222-B196-11B3473EC615}" type="datetime1">
              <a:rPr lang="en-US" smtClean="0"/>
              <a:t>6/9/2025</a:t>
            </a:fld>
            <a:endParaRPr lang="en-US" dirty="0"/>
          </a:p>
        </p:txBody>
      </p:sp>
      <p:sp>
        <p:nvSpPr>
          <p:cNvPr id="5" name="Footer Placeholder 4">
            <a:extLst>
              <a:ext uri="{FF2B5EF4-FFF2-40B4-BE49-F238E27FC236}">
                <a16:creationId xmlns:a16="http://schemas.microsoft.com/office/drawing/2014/main" id="{C483FE72-60EF-2740-F6C0-9BF42FFEB712}"/>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FBE0B78F-020F-6338-4378-EE75A927E365}"/>
              </a:ext>
            </a:extLst>
          </p:cNvPr>
          <p:cNvSpPr>
            <a:spLocks noGrp="1"/>
          </p:cNvSpPr>
          <p:nvPr>
            <p:ph type="sldNum" sz="quarter" idx="12"/>
          </p:nvPr>
        </p:nvSpPr>
        <p:spPr/>
        <p:txBody>
          <a:bodyPr/>
          <a:lstStyle/>
          <a:p>
            <a:fld id="{6419472E-0FDD-4047-83EF-3D77A9D21403}" type="slidenum">
              <a:rPr lang="en-US" smtClean="0"/>
              <a:t>‹#›</a:t>
            </a:fld>
            <a:endParaRPr lang="en-US" dirty="0"/>
          </a:p>
        </p:txBody>
      </p:sp>
    </p:spTree>
    <p:extLst>
      <p:ext uri="{BB962C8B-B14F-4D97-AF65-F5344CB8AC3E}">
        <p14:creationId xmlns:p14="http://schemas.microsoft.com/office/powerpoint/2010/main" val="411522091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hasCustomPrompt="1"/>
          </p:nvPr>
        </p:nvSpPr>
        <p:spPr>
          <a:xfrm>
            <a:off x="726018" y="1549400"/>
            <a:ext cx="5268383" cy="3994150"/>
          </a:xfrm>
          <a:prstGeom prst="rect">
            <a:avLst/>
          </a:prstGeom>
        </p:spPr>
        <p:txBody>
          <a:bodyPr/>
          <a:lstStyle>
            <a:lvl1pPr>
              <a:defRPr sz="2000"/>
            </a:lvl1pPr>
            <a:lvl2pPr>
              <a:spcBef>
                <a:spcPts val="1000"/>
              </a:spcBef>
              <a:defRPr sz="1800"/>
            </a:lvl2pPr>
            <a:lvl3pPr>
              <a:spcBef>
                <a:spcPts val="1000"/>
              </a:spcBef>
              <a:defRPr sz="1600"/>
            </a:lvl3pPr>
            <a:lvl4pPr>
              <a:defRPr sz="1800"/>
            </a:lvl4pPr>
            <a:lvl5pPr>
              <a:defRPr sz="1800"/>
            </a:lvl5pPr>
            <a:lvl6pPr>
              <a:defRPr sz="1800"/>
            </a:lvl6pPr>
            <a:lvl7pPr>
              <a:defRPr sz="1800"/>
            </a:lvl7pPr>
            <a:lvl8pPr>
              <a:defRPr sz="1800"/>
            </a:lvl8pPr>
            <a:lvl9pPr>
              <a:defRPr sz="1800"/>
            </a:lvl9pPr>
          </a:lstStyle>
          <a:p>
            <a:pPr lvl="0"/>
            <a:r>
              <a:rPr lang="en-US" dirty="0"/>
              <a:t>Click to add text</a:t>
            </a:r>
          </a:p>
          <a:p>
            <a:pPr lvl="1"/>
            <a:r>
              <a:rPr lang="en-US" dirty="0"/>
              <a:t>Second level</a:t>
            </a:r>
          </a:p>
          <a:p>
            <a:pPr lvl="2"/>
            <a:r>
              <a:rPr lang="en-US" dirty="0"/>
              <a:t>Third level</a:t>
            </a:r>
          </a:p>
        </p:txBody>
      </p:sp>
      <p:sp>
        <p:nvSpPr>
          <p:cNvPr id="4" name="Content Placeholder 3"/>
          <p:cNvSpPr>
            <a:spLocks noGrp="1"/>
          </p:cNvSpPr>
          <p:nvPr>
            <p:ph sz="half" idx="2" hasCustomPrompt="1"/>
          </p:nvPr>
        </p:nvSpPr>
        <p:spPr>
          <a:xfrm>
            <a:off x="6314018" y="1549400"/>
            <a:ext cx="5268383" cy="3994150"/>
          </a:xfrm>
          <a:prstGeom prst="rect">
            <a:avLst/>
          </a:prstGeom>
        </p:spPr>
        <p:txBody>
          <a:bodyPr/>
          <a:lstStyle>
            <a:lvl1pPr>
              <a:defRPr sz="2000"/>
            </a:lvl1pPr>
            <a:lvl2pPr>
              <a:spcBef>
                <a:spcPts val="1000"/>
              </a:spcBef>
              <a:defRPr sz="1800"/>
            </a:lvl2pPr>
            <a:lvl3pPr>
              <a:spcBef>
                <a:spcPts val="1000"/>
              </a:spcBef>
              <a:defRPr sz="1600"/>
            </a:lvl3pPr>
            <a:lvl4pPr>
              <a:defRPr sz="1800"/>
            </a:lvl4pPr>
            <a:lvl5pPr>
              <a:defRPr sz="1800"/>
            </a:lvl5pPr>
            <a:lvl6pPr>
              <a:defRPr sz="1800"/>
            </a:lvl6pPr>
            <a:lvl7pPr>
              <a:defRPr sz="1800"/>
            </a:lvl7pPr>
            <a:lvl8pPr>
              <a:defRPr sz="1800"/>
            </a:lvl8pPr>
            <a:lvl9pPr>
              <a:defRPr sz="1800"/>
            </a:lvl9pPr>
          </a:lstStyle>
          <a:p>
            <a:pPr lvl="0"/>
            <a:r>
              <a:rPr lang="en-US" dirty="0"/>
              <a:t>Click to add text</a:t>
            </a:r>
          </a:p>
          <a:p>
            <a:pPr lvl="1"/>
            <a:r>
              <a:rPr lang="en-US" dirty="0"/>
              <a:t>Second level</a:t>
            </a:r>
          </a:p>
          <a:p>
            <a:pPr lvl="2"/>
            <a:r>
              <a:rPr lang="en-US" dirty="0"/>
              <a:t>Third level</a:t>
            </a:r>
          </a:p>
        </p:txBody>
      </p:sp>
      <p:sp>
        <p:nvSpPr>
          <p:cNvPr id="8" name="Title Placeholder 1"/>
          <p:cNvSpPr>
            <a:spLocks noGrp="1"/>
          </p:cNvSpPr>
          <p:nvPr>
            <p:ph type="title"/>
          </p:nvPr>
        </p:nvSpPr>
        <p:spPr>
          <a:xfrm>
            <a:off x="738189" y="452440"/>
            <a:ext cx="10715627" cy="743347"/>
          </a:xfrm>
          <a:prstGeom prst="rect">
            <a:avLst/>
          </a:prstGeom>
        </p:spPr>
        <p:txBody>
          <a:bodyPr vert="horz" lIns="91440" tIns="45720" rIns="91440" bIns="45720" rtlCol="0" anchor="ctr">
            <a:normAutofit/>
          </a:bodyPr>
          <a:lstStyle>
            <a:lvl1pPr>
              <a:defRPr>
                <a:solidFill>
                  <a:srgbClr val="005288"/>
                </a:solidFill>
              </a:defRPr>
            </a:lvl1pPr>
          </a:lstStyle>
          <a:p>
            <a:r>
              <a:rPr lang="en-US" dirty="0"/>
              <a:t>Click to edit master title style</a:t>
            </a:r>
          </a:p>
        </p:txBody>
      </p:sp>
      <p:sp>
        <p:nvSpPr>
          <p:cNvPr id="9" name="Footer Placeholder 10">
            <a:extLst>
              <a:ext uri="{FF2B5EF4-FFF2-40B4-BE49-F238E27FC236}">
                <a16:creationId xmlns:a16="http://schemas.microsoft.com/office/drawing/2014/main" id="{780EFCB7-513F-8445-B833-1531FD238BAB}"/>
              </a:ext>
            </a:extLst>
          </p:cNvPr>
          <p:cNvSpPr>
            <a:spLocks noGrp="1"/>
          </p:cNvSpPr>
          <p:nvPr>
            <p:ph type="ftr" sz="quarter" idx="11"/>
          </p:nvPr>
        </p:nvSpPr>
        <p:spPr>
          <a:xfrm>
            <a:off x="6096000" y="6173791"/>
            <a:ext cx="4443413" cy="365125"/>
          </a:xfrm>
        </p:spPr>
        <p:txBody>
          <a:bodyPr/>
          <a:lstStyle>
            <a:lvl1pPr>
              <a:defRPr>
                <a:ln>
                  <a:noFill/>
                </a:ln>
                <a:solidFill>
                  <a:srgbClr val="5A5B5D"/>
                </a:solidFill>
              </a:defRPr>
            </a:lvl1pPr>
          </a:lstStyle>
          <a:p>
            <a:endParaRPr lang="en-US" dirty="0"/>
          </a:p>
        </p:txBody>
      </p:sp>
      <p:sp>
        <p:nvSpPr>
          <p:cNvPr id="10" name="Slide Number Placeholder 11">
            <a:extLst>
              <a:ext uri="{FF2B5EF4-FFF2-40B4-BE49-F238E27FC236}">
                <a16:creationId xmlns:a16="http://schemas.microsoft.com/office/drawing/2014/main" id="{3E4F6407-0B13-BA4A-9466-7F50E80E5943}"/>
              </a:ext>
            </a:extLst>
          </p:cNvPr>
          <p:cNvSpPr>
            <a:spLocks noGrp="1"/>
          </p:cNvSpPr>
          <p:nvPr>
            <p:ph type="sldNum" sz="quarter" idx="12"/>
          </p:nvPr>
        </p:nvSpPr>
        <p:spPr>
          <a:xfrm>
            <a:off x="10539413" y="6173791"/>
            <a:ext cx="914403" cy="365125"/>
          </a:xfrm>
        </p:spPr>
        <p:txBody>
          <a:bodyPr/>
          <a:lstStyle>
            <a:lvl1pPr>
              <a:defRPr>
                <a:solidFill>
                  <a:srgbClr val="5A5B5D"/>
                </a:solidFill>
              </a:defRPr>
            </a:lvl1pPr>
          </a:lstStyle>
          <a:p>
            <a:fld id="{8FCC257D-A786-9244-9E17-CE618C8B9275}" type="slidenum">
              <a:rPr lang="en-US" smtClean="0"/>
              <a:pPr/>
              <a:t>‹#›</a:t>
            </a:fld>
            <a:endParaRPr lang="en-US" dirty="0"/>
          </a:p>
        </p:txBody>
      </p:sp>
      <p:pic>
        <p:nvPicPr>
          <p:cNvPr id="13" name="Picture 12">
            <a:extLst>
              <a:ext uri="{FF2B5EF4-FFF2-40B4-BE49-F238E27FC236}">
                <a16:creationId xmlns:a16="http://schemas.microsoft.com/office/drawing/2014/main" id="{8363641A-DF3D-014E-836A-3DD8B99E67C4}"/>
              </a:ext>
            </a:extLst>
          </p:cNvPr>
          <p:cNvPicPr>
            <a:picLocks noChangeAspect="1"/>
          </p:cNvPicPr>
          <p:nvPr userDrawn="1"/>
        </p:nvPicPr>
        <p:blipFill>
          <a:blip r:embed="rId2"/>
          <a:stretch>
            <a:fillRect/>
          </a:stretch>
        </p:blipFill>
        <p:spPr>
          <a:xfrm>
            <a:off x="670457" y="5871061"/>
            <a:ext cx="2027024" cy="810563"/>
          </a:xfrm>
          <a:prstGeom prst="rect">
            <a:avLst/>
          </a:prstGeom>
        </p:spPr>
      </p:pic>
    </p:spTree>
    <p:extLst>
      <p:ext uri="{BB962C8B-B14F-4D97-AF65-F5344CB8AC3E}">
        <p14:creationId xmlns:p14="http://schemas.microsoft.com/office/powerpoint/2010/main" val="30676154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1_Title and Content">
    <p:bg>
      <p:bgPr>
        <a:solidFill>
          <a:schemeClr val="bg1"/>
        </a:solidFill>
        <a:effectLst/>
      </p:bgPr>
    </p:bg>
    <p:spTree>
      <p:nvGrpSpPr>
        <p:cNvPr id="1" name=""/>
        <p:cNvGrpSpPr/>
        <p:nvPr/>
      </p:nvGrpSpPr>
      <p:grpSpPr>
        <a:xfrm>
          <a:off x="0" y="0"/>
          <a:ext cx="0" cy="0"/>
          <a:chOff x="0" y="0"/>
          <a:chExt cx="0" cy="0"/>
        </a:xfrm>
      </p:grpSpPr>
      <p:sp>
        <p:nvSpPr>
          <p:cNvPr id="8" name="Footer Placeholder 10">
            <a:extLst>
              <a:ext uri="{FF2B5EF4-FFF2-40B4-BE49-F238E27FC236}">
                <a16:creationId xmlns:a16="http://schemas.microsoft.com/office/drawing/2014/main" id="{18D89283-3265-234E-957A-919FE8DF139C}"/>
              </a:ext>
            </a:extLst>
          </p:cNvPr>
          <p:cNvSpPr>
            <a:spLocks noGrp="1"/>
          </p:cNvSpPr>
          <p:nvPr>
            <p:ph type="ftr" sz="quarter" idx="11"/>
          </p:nvPr>
        </p:nvSpPr>
        <p:spPr>
          <a:xfrm>
            <a:off x="6530340" y="6276661"/>
            <a:ext cx="4443413" cy="365125"/>
          </a:xfrm>
        </p:spPr>
        <p:txBody>
          <a:bodyPr/>
          <a:lstStyle>
            <a:lvl1pPr>
              <a:defRPr>
                <a:ln>
                  <a:noFill/>
                </a:ln>
                <a:solidFill>
                  <a:srgbClr val="5A5B5D"/>
                </a:solidFill>
              </a:defRPr>
            </a:lvl1pPr>
          </a:lstStyle>
          <a:p>
            <a:endParaRPr lang="en-US" dirty="0"/>
          </a:p>
        </p:txBody>
      </p:sp>
      <p:sp>
        <p:nvSpPr>
          <p:cNvPr id="9" name="Slide Number Placeholder 11">
            <a:extLst>
              <a:ext uri="{FF2B5EF4-FFF2-40B4-BE49-F238E27FC236}">
                <a16:creationId xmlns:a16="http://schemas.microsoft.com/office/drawing/2014/main" id="{60E538AA-6286-FD43-A4B4-5EE446930348}"/>
              </a:ext>
            </a:extLst>
          </p:cNvPr>
          <p:cNvSpPr>
            <a:spLocks noGrp="1"/>
          </p:cNvSpPr>
          <p:nvPr>
            <p:ph type="sldNum" sz="quarter" idx="12"/>
          </p:nvPr>
        </p:nvSpPr>
        <p:spPr>
          <a:xfrm>
            <a:off x="10973753" y="6276661"/>
            <a:ext cx="914403" cy="365125"/>
          </a:xfrm>
        </p:spPr>
        <p:txBody>
          <a:bodyPr/>
          <a:lstStyle>
            <a:lvl1pPr>
              <a:defRPr>
                <a:solidFill>
                  <a:srgbClr val="5A5B5D"/>
                </a:solidFill>
              </a:defRPr>
            </a:lvl1pPr>
          </a:lstStyle>
          <a:p>
            <a:fld id="{8FCC257D-A786-9244-9E17-CE618C8B9275}" type="slidenum">
              <a:rPr lang="en-US" smtClean="0"/>
              <a:pPr/>
              <a:t>‹#›</a:t>
            </a:fld>
            <a:endParaRPr lang="en-US" dirty="0"/>
          </a:p>
        </p:txBody>
      </p:sp>
      <p:sp>
        <p:nvSpPr>
          <p:cNvPr id="12" name="Content Placeholder 2">
            <a:extLst>
              <a:ext uri="{FF2B5EF4-FFF2-40B4-BE49-F238E27FC236}">
                <a16:creationId xmlns:a16="http://schemas.microsoft.com/office/drawing/2014/main" id="{1E151971-39DB-E14F-AAE8-B45F52A8581F}"/>
              </a:ext>
            </a:extLst>
          </p:cNvPr>
          <p:cNvSpPr>
            <a:spLocks noGrp="1"/>
          </p:cNvSpPr>
          <p:nvPr>
            <p:ph sz="half" idx="1" hasCustomPrompt="1"/>
          </p:nvPr>
        </p:nvSpPr>
        <p:spPr>
          <a:xfrm>
            <a:off x="6619773" y="2159000"/>
            <a:ext cx="5268383" cy="3717544"/>
          </a:xfrm>
          <a:prstGeom prst="rect">
            <a:avLst/>
          </a:prstGeom>
        </p:spPr>
        <p:txBody>
          <a:bodyPr/>
          <a:lstStyle>
            <a:lvl1pPr>
              <a:defRPr sz="2000"/>
            </a:lvl1pPr>
            <a:lvl2pPr>
              <a:spcBef>
                <a:spcPts val="1000"/>
              </a:spcBef>
              <a:defRPr sz="1800"/>
            </a:lvl2pPr>
            <a:lvl3pPr>
              <a:spcBef>
                <a:spcPts val="1000"/>
              </a:spcBef>
              <a:defRPr sz="1600"/>
            </a:lvl3pPr>
            <a:lvl4pPr>
              <a:defRPr sz="1800"/>
            </a:lvl4pPr>
            <a:lvl5pPr>
              <a:defRPr sz="1800"/>
            </a:lvl5pPr>
            <a:lvl6pPr>
              <a:defRPr sz="1800"/>
            </a:lvl6pPr>
            <a:lvl7pPr>
              <a:defRPr sz="1800"/>
            </a:lvl7pPr>
            <a:lvl8pPr>
              <a:defRPr sz="1800"/>
            </a:lvl8pPr>
            <a:lvl9pPr>
              <a:defRPr sz="1800"/>
            </a:lvl9pPr>
          </a:lstStyle>
          <a:p>
            <a:pPr lvl="0"/>
            <a:r>
              <a:rPr lang="en-US" dirty="0"/>
              <a:t>Click to add text</a:t>
            </a:r>
          </a:p>
          <a:p>
            <a:pPr lvl="1"/>
            <a:r>
              <a:rPr lang="en-US" dirty="0"/>
              <a:t>Second level</a:t>
            </a:r>
          </a:p>
          <a:p>
            <a:pPr lvl="2"/>
            <a:r>
              <a:rPr lang="en-US" dirty="0"/>
              <a:t>Third level</a:t>
            </a:r>
          </a:p>
        </p:txBody>
      </p:sp>
      <p:sp>
        <p:nvSpPr>
          <p:cNvPr id="13" name="Title Placeholder 1">
            <a:extLst>
              <a:ext uri="{FF2B5EF4-FFF2-40B4-BE49-F238E27FC236}">
                <a16:creationId xmlns:a16="http://schemas.microsoft.com/office/drawing/2014/main" id="{B1AB2F0A-0ABE-3048-8BA0-117F0FE1189A}"/>
              </a:ext>
            </a:extLst>
          </p:cNvPr>
          <p:cNvSpPr>
            <a:spLocks noGrp="1"/>
          </p:cNvSpPr>
          <p:nvPr>
            <p:ph type="title"/>
          </p:nvPr>
        </p:nvSpPr>
        <p:spPr>
          <a:xfrm>
            <a:off x="6619773" y="1387209"/>
            <a:ext cx="4833555" cy="743347"/>
          </a:xfrm>
          <a:prstGeom prst="rect">
            <a:avLst/>
          </a:prstGeom>
        </p:spPr>
        <p:txBody>
          <a:bodyPr vert="horz" lIns="91440" tIns="45720" rIns="91440" bIns="45720" rtlCol="0" anchor="ctr">
            <a:normAutofit/>
          </a:bodyPr>
          <a:lstStyle>
            <a:lvl1pPr>
              <a:defRPr>
                <a:solidFill>
                  <a:srgbClr val="005288"/>
                </a:solidFill>
              </a:defRPr>
            </a:lvl1pPr>
          </a:lstStyle>
          <a:p>
            <a:r>
              <a:rPr lang="en-US" dirty="0"/>
              <a:t>Click to edit master title style</a:t>
            </a:r>
          </a:p>
        </p:txBody>
      </p:sp>
      <p:pic>
        <p:nvPicPr>
          <p:cNvPr id="6" name="Picture 5" descr="A view of a large city landscape&#10;&#10;Description automatically generated">
            <a:extLst>
              <a:ext uri="{FF2B5EF4-FFF2-40B4-BE49-F238E27FC236}">
                <a16:creationId xmlns:a16="http://schemas.microsoft.com/office/drawing/2014/main" id="{65F8B0A9-3032-4863-A216-397789088C26}"/>
              </a:ext>
            </a:extLst>
          </p:cNvPr>
          <p:cNvPicPr>
            <a:picLocks noChangeAspect="1"/>
          </p:cNvPicPr>
          <p:nvPr userDrawn="1"/>
        </p:nvPicPr>
        <p:blipFill>
          <a:blip r:embed="rId2"/>
          <a:stretch>
            <a:fillRect/>
          </a:stretch>
        </p:blipFill>
        <p:spPr>
          <a:xfrm>
            <a:off x="0" y="0"/>
            <a:ext cx="6096000" cy="6858000"/>
          </a:xfrm>
          <a:prstGeom prst="rect">
            <a:avLst/>
          </a:prstGeom>
        </p:spPr>
      </p:pic>
    </p:spTree>
    <p:extLst>
      <p:ext uri="{BB962C8B-B14F-4D97-AF65-F5344CB8AC3E}">
        <p14:creationId xmlns:p14="http://schemas.microsoft.com/office/powerpoint/2010/main" val="420304908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4" name="Content Placeholder 3"/>
          <p:cNvSpPr>
            <a:spLocks noGrp="1"/>
          </p:cNvSpPr>
          <p:nvPr>
            <p:ph sz="half" idx="2" hasCustomPrompt="1"/>
          </p:nvPr>
        </p:nvSpPr>
        <p:spPr>
          <a:xfrm>
            <a:off x="738194" y="2098850"/>
            <a:ext cx="5129793" cy="3473276"/>
          </a:xfrm>
          <a:prstGeom prst="rect">
            <a:avLst/>
          </a:prstGeom>
        </p:spPr>
        <p:txBody>
          <a:bodyPr/>
          <a:lstStyle>
            <a:lvl1pPr>
              <a:lnSpc>
                <a:spcPts val="2400"/>
              </a:lnSpc>
              <a:spcBef>
                <a:spcPts val="1000"/>
              </a:spcBef>
              <a:defRPr sz="2000" baseline="0"/>
            </a:lvl1pPr>
            <a:lvl2pPr>
              <a:spcBef>
                <a:spcPts val="1000"/>
              </a:spcBef>
              <a:defRPr sz="1800" baseline="0"/>
            </a:lvl2pPr>
            <a:lvl3pPr>
              <a:spcBef>
                <a:spcPts val="1000"/>
              </a:spcBef>
              <a:defRPr sz="1800"/>
            </a:lvl3pPr>
            <a:lvl4pPr>
              <a:defRPr sz="1600"/>
            </a:lvl4pPr>
            <a:lvl5pPr>
              <a:defRPr sz="1600"/>
            </a:lvl5pPr>
            <a:lvl6pPr>
              <a:defRPr sz="1600"/>
            </a:lvl6pPr>
            <a:lvl7pPr>
              <a:defRPr sz="1600"/>
            </a:lvl7pPr>
            <a:lvl8pPr>
              <a:defRPr sz="1600"/>
            </a:lvl8pPr>
            <a:lvl9pPr>
              <a:defRPr sz="1600"/>
            </a:lvl9pPr>
          </a:lstStyle>
          <a:p>
            <a:pPr lvl="0"/>
            <a:r>
              <a:rPr lang="en-US" dirty="0"/>
              <a:t>Click to add text</a:t>
            </a:r>
          </a:p>
          <a:p>
            <a:pPr lvl="1"/>
            <a:r>
              <a:rPr lang="en-US" dirty="0"/>
              <a:t>Second level</a:t>
            </a:r>
          </a:p>
          <a:p>
            <a:pPr lvl="2"/>
            <a:r>
              <a:rPr lang="en-US" dirty="0"/>
              <a:t>Third level</a:t>
            </a:r>
          </a:p>
        </p:txBody>
      </p:sp>
      <p:sp>
        <p:nvSpPr>
          <p:cNvPr id="5" name="Text Placeholder 4"/>
          <p:cNvSpPr>
            <a:spLocks noGrp="1"/>
          </p:cNvSpPr>
          <p:nvPr>
            <p:ph type="body" sz="quarter" idx="3" hasCustomPrompt="1"/>
          </p:nvPr>
        </p:nvSpPr>
        <p:spPr>
          <a:xfrm>
            <a:off x="6322005" y="1579099"/>
            <a:ext cx="5131808" cy="371679"/>
          </a:xfrm>
          <a:prstGeom prst="rect">
            <a:avLst/>
          </a:prstGeom>
        </p:spPr>
        <p:txBody>
          <a:bodyPr anchor="b">
            <a:noAutofit/>
          </a:bodyPr>
          <a:lstStyle>
            <a:lvl1pPr marL="0" indent="0">
              <a:buNone/>
              <a:defRPr sz="2000" b="1">
                <a:latin typeface="+mj-lt"/>
                <a:cs typeface="Georgia"/>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add text</a:t>
            </a:r>
          </a:p>
        </p:txBody>
      </p:sp>
      <p:sp>
        <p:nvSpPr>
          <p:cNvPr id="6" name="Content Placeholder 5"/>
          <p:cNvSpPr>
            <a:spLocks noGrp="1"/>
          </p:cNvSpPr>
          <p:nvPr>
            <p:ph sz="quarter" idx="4" hasCustomPrompt="1"/>
          </p:nvPr>
        </p:nvSpPr>
        <p:spPr>
          <a:xfrm>
            <a:off x="6322005" y="2098850"/>
            <a:ext cx="5131808" cy="3473276"/>
          </a:xfrm>
          <a:prstGeom prst="rect">
            <a:avLst/>
          </a:prstGeom>
        </p:spPr>
        <p:txBody>
          <a:bodyPr/>
          <a:lstStyle>
            <a:lvl1pPr>
              <a:lnSpc>
                <a:spcPts val="2400"/>
              </a:lnSpc>
              <a:spcBef>
                <a:spcPts val="1000"/>
              </a:spcBef>
              <a:defRPr sz="2000" baseline="0"/>
            </a:lvl1pPr>
            <a:lvl2pPr>
              <a:spcBef>
                <a:spcPts val="1000"/>
              </a:spcBef>
              <a:defRPr sz="1800"/>
            </a:lvl2pPr>
            <a:lvl3pPr>
              <a:spcBef>
                <a:spcPts val="1000"/>
              </a:spcBef>
              <a:defRPr sz="1600"/>
            </a:lvl3pPr>
            <a:lvl4pPr>
              <a:defRPr sz="1600"/>
            </a:lvl4pPr>
            <a:lvl5pPr>
              <a:defRPr sz="1600"/>
            </a:lvl5pPr>
            <a:lvl6pPr>
              <a:defRPr sz="1600"/>
            </a:lvl6pPr>
            <a:lvl7pPr>
              <a:defRPr sz="1600"/>
            </a:lvl7pPr>
            <a:lvl8pPr>
              <a:defRPr sz="1600"/>
            </a:lvl8pPr>
            <a:lvl9pPr>
              <a:defRPr sz="1600"/>
            </a:lvl9pPr>
          </a:lstStyle>
          <a:p>
            <a:pPr lvl="0"/>
            <a:r>
              <a:rPr lang="en-US" dirty="0"/>
              <a:t>Click to add text</a:t>
            </a:r>
          </a:p>
          <a:p>
            <a:pPr lvl="1"/>
            <a:r>
              <a:rPr lang="en-US" dirty="0"/>
              <a:t>Second level</a:t>
            </a:r>
          </a:p>
          <a:p>
            <a:pPr lvl="2"/>
            <a:r>
              <a:rPr lang="en-US" dirty="0"/>
              <a:t>Third level</a:t>
            </a:r>
          </a:p>
        </p:txBody>
      </p:sp>
      <p:sp>
        <p:nvSpPr>
          <p:cNvPr id="19" name="Text Placeholder 4"/>
          <p:cNvSpPr>
            <a:spLocks noGrp="1"/>
          </p:cNvSpPr>
          <p:nvPr>
            <p:ph type="body" sz="quarter" idx="12" hasCustomPrompt="1"/>
          </p:nvPr>
        </p:nvSpPr>
        <p:spPr>
          <a:xfrm>
            <a:off x="711200" y="1579099"/>
            <a:ext cx="5131808" cy="371679"/>
          </a:xfrm>
          <a:prstGeom prst="rect">
            <a:avLst/>
          </a:prstGeom>
        </p:spPr>
        <p:txBody>
          <a:bodyPr anchor="b">
            <a:noAutofit/>
          </a:bodyPr>
          <a:lstStyle>
            <a:lvl1pPr marL="0" indent="0">
              <a:buNone/>
              <a:defRPr sz="2000" b="1">
                <a:latin typeface="+mj-lt"/>
                <a:cs typeface="Georgia"/>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add text</a:t>
            </a:r>
          </a:p>
        </p:txBody>
      </p:sp>
      <p:sp>
        <p:nvSpPr>
          <p:cNvPr id="10" name="Title Placeholder 1"/>
          <p:cNvSpPr>
            <a:spLocks noGrp="1"/>
          </p:cNvSpPr>
          <p:nvPr>
            <p:ph type="title"/>
          </p:nvPr>
        </p:nvSpPr>
        <p:spPr>
          <a:xfrm>
            <a:off x="738189" y="452440"/>
            <a:ext cx="10715627" cy="743347"/>
          </a:xfrm>
          <a:prstGeom prst="rect">
            <a:avLst/>
          </a:prstGeom>
        </p:spPr>
        <p:txBody>
          <a:bodyPr vert="horz" lIns="91440" tIns="45720" rIns="91440" bIns="45720" rtlCol="0" anchor="ctr">
            <a:normAutofit/>
          </a:bodyPr>
          <a:lstStyle>
            <a:lvl1pPr>
              <a:defRPr>
                <a:solidFill>
                  <a:srgbClr val="005288"/>
                </a:solidFill>
              </a:defRPr>
            </a:lvl1pPr>
          </a:lstStyle>
          <a:p>
            <a:r>
              <a:rPr lang="en-US" dirty="0"/>
              <a:t>Click to edit master title style</a:t>
            </a:r>
          </a:p>
        </p:txBody>
      </p:sp>
      <p:sp>
        <p:nvSpPr>
          <p:cNvPr id="11" name="Footer Placeholder 10">
            <a:extLst>
              <a:ext uri="{FF2B5EF4-FFF2-40B4-BE49-F238E27FC236}">
                <a16:creationId xmlns:a16="http://schemas.microsoft.com/office/drawing/2014/main" id="{4F15D596-468E-7240-AEF9-BE74880DA9D6}"/>
              </a:ext>
            </a:extLst>
          </p:cNvPr>
          <p:cNvSpPr>
            <a:spLocks noGrp="1"/>
          </p:cNvSpPr>
          <p:nvPr>
            <p:ph type="ftr" sz="quarter" idx="11"/>
          </p:nvPr>
        </p:nvSpPr>
        <p:spPr>
          <a:xfrm>
            <a:off x="6096000" y="6173791"/>
            <a:ext cx="4443413" cy="365125"/>
          </a:xfrm>
        </p:spPr>
        <p:txBody>
          <a:bodyPr/>
          <a:lstStyle>
            <a:lvl1pPr>
              <a:defRPr>
                <a:ln>
                  <a:noFill/>
                </a:ln>
                <a:solidFill>
                  <a:srgbClr val="5A5B5D"/>
                </a:solidFill>
              </a:defRPr>
            </a:lvl1pPr>
          </a:lstStyle>
          <a:p>
            <a:endParaRPr lang="en-US" dirty="0"/>
          </a:p>
        </p:txBody>
      </p:sp>
      <p:sp>
        <p:nvSpPr>
          <p:cNvPr id="12" name="Slide Number Placeholder 11">
            <a:extLst>
              <a:ext uri="{FF2B5EF4-FFF2-40B4-BE49-F238E27FC236}">
                <a16:creationId xmlns:a16="http://schemas.microsoft.com/office/drawing/2014/main" id="{BA1FB061-3945-984E-B19F-EFD8A4ED4959}"/>
              </a:ext>
            </a:extLst>
          </p:cNvPr>
          <p:cNvSpPr>
            <a:spLocks noGrp="1"/>
          </p:cNvSpPr>
          <p:nvPr>
            <p:ph type="sldNum" sz="quarter" idx="13"/>
          </p:nvPr>
        </p:nvSpPr>
        <p:spPr>
          <a:xfrm>
            <a:off x="10539413" y="6173791"/>
            <a:ext cx="914403" cy="365125"/>
          </a:xfrm>
        </p:spPr>
        <p:txBody>
          <a:bodyPr/>
          <a:lstStyle>
            <a:lvl1pPr>
              <a:defRPr>
                <a:solidFill>
                  <a:srgbClr val="5A5B5D"/>
                </a:solidFill>
              </a:defRPr>
            </a:lvl1pPr>
          </a:lstStyle>
          <a:p>
            <a:fld id="{8FCC257D-A786-9244-9E17-CE618C8B9275}" type="slidenum">
              <a:rPr lang="en-US" smtClean="0"/>
              <a:pPr/>
              <a:t>‹#›</a:t>
            </a:fld>
            <a:endParaRPr lang="en-US" dirty="0"/>
          </a:p>
        </p:txBody>
      </p:sp>
      <p:pic>
        <p:nvPicPr>
          <p:cNvPr id="13" name="Picture 12">
            <a:extLst>
              <a:ext uri="{FF2B5EF4-FFF2-40B4-BE49-F238E27FC236}">
                <a16:creationId xmlns:a16="http://schemas.microsoft.com/office/drawing/2014/main" id="{DD078AD1-E2AC-7E43-A28E-6A771C68E958}"/>
              </a:ext>
            </a:extLst>
          </p:cNvPr>
          <p:cNvPicPr>
            <a:picLocks noChangeAspect="1"/>
          </p:cNvPicPr>
          <p:nvPr userDrawn="1"/>
        </p:nvPicPr>
        <p:blipFill>
          <a:blip r:embed="rId2"/>
          <a:stretch>
            <a:fillRect/>
          </a:stretch>
        </p:blipFill>
        <p:spPr>
          <a:xfrm>
            <a:off x="670457" y="5871061"/>
            <a:ext cx="2027024" cy="810563"/>
          </a:xfrm>
          <a:prstGeom prst="rect">
            <a:avLst/>
          </a:prstGeom>
        </p:spPr>
      </p:pic>
    </p:spTree>
    <p:extLst>
      <p:ext uri="{BB962C8B-B14F-4D97-AF65-F5344CB8AC3E}">
        <p14:creationId xmlns:p14="http://schemas.microsoft.com/office/powerpoint/2010/main" val="56441291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_Two Content">
    <p:bg>
      <p:bgPr>
        <a:solidFill>
          <a:schemeClr val="tx1"/>
        </a:solidFill>
        <a:effectLst/>
      </p:bgPr>
    </p:bg>
    <p:spTree>
      <p:nvGrpSpPr>
        <p:cNvPr id="1" name=""/>
        <p:cNvGrpSpPr/>
        <p:nvPr/>
      </p:nvGrpSpPr>
      <p:grpSpPr>
        <a:xfrm>
          <a:off x="0" y="0"/>
          <a:ext cx="0" cy="0"/>
          <a:chOff x="0" y="0"/>
          <a:chExt cx="0" cy="0"/>
        </a:xfrm>
      </p:grpSpPr>
      <p:pic>
        <p:nvPicPr>
          <p:cNvPr id="3" name="Picture 2" descr="A picture containing person, person, boy, child&#10;&#10;Description automatically generated">
            <a:extLst>
              <a:ext uri="{FF2B5EF4-FFF2-40B4-BE49-F238E27FC236}">
                <a16:creationId xmlns:a16="http://schemas.microsoft.com/office/drawing/2014/main" id="{50ABA285-B143-4443-A825-3738EAF52CB3}"/>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4" name="Rectangle 13">
            <a:extLst>
              <a:ext uri="{FF2B5EF4-FFF2-40B4-BE49-F238E27FC236}">
                <a16:creationId xmlns:a16="http://schemas.microsoft.com/office/drawing/2014/main" id="{C9B86FCD-6BA9-694B-A64A-36883B42361C}"/>
              </a:ext>
            </a:extLst>
          </p:cNvPr>
          <p:cNvSpPr/>
          <p:nvPr userDrawn="1"/>
        </p:nvSpPr>
        <p:spPr>
          <a:xfrm>
            <a:off x="6096000" y="0"/>
            <a:ext cx="6096000" cy="6858000"/>
          </a:xfrm>
          <a:prstGeom prst="rect">
            <a:avLst/>
          </a:prstGeom>
          <a:solidFill>
            <a:srgbClr val="5A5B5D">
              <a:alpha val="72941"/>
            </a:srgbClr>
          </a:solidFill>
          <a:ln>
            <a:noFill/>
          </a:ln>
          <a:effectLst/>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7A81BF64-81BE-3944-A21C-CA7BB5AC4A9D}"/>
              </a:ext>
            </a:extLst>
          </p:cNvPr>
          <p:cNvSpPr/>
          <p:nvPr userDrawn="1"/>
        </p:nvSpPr>
        <p:spPr>
          <a:xfrm>
            <a:off x="0" y="0"/>
            <a:ext cx="6096000" cy="6858000"/>
          </a:xfrm>
          <a:prstGeom prst="rect">
            <a:avLst/>
          </a:prstGeom>
          <a:solidFill>
            <a:srgbClr val="005188">
              <a:alpha val="72941"/>
            </a:srgbClr>
          </a:solidFill>
          <a:ln>
            <a:noFill/>
          </a:ln>
          <a:effectLst/>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sp>
        <p:nvSpPr>
          <p:cNvPr id="16" name="Slide Number Placeholder 5">
            <a:extLst>
              <a:ext uri="{FF2B5EF4-FFF2-40B4-BE49-F238E27FC236}">
                <a16:creationId xmlns:a16="http://schemas.microsoft.com/office/drawing/2014/main" id="{1325908E-DDB4-4D4C-855A-C7F2176C3F54}"/>
              </a:ext>
            </a:extLst>
          </p:cNvPr>
          <p:cNvSpPr>
            <a:spLocks noGrp="1"/>
          </p:cNvSpPr>
          <p:nvPr>
            <p:ph type="sldNum" sz="quarter" idx="12"/>
          </p:nvPr>
        </p:nvSpPr>
        <p:spPr>
          <a:xfrm>
            <a:off x="10968043" y="6409008"/>
            <a:ext cx="485773" cy="201827"/>
          </a:xfrm>
        </p:spPr>
        <p:txBody>
          <a:bodyPr lIns="0" tIns="0" rIns="0" bIns="0" anchor="t" anchorCtr="0"/>
          <a:lstStyle>
            <a:lvl1pPr algn="r">
              <a:defRPr sz="1000" b="0" i="0">
                <a:solidFill>
                  <a:schemeClr val="bg1"/>
                </a:solidFill>
                <a:latin typeface="Franklin Gothic Medium" panose="020B0603020102020204" pitchFamily="34" charset="0"/>
                <a:cs typeface="Times New Roman" panose="02020603050405020304" pitchFamily="18" charset="0"/>
              </a:defRPr>
            </a:lvl1pPr>
          </a:lstStyle>
          <a:p>
            <a:fld id="{8FCC257D-A786-9244-9E17-CE618C8B9275}" type="slidenum">
              <a:rPr lang="en-US" smtClean="0"/>
              <a:pPr/>
              <a:t>‹#›</a:t>
            </a:fld>
            <a:endParaRPr lang="en-US" dirty="0"/>
          </a:p>
        </p:txBody>
      </p:sp>
      <p:sp>
        <p:nvSpPr>
          <p:cNvPr id="8" name="Footer Placeholder 10">
            <a:extLst>
              <a:ext uri="{FF2B5EF4-FFF2-40B4-BE49-F238E27FC236}">
                <a16:creationId xmlns:a16="http://schemas.microsoft.com/office/drawing/2014/main" id="{067004B6-D9E8-B347-8C38-1EA40A40B6C1}"/>
              </a:ext>
            </a:extLst>
          </p:cNvPr>
          <p:cNvSpPr>
            <a:spLocks noGrp="1"/>
          </p:cNvSpPr>
          <p:nvPr>
            <p:ph type="ftr" sz="quarter" idx="11"/>
          </p:nvPr>
        </p:nvSpPr>
        <p:spPr>
          <a:xfrm>
            <a:off x="6534987" y="6302861"/>
            <a:ext cx="4443413" cy="365125"/>
          </a:xfrm>
        </p:spPr>
        <p:txBody>
          <a:bodyPr/>
          <a:lstStyle>
            <a:lvl1pPr>
              <a:defRPr>
                <a:ln>
                  <a:noFill/>
                </a:ln>
                <a:solidFill>
                  <a:schemeClr val="bg1"/>
                </a:solidFill>
              </a:defRPr>
            </a:lvl1pPr>
          </a:lstStyle>
          <a:p>
            <a:endParaRPr lang="en-US" dirty="0"/>
          </a:p>
        </p:txBody>
      </p:sp>
      <p:sp>
        <p:nvSpPr>
          <p:cNvPr id="10" name="Content Placeholder 3">
            <a:extLst>
              <a:ext uri="{FF2B5EF4-FFF2-40B4-BE49-F238E27FC236}">
                <a16:creationId xmlns:a16="http://schemas.microsoft.com/office/drawing/2014/main" id="{7E2ECF73-45E0-0843-9F3F-68C69CE41040}"/>
              </a:ext>
            </a:extLst>
          </p:cNvPr>
          <p:cNvSpPr>
            <a:spLocks noGrp="1"/>
          </p:cNvSpPr>
          <p:nvPr>
            <p:ph sz="half" idx="13" hasCustomPrompt="1"/>
          </p:nvPr>
        </p:nvSpPr>
        <p:spPr>
          <a:xfrm>
            <a:off x="688767" y="2154312"/>
            <a:ext cx="5129793" cy="3473276"/>
          </a:xfrm>
          <a:prstGeom prst="rect">
            <a:avLst/>
          </a:prstGeom>
        </p:spPr>
        <p:txBody>
          <a:bodyPr/>
          <a:lstStyle>
            <a:lvl1pPr>
              <a:lnSpc>
                <a:spcPts val="2400"/>
              </a:lnSpc>
              <a:spcBef>
                <a:spcPts val="1000"/>
              </a:spcBef>
              <a:defRPr sz="2000" baseline="0">
                <a:solidFill>
                  <a:schemeClr val="bg1"/>
                </a:solidFill>
              </a:defRPr>
            </a:lvl1pPr>
            <a:lvl2pPr>
              <a:spcBef>
                <a:spcPts val="1000"/>
              </a:spcBef>
              <a:defRPr sz="1800" baseline="0">
                <a:solidFill>
                  <a:schemeClr val="bg1"/>
                </a:solidFill>
              </a:defRPr>
            </a:lvl2pPr>
            <a:lvl3pPr>
              <a:spcBef>
                <a:spcPts val="1000"/>
              </a:spcBef>
              <a:defRPr sz="1800">
                <a:solidFill>
                  <a:schemeClr val="bg1"/>
                </a:solidFill>
              </a:defRPr>
            </a:lvl3pPr>
            <a:lvl4pPr>
              <a:defRPr sz="1600"/>
            </a:lvl4pPr>
            <a:lvl5pPr>
              <a:defRPr sz="1600"/>
            </a:lvl5pPr>
            <a:lvl6pPr>
              <a:defRPr sz="1600"/>
            </a:lvl6pPr>
            <a:lvl7pPr>
              <a:defRPr sz="1600"/>
            </a:lvl7pPr>
            <a:lvl8pPr>
              <a:defRPr sz="1600"/>
            </a:lvl8pPr>
            <a:lvl9pPr>
              <a:defRPr sz="1600"/>
            </a:lvl9pPr>
          </a:lstStyle>
          <a:p>
            <a:pPr lvl="0"/>
            <a:r>
              <a:rPr lang="en-US" dirty="0"/>
              <a:t>Click to add text</a:t>
            </a:r>
          </a:p>
          <a:p>
            <a:pPr lvl="1"/>
            <a:r>
              <a:rPr lang="en-US" dirty="0"/>
              <a:t>Second level</a:t>
            </a:r>
          </a:p>
          <a:p>
            <a:pPr lvl="2"/>
            <a:r>
              <a:rPr lang="en-US" dirty="0"/>
              <a:t>Third level</a:t>
            </a:r>
          </a:p>
        </p:txBody>
      </p:sp>
      <p:sp>
        <p:nvSpPr>
          <p:cNvPr id="11" name="Text Placeholder 4">
            <a:extLst>
              <a:ext uri="{FF2B5EF4-FFF2-40B4-BE49-F238E27FC236}">
                <a16:creationId xmlns:a16="http://schemas.microsoft.com/office/drawing/2014/main" id="{A98E5884-686F-1C45-A0EF-76C8A0A2373C}"/>
              </a:ext>
            </a:extLst>
          </p:cNvPr>
          <p:cNvSpPr>
            <a:spLocks noGrp="1"/>
          </p:cNvSpPr>
          <p:nvPr>
            <p:ph type="body" sz="quarter" idx="14" hasCustomPrompt="1"/>
          </p:nvPr>
        </p:nvSpPr>
        <p:spPr>
          <a:xfrm>
            <a:off x="661773" y="1634561"/>
            <a:ext cx="5131808" cy="371679"/>
          </a:xfrm>
          <a:prstGeom prst="rect">
            <a:avLst/>
          </a:prstGeom>
        </p:spPr>
        <p:txBody>
          <a:bodyPr anchor="b">
            <a:noAutofit/>
          </a:bodyPr>
          <a:lstStyle>
            <a:lvl1pPr marL="0" indent="0">
              <a:buNone/>
              <a:defRPr sz="2800" b="1">
                <a:solidFill>
                  <a:schemeClr val="bg1"/>
                </a:solidFill>
                <a:latin typeface="+mj-lt"/>
                <a:cs typeface="Georgia"/>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add text</a:t>
            </a:r>
          </a:p>
        </p:txBody>
      </p:sp>
      <p:sp>
        <p:nvSpPr>
          <p:cNvPr id="18" name="Content Placeholder 3">
            <a:extLst>
              <a:ext uri="{FF2B5EF4-FFF2-40B4-BE49-F238E27FC236}">
                <a16:creationId xmlns:a16="http://schemas.microsoft.com/office/drawing/2014/main" id="{57EDE04E-08FC-3448-A184-27468B3BF063}"/>
              </a:ext>
            </a:extLst>
          </p:cNvPr>
          <p:cNvSpPr>
            <a:spLocks noGrp="1"/>
          </p:cNvSpPr>
          <p:nvPr>
            <p:ph sz="half" idx="15" hasCustomPrompt="1"/>
          </p:nvPr>
        </p:nvSpPr>
        <p:spPr>
          <a:xfrm>
            <a:off x="6479111" y="2207696"/>
            <a:ext cx="5129793" cy="3473276"/>
          </a:xfrm>
          <a:prstGeom prst="rect">
            <a:avLst/>
          </a:prstGeom>
        </p:spPr>
        <p:txBody>
          <a:bodyPr/>
          <a:lstStyle>
            <a:lvl1pPr>
              <a:lnSpc>
                <a:spcPts val="2400"/>
              </a:lnSpc>
              <a:spcBef>
                <a:spcPts val="1000"/>
              </a:spcBef>
              <a:defRPr sz="2000" baseline="0">
                <a:solidFill>
                  <a:schemeClr val="bg1"/>
                </a:solidFill>
              </a:defRPr>
            </a:lvl1pPr>
            <a:lvl2pPr>
              <a:spcBef>
                <a:spcPts val="1000"/>
              </a:spcBef>
              <a:defRPr sz="1800" baseline="0">
                <a:solidFill>
                  <a:schemeClr val="bg1"/>
                </a:solidFill>
              </a:defRPr>
            </a:lvl2pPr>
            <a:lvl3pPr>
              <a:spcBef>
                <a:spcPts val="1000"/>
              </a:spcBef>
              <a:defRPr sz="1800">
                <a:solidFill>
                  <a:schemeClr val="bg1"/>
                </a:solidFill>
              </a:defRPr>
            </a:lvl3pPr>
            <a:lvl4pPr>
              <a:defRPr sz="1600"/>
            </a:lvl4pPr>
            <a:lvl5pPr>
              <a:defRPr sz="1600"/>
            </a:lvl5pPr>
            <a:lvl6pPr>
              <a:defRPr sz="1600"/>
            </a:lvl6pPr>
            <a:lvl7pPr>
              <a:defRPr sz="1600"/>
            </a:lvl7pPr>
            <a:lvl8pPr>
              <a:defRPr sz="1600"/>
            </a:lvl8pPr>
            <a:lvl9pPr>
              <a:defRPr sz="1600"/>
            </a:lvl9pPr>
          </a:lstStyle>
          <a:p>
            <a:pPr lvl="0"/>
            <a:r>
              <a:rPr lang="en-US" dirty="0"/>
              <a:t>Click to add text</a:t>
            </a:r>
          </a:p>
          <a:p>
            <a:pPr lvl="1"/>
            <a:r>
              <a:rPr lang="en-US" dirty="0"/>
              <a:t>Second level</a:t>
            </a:r>
          </a:p>
          <a:p>
            <a:pPr lvl="2"/>
            <a:r>
              <a:rPr lang="en-US" dirty="0"/>
              <a:t>Third level</a:t>
            </a:r>
          </a:p>
        </p:txBody>
      </p:sp>
      <p:sp>
        <p:nvSpPr>
          <p:cNvPr id="19" name="Text Placeholder 4">
            <a:extLst>
              <a:ext uri="{FF2B5EF4-FFF2-40B4-BE49-F238E27FC236}">
                <a16:creationId xmlns:a16="http://schemas.microsoft.com/office/drawing/2014/main" id="{826B8427-E58C-1441-B60A-E7E51621D610}"/>
              </a:ext>
            </a:extLst>
          </p:cNvPr>
          <p:cNvSpPr>
            <a:spLocks noGrp="1"/>
          </p:cNvSpPr>
          <p:nvPr>
            <p:ph type="body" sz="quarter" idx="16" hasCustomPrompt="1"/>
          </p:nvPr>
        </p:nvSpPr>
        <p:spPr>
          <a:xfrm>
            <a:off x="6452117" y="1687945"/>
            <a:ext cx="5131808" cy="371679"/>
          </a:xfrm>
          <a:prstGeom prst="rect">
            <a:avLst/>
          </a:prstGeom>
        </p:spPr>
        <p:txBody>
          <a:bodyPr anchor="b">
            <a:noAutofit/>
          </a:bodyPr>
          <a:lstStyle>
            <a:lvl1pPr marL="0" indent="0">
              <a:buNone/>
              <a:defRPr sz="2800" b="1">
                <a:solidFill>
                  <a:schemeClr val="bg1"/>
                </a:solidFill>
                <a:latin typeface="+mj-lt"/>
                <a:cs typeface="Georgia"/>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add text</a:t>
            </a:r>
          </a:p>
        </p:txBody>
      </p:sp>
    </p:spTree>
    <p:extLst>
      <p:ext uri="{BB962C8B-B14F-4D97-AF65-F5344CB8AC3E}">
        <p14:creationId xmlns:p14="http://schemas.microsoft.com/office/powerpoint/2010/main" val="428525039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Title Placeholder 1"/>
          <p:cNvSpPr>
            <a:spLocks noGrp="1"/>
          </p:cNvSpPr>
          <p:nvPr>
            <p:ph type="title"/>
          </p:nvPr>
        </p:nvSpPr>
        <p:spPr>
          <a:xfrm>
            <a:off x="738189" y="452440"/>
            <a:ext cx="10715627" cy="743347"/>
          </a:xfrm>
          <a:prstGeom prst="rect">
            <a:avLst/>
          </a:prstGeom>
        </p:spPr>
        <p:txBody>
          <a:bodyPr vert="horz" lIns="91440" tIns="45720" rIns="91440" bIns="45720" rtlCol="0" anchor="ctr">
            <a:normAutofit/>
          </a:bodyPr>
          <a:lstStyle>
            <a:lvl1pPr>
              <a:defRPr>
                <a:solidFill>
                  <a:srgbClr val="005288"/>
                </a:solidFill>
              </a:defRPr>
            </a:lvl1pPr>
          </a:lstStyle>
          <a:p>
            <a:r>
              <a:rPr lang="en-US" dirty="0"/>
              <a:t>Click to edit master title style</a:t>
            </a:r>
          </a:p>
        </p:txBody>
      </p:sp>
      <p:sp>
        <p:nvSpPr>
          <p:cNvPr id="9" name="Footer Placeholder 10">
            <a:extLst>
              <a:ext uri="{FF2B5EF4-FFF2-40B4-BE49-F238E27FC236}">
                <a16:creationId xmlns:a16="http://schemas.microsoft.com/office/drawing/2014/main" id="{7E97B94E-42E6-4544-9EC8-17245821AA52}"/>
              </a:ext>
            </a:extLst>
          </p:cNvPr>
          <p:cNvSpPr>
            <a:spLocks noGrp="1"/>
          </p:cNvSpPr>
          <p:nvPr>
            <p:ph type="ftr" sz="quarter" idx="11"/>
          </p:nvPr>
        </p:nvSpPr>
        <p:spPr>
          <a:xfrm>
            <a:off x="6096000" y="6173791"/>
            <a:ext cx="4443413" cy="365125"/>
          </a:xfrm>
        </p:spPr>
        <p:txBody>
          <a:bodyPr/>
          <a:lstStyle>
            <a:lvl1pPr>
              <a:defRPr>
                <a:ln>
                  <a:noFill/>
                </a:ln>
                <a:solidFill>
                  <a:srgbClr val="5A5B5D"/>
                </a:solidFill>
              </a:defRPr>
            </a:lvl1pPr>
          </a:lstStyle>
          <a:p>
            <a:endParaRPr lang="en-US" dirty="0"/>
          </a:p>
        </p:txBody>
      </p:sp>
      <p:sp>
        <p:nvSpPr>
          <p:cNvPr id="10" name="Slide Number Placeholder 11">
            <a:extLst>
              <a:ext uri="{FF2B5EF4-FFF2-40B4-BE49-F238E27FC236}">
                <a16:creationId xmlns:a16="http://schemas.microsoft.com/office/drawing/2014/main" id="{254866EA-8482-8548-8A4F-3E9E3B6AB291}"/>
              </a:ext>
            </a:extLst>
          </p:cNvPr>
          <p:cNvSpPr>
            <a:spLocks noGrp="1"/>
          </p:cNvSpPr>
          <p:nvPr>
            <p:ph type="sldNum" sz="quarter" idx="12"/>
          </p:nvPr>
        </p:nvSpPr>
        <p:spPr>
          <a:xfrm>
            <a:off x="10539413" y="6173791"/>
            <a:ext cx="914403" cy="365125"/>
          </a:xfrm>
        </p:spPr>
        <p:txBody>
          <a:bodyPr/>
          <a:lstStyle>
            <a:lvl1pPr>
              <a:defRPr>
                <a:solidFill>
                  <a:srgbClr val="5A5B5D"/>
                </a:solidFill>
              </a:defRPr>
            </a:lvl1pPr>
          </a:lstStyle>
          <a:p>
            <a:fld id="{8FCC257D-A786-9244-9E17-CE618C8B9275}" type="slidenum">
              <a:rPr lang="en-US" smtClean="0"/>
              <a:pPr/>
              <a:t>‹#›</a:t>
            </a:fld>
            <a:endParaRPr lang="en-US" dirty="0"/>
          </a:p>
        </p:txBody>
      </p:sp>
      <p:pic>
        <p:nvPicPr>
          <p:cNvPr id="8" name="Picture 7">
            <a:extLst>
              <a:ext uri="{FF2B5EF4-FFF2-40B4-BE49-F238E27FC236}">
                <a16:creationId xmlns:a16="http://schemas.microsoft.com/office/drawing/2014/main" id="{F8D17C2D-11ED-A242-80F3-580A0D3B4F0B}"/>
              </a:ext>
            </a:extLst>
          </p:cNvPr>
          <p:cNvPicPr>
            <a:picLocks noChangeAspect="1"/>
          </p:cNvPicPr>
          <p:nvPr userDrawn="1"/>
        </p:nvPicPr>
        <p:blipFill>
          <a:blip r:embed="rId2"/>
          <a:stretch>
            <a:fillRect/>
          </a:stretch>
        </p:blipFill>
        <p:spPr>
          <a:xfrm>
            <a:off x="670457" y="5871061"/>
            <a:ext cx="2027024" cy="810563"/>
          </a:xfrm>
          <a:prstGeom prst="rect">
            <a:avLst/>
          </a:prstGeom>
        </p:spPr>
      </p:pic>
    </p:spTree>
    <p:extLst>
      <p:ext uri="{BB962C8B-B14F-4D97-AF65-F5344CB8AC3E}">
        <p14:creationId xmlns:p14="http://schemas.microsoft.com/office/powerpoint/2010/main" val="273200045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Numbered list">
    <p:spTree>
      <p:nvGrpSpPr>
        <p:cNvPr id="1" name=""/>
        <p:cNvGrpSpPr/>
        <p:nvPr/>
      </p:nvGrpSpPr>
      <p:grpSpPr>
        <a:xfrm>
          <a:off x="0" y="0"/>
          <a:ext cx="0" cy="0"/>
          <a:chOff x="0" y="0"/>
          <a:chExt cx="0" cy="0"/>
        </a:xfrm>
      </p:grpSpPr>
      <p:sp>
        <p:nvSpPr>
          <p:cNvPr id="24" name="Content Placeholder 2"/>
          <p:cNvSpPr>
            <a:spLocks noGrp="1"/>
          </p:cNvSpPr>
          <p:nvPr>
            <p:ph sz="half" idx="1" hasCustomPrompt="1"/>
          </p:nvPr>
        </p:nvSpPr>
        <p:spPr>
          <a:xfrm>
            <a:off x="738193" y="1549400"/>
            <a:ext cx="10715625" cy="4022725"/>
          </a:xfrm>
          <a:prstGeom prst="rect">
            <a:avLst/>
          </a:prstGeom>
        </p:spPr>
        <p:txBody>
          <a:bodyPr/>
          <a:lstStyle>
            <a:lvl1pPr marL="452628" indent="-457200">
              <a:buClr>
                <a:srgbClr val="101820"/>
              </a:buClr>
              <a:buFont typeface="+mj-lt"/>
              <a:buAutoNum type="arabicPeriod"/>
              <a:defRPr sz="2000">
                <a:solidFill>
                  <a:srgbClr val="101820"/>
                </a:solidFill>
              </a:defRPr>
            </a:lvl1pPr>
            <a:lvl2pPr marL="800100" indent="-342900">
              <a:spcBef>
                <a:spcPts val="1000"/>
              </a:spcBef>
              <a:buClr>
                <a:srgbClr val="101820"/>
              </a:buClr>
              <a:buSzPct val="100000"/>
              <a:buFont typeface="+mj-lt"/>
              <a:buAutoNum type="alphaLcPeriod"/>
              <a:defRPr sz="1800">
                <a:solidFill>
                  <a:srgbClr val="101820"/>
                </a:solidFill>
              </a:defRPr>
            </a:lvl2pPr>
            <a:lvl3pPr marL="1143000" indent="-228600">
              <a:spcBef>
                <a:spcPts val="1000"/>
              </a:spcBef>
              <a:buFont typeface="Wingdings" charset="2"/>
              <a:buChar char="§"/>
              <a:defRPr sz="1600">
                <a:solidFill>
                  <a:srgbClr val="101820"/>
                </a:solidFill>
              </a:defRPr>
            </a:lvl3pPr>
            <a:lvl4pPr>
              <a:defRPr sz="1800"/>
            </a:lvl4pPr>
            <a:lvl5pPr>
              <a:defRPr sz="1800"/>
            </a:lvl5pPr>
            <a:lvl6pPr>
              <a:defRPr sz="1800"/>
            </a:lvl6pPr>
            <a:lvl7pPr>
              <a:defRPr sz="1800"/>
            </a:lvl7pPr>
            <a:lvl8pPr>
              <a:defRPr sz="1800"/>
            </a:lvl8pPr>
            <a:lvl9pPr>
              <a:defRPr sz="1800"/>
            </a:lvl9pPr>
          </a:lstStyle>
          <a:p>
            <a:pPr lvl="0"/>
            <a:r>
              <a:rPr lang="en-US" dirty="0"/>
              <a:t>Click to add text</a:t>
            </a:r>
          </a:p>
          <a:p>
            <a:pPr lvl="1"/>
            <a:r>
              <a:rPr lang="en-US" dirty="0"/>
              <a:t>Second level</a:t>
            </a:r>
          </a:p>
          <a:p>
            <a:pPr lvl="2"/>
            <a:r>
              <a:rPr lang="en-US" dirty="0"/>
              <a:t>Third level</a:t>
            </a:r>
          </a:p>
        </p:txBody>
      </p:sp>
      <p:sp>
        <p:nvSpPr>
          <p:cNvPr id="7" name="Title Placeholder 1"/>
          <p:cNvSpPr>
            <a:spLocks noGrp="1"/>
          </p:cNvSpPr>
          <p:nvPr>
            <p:ph type="title"/>
          </p:nvPr>
        </p:nvSpPr>
        <p:spPr>
          <a:xfrm>
            <a:off x="738189" y="452440"/>
            <a:ext cx="10715627" cy="743347"/>
          </a:xfrm>
          <a:prstGeom prst="rect">
            <a:avLst/>
          </a:prstGeom>
        </p:spPr>
        <p:txBody>
          <a:bodyPr vert="horz" lIns="91440" tIns="45720" rIns="91440" bIns="45720" rtlCol="0" anchor="ctr">
            <a:normAutofit/>
          </a:bodyPr>
          <a:lstStyle>
            <a:lvl1pPr>
              <a:defRPr>
                <a:solidFill>
                  <a:srgbClr val="005288"/>
                </a:solidFill>
              </a:defRPr>
            </a:lvl1pPr>
          </a:lstStyle>
          <a:p>
            <a:r>
              <a:rPr lang="en-US" dirty="0"/>
              <a:t>Click to edit master title style</a:t>
            </a:r>
          </a:p>
        </p:txBody>
      </p:sp>
      <p:sp>
        <p:nvSpPr>
          <p:cNvPr id="8" name="Footer Placeholder 10">
            <a:extLst>
              <a:ext uri="{FF2B5EF4-FFF2-40B4-BE49-F238E27FC236}">
                <a16:creationId xmlns:a16="http://schemas.microsoft.com/office/drawing/2014/main" id="{7C9FD575-3B71-D545-976A-C7A029B05238}"/>
              </a:ext>
            </a:extLst>
          </p:cNvPr>
          <p:cNvSpPr>
            <a:spLocks noGrp="1"/>
          </p:cNvSpPr>
          <p:nvPr>
            <p:ph type="ftr" sz="quarter" idx="11"/>
          </p:nvPr>
        </p:nvSpPr>
        <p:spPr>
          <a:xfrm>
            <a:off x="6096000" y="6173791"/>
            <a:ext cx="4443413" cy="365125"/>
          </a:xfrm>
        </p:spPr>
        <p:txBody>
          <a:bodyPr/>
          <a:lstStyle>
            <a:lvl1pPr>
              <a:defRPr>
                <a:ln>
                  <a:noFill/>
                </a:ln>
                <a:solidFill>
                  <a:srgbClr val="5A5B5D"/>
                </a:solidFill>
              </a:defRPr>
            </a:lvl1pPr>
          </a:lstStyle>
          <a:p>
            <a:endParaRPr lang="en-US" dirty="0"/>
          </a:p>
        </p:txBody>
      </p:sp>
      <p:sp>
        <p:nvSpPr>
          <p:cNvPr id="9" name="Slide Number Placeholder 11">
            <a:extLst>
              <a:ext uri="{FF2B5EF4-FFF2-40B4-BE49-F238E27FC236}">
                <a16:creationId xmlns:a16="http://schemas.microsoft.com/office/drawing/2014/main" id="{838FB658-3138-B140-B7C4-A803FE883350}"/>
              </a:ext>
            </a:extLst>
          </p:cNvPr>
          <p:cNvSpPr>
            <a:spLocks noGrp="1"/>
          </p:cNvSpPr>
          <p:nvPr>
            <p:ph type="sldNum" sz="quarter" idx="12"/>
          </p:nvPr>
        </p:nvSpPr>
        <p:spPr>
          <a:xfrm>
            <a:off x="10539413" y="6173791"/>
            <a:ext cx="914403" cy="365125"/>
          </a:xfrm>
        </p:spPr>
        <p:txBody>
          <a:bodyPr/>
          <a:lstStyle>
            <a:lvl1pPr>
              <a:defRPr>
                <a:solidFill>
                  <a:srgbClr val="5A5B5D"/>
                </a:solidFill>
              </a:defRPr>
            </a:lvl1pPr>
          </a:lstStyle>
          <a:p>
            <a:fld id="{8FCC257D-A786-9244-9E17-CE618C8B9275}" type="slidenum">
              <a:rPr lang="en-US" smtClean="0"/>
              <a:pPr/>
              <a:t>‹#›</a:t>
            </a:fld>
            <a:endParaRPr lang="en-US" dirty="0"/>
          </a:p>
        </p:txBody>
      </p:sp>
      <p:pic>
        <p:nvPicPr>
          <p:cNvPr id="10" name="Picture 9">
            <a:extLst>
              <a:ext uri="{FF2B5EF4-FFF2-40B4-BE49-F238E27FC236}">
                <a16:creationId xmlns:a16="http://schemas.microsoft.com/office/drawing/2014/main" id="{3C23C1A0-7E36-F04C-8C22-796A27F1DB29}"/>
              </a:ext>
            </a:extLst>
          </p:cNvPr>
          <p:cNvPicPr>
            <a:picLocks noChangeAspect="1"/>
          </p:cNvPicPr>
          <p:nvPr userDrawn="1"/>
        </p:nvPicPr>
        <p:blipFill>
          <a:blip r:embed="rId2"/>
          <a:stretch>
            <a:fillRect/>
          </a:stretch>
        </p:blipFill>
        <p:spPr>
          <a:xfrm>
            <a:off x="670457" y="5871061"/>
            <a:ext cx="2027024" cy="810563"/>
          </a:xfrm>
          <a:prstGeom prst="rect">
            <a:avLst/>
          </a:prstGeom>
        </p:spPr>
      </p:pic>
    </p:spTree>
    <p:extLst>
      <p:ext uri="{BB962C8B-B14F-4D97-AF65-F5344CB8AC3E}">
        <p14:creationId xmlns:p14="http://schemas.microsoft.com/office/powerpoint/2010/main" val="239595465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hart with caption ">
    <p:spTree>
      <p:nvGrpSpPr>
        <p:cNvPr id="1" name=""/>
        <p:cNvGrpSpPr/>
        <p:nvPr/>
      </p:nvGrpSpPr>
      <p:grpSpPr>
        <a:xfrm>
          <a:off x="0" y="0"/>
          <a:ext cx="0" cy="0"/>
          <a:chOff x="0" y="0"/>
          <a:chExt cx="0" cy="0"/>
        </a:xfrm>
      </p:grpSpPr>
      <p:sp>
        <p:nvSpPr>
          <p:cNvPr id="16" name="Text Placeholder 3"/>
          <p:cNvSpPr>
            <a:spLocks noGrp="1"/>
          </p:cNvSpPr>
          <p:nvPr>
            <p:ph type="body" sz="half" idx="10" hasCustomPrompt="1"/>
          </p:nvPr>
        </p:nvSpPr>
        <p:spPr>
          <a:xfrm>
            <a:off x="7219366" y="1549401"/>
            <a:ext cx="4234455" cy="3880720"/>
          </a:xfrm>
          <a:prstGeom prst="rect">
            <a:avLst/>
          </a:prstGeom>
        </p:spPr>
        <p:txBody>
          <a:bodyPr>
            <a:normAutofit/>
          </a:bodyPr>
          <a:lstStyle>
            <a:lvl1pPr marL="0" indent="0">
              <a:lnSpc>
                <a:spcPts val="2200"/>
              </a:lnSpc>
              <a:spcBef>
                <a:spcPts val="1500"/>
              </a:spcBef>
              <a:buNone/>
              <a:defRPr sz="1600" baseline="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add descriptive text</a:t>
            </a:r>
          </a:p>
        </p:txBody>
      </p:sp>
      <p:sp>
        <p:nvSpPr>
          <p:cNvPr id="20" name="Content Placeholder 18"/>
          <p:cNvSpPr>
            <a:spLocks noGrp="1"/>
          </p:cNvSpPr>
          <p:nvPr>
            <p:ph sz="quarter" idx="11" hasCustomPrompt="1"/>
          </p:nvPr>
        </p:nvSpPr>
        <p:spPr>
          <a:xfrm>
            <a:off x="763008" y="1549402"/>
            <a:ext cx="6023847" cy="3880719"/>
          </a:xfrm>
        </p:spPr>
        <p:txBody>
          <a:bodyPr/>
          <a:lstStyle>
            <a:lvl1pPr marL="0" indent="0">
              <a:buNone/>
              <a:defRPr/>
            </a:lvl1pPr>
          </a:lstStyle>
          <a:p>
            <a:pPr lvl="0"/>
            <a:r>
              <a:rPr lang="en-US" dirty="0"/>
              <a:t>Insert chart here</a:t>
            </a:r>
          </a:p>
        </p:txBody>
      </p:sp>
      <p:sp>
        <p:nvSpPr>
          <p:cNvPr id="8" name="Title Placeholder 1"/>
          <p:cNvSpPr>
            <a:spLocks noGrp="1"/>
          </p:cNvSpPr>
          <p:nvPr>
            <p:ph type="title"/>
          </p:nvPr>
        </p:nvSpPr>
        <p:spPr>
          <a:xfrm>
            <a:off x="738189" y="452440"/>
            <a:ext cx="10715627" cy="743347"/>
          </a:xfrm>
          <a:prstGeom prst="rect">
            <a:avLst/>
          </a:prstGeom>
        </p:spPr>
        <p:txBody>
          <a:bodyPr vert="horz" lIns="91440" tIns="45720" rIns="91440" bIns="45720" rtlCol="0" anchor="ctr">
            <a:normAutofit/>
          </a:bodyPr>
          <a:lstStyle>
            <a:lvl1pPr>
              <a:defRPr>
                <a:solidFill>
                  <a:srgbClr val="005288"/>
                </a:solidFill>
              </a:defRPr>
            </a:lvl1pPr>
          </a:lstStyle>
          <a:p>
            <a:r>
              <a:rPr lang="en-US" dirty="0"/>
              <a:t>Click to edit master title style</a:t>
            </a:r>
          </a:p>
        </p:txBody>
      </p:sp>
      <p:sp>
        <p:nvSpPr>
          <p:cNvPr id="9" name="Footer Placeholder 10">
            <a:extLst>
              <a:ext uri="{FF2B5EF4-FFF2-40B4-BE49-F238E27FC236}">
                <a16:creationId xmlns:a16="http://schemas.microsoft.com/office/drawing/2014/main" id="{B997A94B-DC6C-EB4F-A0EF-FAB78028964D}"/>
              </a:ext>
            </a:extLst>
          </p:cNvPr>
          <p:cNvSpPr>
            <a:spLocks noGrp="1"/>
          </p:cNvSpPr>
          <p:nvPr>
            <p:ph type="ftr" sz="quarter" idx="12"/>
          </p:nvPr>
        </p:nvSpPr>
        <p:spPr>
          <a:xfrm>
            <a:off x="6096000" y="6173791"/>
            <a:ext cx="4443413" cy="365125"/>
          </a:xfrm>
        </p:spPr>
        <p:txBody>
          <a:bodyPr/>
          <a:lstStyle>
            <a:lvl1pPr>
              <a:defRPr>
                <a:ln>
                  <a:noFill/>
                </a:ln>
                <a:solidFill>
                  <a:srgbClr val="5A5B5D"/>
                </a:solidFill>
              </a:defRPr>
            </a:lvl1pPr>
          </a:lstStyle>
          <a:p>
            <a:endParaRPr lang="en-US" dirty="0"/>
          </a:p>
        </p:txBody>
      </p:sp>
      <p:sp>
        <p:nvSpPr>
          <p:cNvPr id="10" name="Slide Number Placeholder 11">
            <a:extLst>
              <a:ext uri="{FF2B5EF4-FFF2-40B4-BE49-F238E27FC236}">
                <a16:creationId xmlns:a16="http://schemas.microsoft.com/office/drawing/2014/main" id="{F90CEE4B-BD46-A046-8385-D32CD3EA4E9B}"/>
              </a:ext>
            </a:extLst>
          </p:cNvPr>
          <p:cNvSpPr>
            <a:spLocks noGrp="1"/>
          </p:cNvSpPr>
          <p:nvPr>
            <p:ph type="sldNum" sz="quarter" idx="13"/>
          </p:nvPr>
        </p:nvSpPr>
        <p:spPr>
          <a:xfrm>
            <a:off x="10539413" y="6173791"/>
            <a:ext cx="914403" cy="365125"/>
          </a:xfrm>
        </p:spPr>
        <p:txBody>
          <a:bodyPr/>
          <a:lstStyle>
            <a:lvl1pPr>
              <a:defRPr>
                <a:solidFill>
                  <a:srgbClr val="5A5B5D"/>
                </a:solidFill>
              </a:defRPr>
            </a:lvl1pPr>
          </a:lstStyle>
          <a:p>
            <a:fld id="{8FCC257D-A786-9244-9E17-CE618C8B9275}" type="slidenum">
              <a:rPr lang="en-US" smtClean="0"/>
              <a:pPr/>
              <a:t>‹#›</a:t>
            </a:fld>
            <a:endParaRPr lang="en-US" dirty="0"/>
          </a:p>
        </p:txBody>
      </p:sp>
      <p:pic>
        <p:nvPicPr>
          <p:cNvPr id="11" name="Picture 10">
            <a:extLst>
              <a:ext uri="{FF2B5EF4-FFF2-40B4-BE49-F238E27FC236}">
                <a16:creationId xmlns:a16="http://schemas.microsoft.com/office/drawing/2014/main" id="{C3F5E7CD-1E91-C647-9AFB-F570055EB031}"/>
              </a:ext>
            </a:extLst>
          </p:cNvPr>
          <p:cNvPicPr>
            <a:picLocks noChangeAspect="1"/>
          </p:cNvPicPr>
          <p:nvPr userDrawn="1"/>
        </p:nvPicPr>
        <p:blipFill>
          <a:blip r:embed="rId2"/>
          <a:stretch>
            <a:fillRect/>
          </a:stretch>
        </p:blipFill>
        <p:spPr>
          <a:xfrm>
            <a:off x="670457" y="5871061"/>
            <a:ext cx="2027024" cy="810563"/>
          </a:xfrm>
          <a:prstGeom prst="rect">
            <a:avLst/>
          </a:prstGeom>
        </p:spPr>
      </p:pic>
    </p:spTree>
    <p:extLst>
      <p:ext uri="{BB962C8B-B14F-4D97-AF65-F5344CB8AC3E}">
        <p14:creationId xmlns:p14="http://schemas.microsoft.com/office/powerpoint/2010/main" val="335251697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hart with title (1)">
    <p:spTree>
      <p:nvGrpSpPr>
        <p:cNvPr id="1" name=""/>
        <p:cNvGrpSpPr/>
        <p:nvPr/>
      </p:nvGrpSpPr>
      <p:grpSpPr>
        <a:xfrm>
          <a:off x="0" y="0"/>
          <a:ext cx="0" cy="0"/>
          <a:chOff x="0" y="0"/>
          <a:chExt cx="0" cy="0"/>
        </a:xfrm>
      </p:grpSpPr>
      <p:sp>
        <p:nvSpPr>
          <p:cNvPr id="11" name="Rectangle 10"/>
          <p:cNvSpPr/>
          <p:nvPr userDrawn="1"/>
        </p:nvSpPr>
        <p:spPr bwMode="auto">
          <a:xfrm>
            <a:off x="-21833" y="2"/>
            <a:ext cx="12192000" cy="6857998"/>
          </a:xfrm>
          <a:prstGeom prst="rect">
            <a:avLst/>
          </a:prstGeom>
          <a:solidFill>
            <a:schemeClr val="bg1"/>
          </a:solidFill>
          <a:ln w="25400" cap="flat" cmpd="sng" algn="ctr">
            <a:noFill/>
            <a:prstDash val="solid"/>
            <a:round/>
            <a:headEnd type="none" w="med" len="med"/>
            <a:tailEnd type="none" w="med" len="med"/>
          </a:ln>
          <a:effectLst/>
        </p:spPr>
        <p:txBody>
          <a:bodyPr vert="horz" wrap="square" lIns="64291" tIns="32146" rIns="64291" bIns="32146" numCol="1" rtlCol="0" anchor="t" anchorCtr="0" compatLnSpc="1">
            <a:prstTxWarp prst="textNoShape">
              <a:avLst/>
            </a:prstTxWarp>
          </a:bodyPr>
          <a:lstStyle/>
          <a:p>
            <a:pPr marL="0" marR="0" indent="0" algn="l" defTabSz="642915"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rgbClr val="000000"/>
              </a:solidFill>
              <a:effectLst/>
              <a:latin typeface="Arial" charset="0"/>
              <a:ea typeface="ヒラギノ角ゴ ProN W3" charset="-128"/>
              <a:cs typeface="ヒラギノ角ゴ ProN W3" charset="-128"/>
              <a:sym typeface="Arial" charset="0"/>
            </a:endParaRPr>
          </a:p>
        </p:txBody>
      </p:sp>
      <p:sp>
        <p:nvSpPr>
          <p:cNvPr id="18" name="Text Placeholder 5"/>
          <p:cNvSpPr>
            <a:spLocks noGrp="1"/>
          </p:cNvSpPr>
          <p:nvPr>
            <p:ph type="body" sz="quarter" idx="10" hasCustomPrompt="1"/>
          </p:nvPr>
        </p:nvSpPr>
        <p:spPr>
          <a:xfrm>
            <a:off x="449407" y="5274393"/>
            <a:ext cx="3310144" cy="528224"/>
          </a:xfrm>
        </p:spPr>
        <p:txBody>
          <a:bodyPr>
            <a:normAutofit/>
          </a:bodyPr>
          <a:lstStyle>
            <a:lvl1pPr marL="0" indent="0" algn="l">
              <a:buFontTx/>
              <a:buNone/>
              <a:defRPr sz="1200" i="1" baseline="0"/>
            </a:lvl1pPr>
            <a:lvl2pPr marL="457200" indent="0">
              <a:buFontTx/>
              <a:buNone/>
              <a:defRPr sz="1400"/>
            </a:lvl2pPr>
            <a:lvl3pPr marL="914400" indent="0">
              <a:buFontTx/>
              <a:buNone/>
              <a:defRPr sz="1400"/>
            </a:lvl3pPr>
          </a:lstStyle>
          <a:p>
            <a:r>
              <a:rPr lang="en-US" sz="1200" dirty="0"/>
              <a:t>Source: Add source here</a:t>
            </a:r>
          </a:p>
        </p:txBody>
      </p:sp>
      <p:sp>
        <p:nvSpPr>
          <p:cNvPr id="19" name="Text Placeholder 3"/>
          <p:cNvSpPr>
            <a:spLocks noGrp="1"/>
          </p:cNvSpPr>
          <p:nvPr>
            <p:ph type="body" sz="half" idx="11" hasCustomPrompt="1"/>
          </p:nvPr>
        </p:nvSpPr>
        <p:spPr>
          <a:xfrm>
            <a:off x="7325955" y="564185"/>
            <a:ext cx="4234455" cy="705630"/>
          </a:xfrm>
          <a:prstGeom prst="rect">
            <a:avLst/>
          </a:prstGeom>
        </p:spPr>
        <p:txBody>
          <a:bodyPr>
            <a:normAutofit/>
          </a:bodyPr>
          <a:lstStyle>
            <a:lvl1pPr marL="0" indent="0" algn="r">
              <a:lnSpc>
                <a:spcPts val="2200"/>
              </a:lnSpc>
              <a:spcBef>
                <a:spcPts val="1500"/>
              </a:spcBef>
              <a:buNone/>
              <a:defRPr sz="1800" baseline="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Add chart title here</a:t>
            </a:r>
          </a:p>
        </p:txBody>
      </p:sp>
      <p:sp>
        <p:nvSpPr>
          <p:cNvPr id="10" name="Footer Placeholder 10">
            <a:extLst>
              <a:ext uri="{FF2B5EF4-FFF2-40B4-BE49-F238E27FC236}">
                <a16:creationId xmlns:a16="http://schemas.microsoft.com/office/drawing/2014/main" id="{614777EF-720C-A944-907E-CE1C292CBCD5}"/>
              </a:ext>
            </a:extLst>
          </p:cNvPr>
          <p:cNvSpPr>
            <a:spLocks noGrp="1"/>
          </p:cNvSpPr>
          <p:nvPr>
            <p:ph type="ftr" sz="quarter" idx="12"/>
          </p:nvPr>
        </p:nvSpPr>
        <p:spPr>
          <a:xfrm>
            <a:off x="6096000" y="6173791"/>
            <a:ext cx="4443413" cy="365125"/>
          </a:xfrm>
        </p:spPr>
        <p:txBody>
          <a:bodyPr/>
          <a:lstStyle>
            <a:lvl1pPr>
              <a:defRPr>
                <a:ln>
                  <a:noFill/>
                </a:ln>
                <a:solidFill>
                  <a:srgbClr val="5A5B5D"/>
                </a:solidFill>
              </a:defRPr>
            </a:lvl1pPr>
          </a:lstStyle>
          <a:p>
            <a:endParaRPr lang="en-US" dirty="0"/>
          </a:p>
        </p:txBody>
      </p:sp>
      <p:sp>
        <p:nvSpPr>
          <p:cNvPr id="12" name="Slide Number Placeholder 11">
            <a:extLst>
              <a:ext uri="{FF2B5EF4-FFF2-40B4-BE49-F238E27FC236}">
                <a16:creationId xmlns:a16="http://schemas.microsoft.com/office/drawing/2014/main" id="{CB0C4446-A1BE-2F41-A56C-FB26F13381B5}"/>
              </a:ext>
            </a:extLst>
          </p:cNvPr>
          <p:cNvSpPr>
            <a:spLocks noGrp="1"/>
          </p:cNvSpPr>
          <p:nvPr>
            <p:ph type="sldNum" sz="quarter" idx="13"/>
          </p:nvPr>
        </p:nvSpPr>
        <p:spPr>
          <a:xfrm>
            <a:off x="10539413" y="6173791"/>
            <a:ext cx="914403" cy="365125"/>
          </a:xfrm>
        </p:spPr>
        <p:txBody>
          <a:bodyPr/>
          <a:lstStyle>
            <a:lvl1pPr>
              <a:defRPr>
                <a:solidFill>
                  <a:srgbClr val="5A5B5D"/>
                </a:solidFill>
              </a:defRPr>
            </a:lvl1pPr>
          </a:lstStyle>
          <a:p>
            <a:fld id="{8FCC257D-A786-9244-9E17-CE618C8B9275}" type="slidenum">
              <a:rPr lang="en-US" smtClean="0"/>
              <a:pPr/>
              <a:t>‹#›</a:t>
            </a:fld>
            <a:endParaRPr lang="en-US" dirty="0"/>
          </a:p>
        </p:txBody>
      </p:sp>
      <p:pic>
        <p:nvPicPr>
          <p:cNvPr id="8" name="Picture 7">
            <a:extLst>
              <a:ext uri="{FF2B5EF4-FFF2-40B4-BE49-F238E27FC236}">
                <a16:creationId xmlns:a16="http://schemas.microsoft.com/office/drawing/2014/main" id="{ED78231E-8D0D-4748-A369-8C7545BCEA7F}"/>
              </a:ext>
            </a:extLst>
          </p:cNvPr>
          <p:cNvPicPr>
            <a:picLocks noChangeAspect="1"/>
          </p:cNvPicPr>
          <p:nvPr userDrawn="1"/>
        </p:nvPicPr>
        <p:blipFill>
          <a:blip r:embed="rId2"/>
          <a:stretch>
            <a:fillRect/>
          </a:stretch>
        </p:blipFill>
        <p:spPr>
          <a:xfrm>
            <a:off x="670457" y="5871061"/>
            <a:ext cx="2027024" cy="810563"/>
          </a:xfrm>
          <a:prstGeom prst="rect">
            <a:avLst/>
          </a:prstGeom>
        </p:spPr>
      </p:pic>
    </p:spTree>
    <p:extLst>
      <p:ext uri="{BB962C8B-B14F-4D97-AF65-F5344CB8AC3E}">
        <p14:creationId xmlns:p14="http://schemas.microsoft.com/office/powerpoint/2010/main" val="398426225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Chart with title (3)">
    <p:spTree>
      <p:nvGrpSpPr>
        <p:cNvPr id="1" name=""/>
        <p:cNvGrpSpPr/>
        <p:nvPr/>
      </p:nvGrpSpPr>
      <p:grpSpPr>
        <a:xfrm>
          <a:off x="0" y="0"/>
          <a:ext cx="0" cy="0"/>
          <a:chOff x="0" y="0"/>
          <a:chExt cx="0" cy="0"/>
        </a:xfrm>
      </p:grpSpPr>
      <p:sp>
        <p:nvSpPr>
          <p:cNvPr id="17" name="Text Placeholder 5"/>
          <p:cNvSpPr>
            <a:spLocks noGrp="1"/>
          </p:cNvSpPr>
          <p:nvPr>
            <p:ph type="body" sz="quarter" idx="10" hasCustomPrompt="1"/>
          </p:nvPr>
        </p:nvSpPr>
        <p:spPr>
          <a:xfrm>
            <a:off x="646695" y="5229211"/>
            <a:ext cx="6766343" cy="528224"/>
          </a:xfrm>
        </p:spPr>
        <p:txBody>
          <a:bodyPr>
            <a:normAutofit/>
          </a:bodyPr>
          <a:lstStyle>
            <a:lvl1pPr marL="0" indent="0" algn="l">
              <a:buFontTx/>
              <a:buNone/>
              <a:defRPr sz="1200" i="1" baseline="0"/>
            </a:lvl1pPr>
            <a:lvl2pPr marL="457200" indent="0">
              <a:buFontTx/>
              <a:buNone/>
              <a:defRPr sz="1400"/>
            </a:lvl2pPr>
            <a:lvl3pPr marL="914400" indent="0">
              <a:buFontTx/>
              <a:buNone/>
              <a:defRPr sz="1400"/>
            </a:lvl3pPr>
          </a:lstStyle>
          <a:p>
            <a:r>
              <a:rPr lang="en-US" sz="1200" dirty="0"/>
              <a:t>Source: Add source here</a:t>
            </a:r>
          </a:p>
        </p:txBody>
      </p:sp>
      <p:sp>
        <p:nvSpPr>
          <p:cNvPr id="7" name="Text Placeholder 3"/>
          <p:cNvSpPr>
            <a:spLocks noGrp="1"/>
          </p:cNvSpPr>
          <p:nvPr>
            <p:ph type="body" sz="half" idx="11" hasCustomPrompt="1"/>
          </p:nvPr>
        </p:nvSpPr>
        <p:spPr>
          <a:xfrm>
            <a:off x="646695" y="517967"/>
            <a:ext cx="10867972" cy="528224"/>
          </a:xfrm>
          <a:prstGeom prst="rect">
            <a:avLst/>
          </a:prstGeom>
        </p:spPr>
        <p:txBody>
          <a:bodyPr>
            <a:normAutofit/>
          </a:bodyPr>
          <a:lstStyle>
            <a:lvl1pPr marL="0" indent="0">
              <a:lnSpc>
                <a:spcPts val="2200"/>
              </a:lnSpc>
              <a:spcBef>
                <a:spcPts val="1500"/>
              </a:spcBef>
              <a:buNone/>
              <a:defRPr sz="1800" baseline="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Add chart title here</a:t>
            </a:r>
          </a:p>
        </p:txBody>
      </p:sp>
      <p:sp>
        <p:nvSpPr>
          <p:cNvPr id="8" name="Footer Placeholder 10">
            <a:extLst>
              <a:ext uri="{FF2B5EF4-FFF2-40B4-BE49-F238E27FC236}">
                <a16:creationId xmlns:a16="http://schemas.microsoft.com/office/drawing/2014/main" id="{95B45AF5-26D0-3042-B0AB-CA5EF015C532}"/>
              </a:ext>
            </a:extLst>
          </p:cNvPr>
          <p:cNvSpPr>
            <a:spLocks noGrp="1"/>
          </p:cNvSpPr>
          <p:nvPr>
            <p:ph type="ftr" sz="quarter" idx="12"/>
          </p:nvPr>
        </p:nvSpPr>
        <p:spPr>
          <a:xfrm>
            <a:off x="6096000" y="6173791"/>
            <a:ext cx="4443413" cy="365125"/>
          </a:xfrm>
        </p:spPr>
        <p:txBody>
          <a:bodyPr/>
          <a:lstStyle>
            <a:lvl1pPr>
              <a:defRPr>
                <a:ln>
                  <a:noFill/>
                </a:ln>
                <a:solidFill>
                  <a:srgbClr val="5A5B5D"/>
                </a:solidFill>
              </a:defRPr>
            </a:lvl1pPr>
          </a:lstStyle>
          <a:p>
            <a:endParaRPr lang="en-US" dirty="0"/>
          </a:p>
        </p:txBody>
      </p:sp>
      <p:sp>
        <p:nvSpPr>
          <p:cNvPr id="10" name="Slide Number Placeholder 11">
            <a:extLst>
              <a:ext uri="{FF2B5EF4-FFF2-40B4-BE49-F238E27FC236}">
                <a16:creationId xmlns:a16="http://schemas.microsoft.com/office/drawing/2014/main" id="{774B317E-21C5-1745-BE88-290F56726B70}"/>
              </a:ext>
            </a:extLst>
          </p:cNvPr>
          <p:cNvSpPr>
            <a:spLocks noGrp="1"/>
          </p:cNvSpPr>
          <p:nvPr>
            <p:ph type="sldNum" sz="quarter" idx="13"/>
          </p:nvPr>
        </p:nvSpPr>
        <p:spPr>
          <a:xfrm>
            <a:off x="10539413" y="6173791"/>
            <a:ext cx="914403" cy="365125"/>
          </a:xfrm>
        </p:spPr>
        <p:txBody>
          <a:bodyPr/>
          <a:lstStyle>
            <a:lvl1pPr>
              <a:defRPr>
                <a:solidFill>
                  <a:srgbClr val="5A5B5D"/>
                </a:solidFill>
              </a:defRPr>
            </a:lvl1pPr>
          </a:lstStyle>
          <a:p>
            <a:fld id="{8FCC257D-A786-9244-9E17-CE618C8B9275}" type="slidenum">
              <a:rPr lang="en-US" smtClean="0"/>
              <a:pPr/>
              <a:t>‹#›</a:t>
            </a:fld>
            <a:endParaRPr lang="en-US" dirty="0"/>
          </a:p>
        </p:txBody>
      </p:sp>
      <p:pic>
        <p:nvPicPr>
          <p:cNvPr id="11" name="Picture 10">
            <a:extLst>
              <a:ext uri="{FF2B5EF4-FFF2-40B4-BE49-F238E27FC236}">
                <a16:creationId xmlns:a16="http://schemas.microsoft.com/office/drawing/2014/main" id="{2039F346-81C1-0B46-B5E0-2EDE2687A2FC}"/>
              </a:ext>
            </a:extLst>
          </p:cNvPr>
          <p:cNvPicPr>
            <a:picLocks noChangeAspect="1"/>
          </p:cNvPicPr>
          <p:nvPr userDrawn="1"/>
        </p:nvPicPr>
        <p:blipFill>
          <a:blip r:embed="rId2"/>
          <a:stretch>
            <a:fillRect/>
          </a:stretch>
        </p:blipFill>
        <p:spPr>
          <a:xfrm>
            <a:off x="670457" y="5871061"/>
            <a:ext cx="2027024" cy="810563"/>
          </a:xfrm>
          <a:prstGeom prst="rect">
            <a:avLst/>
          </a:prstGeom>
        </p:spPr>
      </p:pic>
    </p:spTree>
    <p:extLst>
      <p:ext uri="{BB962C8B-B14F-4D97-AF65-F5344CB8AC3E}">
        <p14:creationId xmlns:p14="http://schemas.microsoft.com/office/powerpoint/2010/main" val="89395330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Closing Slide">
    <p:spTree>
      <p:nvGrpSpPr>
        <p:cNvPr id="1" name=""/>
        <p:cNvGrpSpPr/>
        <p:nvPr/>
      </p:nvGrpSpPr>
      <p:grpSpPr>
        <a:xfrm>
          <a:off x="0" y="0"/>
          <a:ext cx="0" cy="0"/>
          <a:chOff x="0" y="0"/>
          <a:chExt cx="0" cy="0"/>
        </a:xfrm>
      </p:grpSpPr>
      <p:sp>
        <p:nvSpPr>
          <p:cNvPr id="13" name="Subtitle 2"/>
          <p:cNvSpPr>
            <a:spLocks noGrp="1"/>
          </p:cNvSpPr>
          <p:nvPr>
            <p:ph type="subTitle" idx="1"/>
          </p:nvPr>
        </p:nvSpPr>
        <p:spPr>
          <a:xfrm>
            <a:off x="1204148" y="2996623"/>
            <a:ext cx="9746073" cy="447452"/>
          </a:xfrm>
          <a:prstGeom prst="rect">
            <a:avLst/>
          </a:prstGeom>
        </p:spPr>
        <p:txBody>
          <a:bodyPr wrap="square" lIns="64284" tIns="32142" rIns="64284" bIns="32142">
            <a:spAutoFit/>
          </a:bodyPr>
          <a:lstStyle>
            <a:lvl1pPr marL="0" marR="0" indent="0" algn="l" defTabSz="642915" rtl="0" eaLnBrk="1" fontAlgn="base" latinLnBrk="0" hangingPunct="1">
              <a:lnSpc>
                <a:spcPct val="140000"/>
              </a:lnSpc>
              <a:spcBef>
                <a:spcPts val="2109"/>
              </a:spcBef>
              <a:spcAft>
                <a:spcPts val="2000"/>
              </a:spcAft>
              <a:buClr>
                <a:schemeClr val="tx2"/>
              </a:buClr>
              <a:buSzPct val="100000"/>
              <a:buFont typeface="Wingdings" charset="2"/>
              <a:buNone/>
              <a:tabLst/>
              <a:defRPr sz="2000" cap="none" baseline="0">
                <a:solidFill>
                  <a:srgbClr val="050606"/>
                </a:solidFill>
              </a:defRPr>
            </a:lvl1pPr>
            <a:lvl2pPr marL="321424" indent="0" algn="ctr">
              <a:buNone/>
              <a:defRPr>
                <a:solidFill>
                  <a:schemeClr val="tx1">
                    <a:tint val="75000"/>
                  </a:schemeClr>
                </a:solidFill>
              </a:defRPr>
            </a:lvl2pPr>
            <a:lvl3pPr marL="642849" indent="0" algn="ctr">
              <a:buNone/>
              <a:defRPr>
                <a:solidFill>
                  <a:schemeClr val="tx1">
                    <a:tint val="75000"/>
                  </a:schemeClr>
                </a:solidFill>
              </a:defRPr>
            </a:lvl3pPr>
            <a:lvl4pPr marL="964274" indent="0" algn="ctr">
              <a:buNone/>
              <a:defRPr>
                <a:solidFill>
                  <a:schemeClr val="tx1">
                    <a:tint val="75000"/>
                  </a:schemeClr>
                </a:solidFill>
              </a:defRPr>
            </a:lvl4pPr>
            <a:lvl5pPr marL="1285697" indent="0" algn="ctr">
              <a:buNone/>
              <a:defRPr>
                <a:solidFill>
                  <a:schemeClr val="tx1">
                    <a:tint val="75000"/>
                  </a:schemeClr>
                </a:solidFill>
              </a:defRPr>
            </a:lvl5pPr>
            <a:lvl6pPr marL="1607123" indent="0" algn="ctr">
              <a:buNone/>
              <a:defRPr>
                <a:solidFill>
                  <a:schemeClr val="tx1">
                    <a:tint val="75000"/>
                  </a:schemeClr>
                </a:solidFill>
              </a:defRPr>
            </a:lvl6pPr>
            <a:lvl7pPr marL="1928546" indent="0" algn="ctr">
              <a:buNone/>
              <a:defRPr>
                <a:solidFill>
                  <a:schemeClr val="tx1">
                    <a:tint val="75000"/>
                  </a:schemeClr>
                </a:solidFill>
              </a:defRPr>
            </a:lvl7pPr>
            <a:lvl8pPr marL="2249971" indent="0" algn="ctr">
              <a:buNone/>
              <a:defRPr>
                <a:solidFill>
                  <a:schemeClr val="tx1">
                    <a:tint val="75000"/>
                  </a:schemeClr>
                </a:solidFill>
              </a:defRPr>
            </a:lvl8pPr>
            <a:lvl9pPr marL="2571396" indent="0" algn="ctr">
              <a:buNone/>
              <a:defRPr>
                <a:solidFill>
                  <a:schemeClr val="tx1">
                    <a:tint val="75000"/>
                  </a:schemeClr>
                </a:solidFill>
              </a:defRPr>
            </a:lvl9pPr>
          </a:lstStyle>
          <a:p>
            <a:pPr eaLnBrk="1" hangingPunct="1">
              <a:lnSpc>
                <a:spcPct val="140000"/>
              </a:lnSpc>
              <a:spcAft>
                <a:spcPts val="2000"/>
              </a:spcAft>
              <a:defRPr/>
            </a:pPr>
            <a:endParaRPr lang="en-US" dirty="0"/>
          </a:p>
        </p:txBody>
      </p:sp>
      <p:sp>
        <p:nvSpPr>
          <p:cNvPr id="10" name="Title Placeholder 1"/>
          <p:cNvSpPr>
            <a:spLocks noGrp="1"/>
          </p:cNvSpPr>
          <p:nvPr>
            <p:ph type="title"/>
          </p:nvPr>
        </p:nvSpPr>
        <p:spPr>
          <a:xfrm>
            <a:off x="1150313" y="2345635"/>
            <a:ext cx="10715627" cy="743347"/>
          </a:xfrm>
          <a:prstGeom prst="rect">
            <a:avLst/>
          </a:prstGeom>
        </p:spPr>
        <p:txBody>
          <a:bodyPr vert="horz" lIns="91440" tIns="45720" rIns="91440" bIns="45720" rtlCol="0" anchor="ctr">
            <a:normAutofit/>
          </a:bodyPr>
          <a:lstStyle>
            <a:lvl1pPr>
              <a:defRPr>
                <a:solidFill>
                  <a:srgbClr val="005288"/>
                </a:solidFill>
              </a:defRPr>
            </a:lvl1pPr>
          </a:lstStyle>
          <a:p>
            <a:r>
              <a:rPr lang="en-US" dirty="0"/>
              <a:t>Click to edit master title style</a:t>
            </a:r>
          </a:p>
        </p:txBody>
      </p:sp>
      <p:sp>
        <p:nvSpPr>
          <p:cNvPr id="7" name="Footer Placeholder 10">
            <a:extLst>
              <a:ext uri="{FF2B5EF4-FFF2-40B4-BE49-F238E27FC236}">
                <a16:creationId xmlns:a16="http://schemas.microsoft.com/office/drawing/2014/main" id="{E1E1D0CB-6F0F-9847-9A71-AE64C40341EF}"/>
              </a:ext>
            </a:extLst>
          </p:cNvPr>
          <p:cNvSpPr>
            <a:spLocks noGrp="1"/>
          </p:cNvSpPr>
          <p:nvPr>
            <p:ph type="ftr" sz="quarter" idx="11"/>
          </p:nvPr>
        </p:nvSpPr>
        <p:spPr>
          <a:xfrm>
            <a:off x="6096000" y="6173791"/>
            <a:ext cx="4443413" cy="365125"/>
          </a:xfrm>
        </p:spPr>
        <p:txBody>
          <a:bodyPr/>
          <a:lstStyle>
            <a:lvl1pPr>
              <a:defRPr>
                <a:ln>
                  <a:noFill/>
                </a:ln>
                <a:solidFill>
                  <a:srgbClr val="5A5B5D"/>
                </a:solidFill>
              </a:defRPr>
            </a:lvl1pPr>
          </a:lstStyle>
          <a:p>
            <a:endParaRPr lang="en-US" dirty="0"/>
          </a:p>
        </p:txBody>
      </p:sp>
      <p:sp>
        <p:nvSpPr>
          <p:cNvPr id="8" name="Slide Number Placeholder 11">
            <a:extLst>
              <a:ext uri="{FF2B5EF4-FFF2-40B4-BE49-F238E27FC236}">
                <a16:creationId xmlns:a16="http://schemas.microsoft.com/office/drawing/2014/main" id="{2A921306-A16B-8445-A6DC-4327BF9E5058}"/>
              </a:ext>
            </a:extLst>
          </p:cNvPr>
          <p:cNvSpPr>
            <a:spLocks noGrp="1"/>
          </p:cNvSpPr>
          <p:nvPr>
            <p:ph type="sldNum" sz="quarter" idx="12"/>
          </p:nvPr>
        </p:nvSpPr>
        <p:spPr>
          <a:xfrm>
            <a:off x="10539413" y="6173791"/>
            <a:ext cx="914403" cy="365125"/>
          </a:xfrm>
        </p:spPr>
        <p:txBody>
          <a:bodyPr/>
          <a:lstStyle>
            <a:lvl1pPr>
              <a:defRPr>
                <a:solidFill>
                  <a:srgbClr val="5A5B5D"/>
                </a:solidFill>
              </a:defRPr>
            </a:lvl1pPr>
          </a:lstStyle>
          <a:p>
            <a:fld id="{8FCC257D-A786-9244-9E17-CE618C8B9275}" type="slidenum">
              <a:rPr lang="en-US" smtClean="0"/>
              <a:pPr/>
              <a:t>‹#›</a:t>
            </a:fld>
            <a:endParaRPr lang="en-US" dirty="0"/>
          </a:p>
        </p:txBody>
      </p:sp>
      <p:pic>
        <p:nvPicPr>
          <p:cNvPr id="9" name="Picture 8">
            <a:extLst>
              <a:ext uri="{FF2B5EF4-FFF2-40B4-BE49-F238E27FC236}">
                <a16:creationId xmlns:a16="http://schemas.microsoft.com/office/drawing/2014/main" id="{0FC6CD96-7A99-C447-B5AA-284EE64E039D}"/>
              </a:ext>
            </a:extLst>
          </p:cNvPr>
          <p:cNvPicPr>
            <a:picLocks noChangeAspect="1"/>
          </p:cNvPicPr>
          <p:nvPr userDrawn="1"/>
        </p:nvPicPr>
        <p:blipFill>
          <a:blip r:embed="rId2"/>
          <a:stretch>
            <a:fillRect/>
          </a:stretch>
        </p:blipFill>
        <p:spPr>
          <a:xfrm>
            <a:off x="670457" y="5871061"/>
            <a:ext cx="2027024" cy="810563"/>
          </a:xfrm>
          <a:prstGeom prst="rect">
            <a:avLst/>
          </a:prstGeom>
        </p:spPr>
      </p:pic>
    </p:spTree>
    <p:extLst>
      <p:ext uri="{BB962C8B-B14F-4D97-AF65-F5344CB8AC3E}">
        <p14:creationId xmlns:p14="http://schemas.microsoft.com/office/powerpoint/2010/main" val="3804814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CA4D15-538B-5D8B-156C-ABCA81F3EC3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DA67DC4-1491-8162-E522-71718B5915B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9704B57-3193-4ECF-CBF5-3F94BA8E4CB6}"/>
              </a:ext>
            </a:extLst>
          </p:cNvPr>
          <p:cNvSpPr>
            <a:spLocks noGrp="1"/>
          </p:cNvSpPr>
          <p:nvPr>
            <p:ph type="dt" sz="half" idx="10"/>
          </p:nvPr>
        </p:nvSpPr>
        <p:spPr/>
        <p:txBody>
          <a:bodyPr/>
          <a:lstStyle/>
          <a:p>
            <a:fld id="{BF1E4A0D-C678-4A1A-99EC-3CCC0D787C4E}" type="datetime1">
              <a:rPr lang="en-US" smtClean="0"/>
              <a:t>6/9/2025</a:t>
            </a:fld>
            <a:endParaRPr lang="en-US" dirty="0"/>
          </a:p>
        </p:txBody>
      </p:sp>
      <p:sp>
        <p:nvSpPr>
          <p:cNvPr id="5" name="Footer Placeholder 4">
            <a:extLst>
              <a:ext uri="{FF2B5EF4-FFF2-40B4-BE49-F238E27FC236}">
                <a16:creationId xmlns:a16="http://schemas.microsoft.com/office/drawing/2014/main" id="{B1D86F74-AADF-0DE6-DB3D-21EE5E9FA1DA}"/>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C342DA29-1AE3-CC86-AACE-B88871B70CFC}"/>
              </a:ext>
            </a:extLst>
          </p:cNvPr>
          <p:cNvSpPr>
            <a:spLocks noGrp="1"/>
          </p:cNvSpPr>
          <p:nvPr>
            <p:ph type="sldNum" sz="quarter" idx="12"/>
          </p:nvPr>
        </p:nvSpPr>
        <p:spPr/>
        <p:txBody>
          <a:bodyPr/>
          <a:lstStyle/>
          <a:p>
            <a:fld id="{6419472E-0FDD-4047-83EF-3D77A9D21403}" type="slidenum">
              <a:rPr lang="en-US" smtClean="0"/>
              <a:t>‹#›</a:t>
            </a:fld>
            <a:endParaRPr lang="en-US" dirty="0"/>
          </a:p>
        </p:txBody>
      </p:sp>
    </p:spTree>
    <p:extLst>
      <p:ext uri="{BB962C8B-B14F-4D97-AF65-F5344CB8AC3E}">
        <p14:creationId xmlns:p14="http://schemas.microsoft.com/office/powerpoint/2010/main" val="29939464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DE6861-DF2B-7810-61FA-FBB3913C777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56BE683-AAB9-9E2B-5AC4-FFA1C471D9C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351B9DF-DE26-23A7-B217-34A2D1E1580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8989FFD-9844-5270-6298-EBB216450190}"/>
              </a:ext>
            </a:extLst>
          </p:cNvPr>
          <p:cNvSpPr>
            <a:spLocks noGrp="1"/>
          </p:cNvSpPr>
          <p:nvPr>
            <p:ph type="dt" sz="half" idx="10"/>
          </p:nvPr>
        </p:nvSpPr>
        <p:spPr/>
        <p:txBody>
          <a:bodyPr/>
          <a:lstStyle/>
          <a:p>
            <a:fld id="{BCB2F3AD-12EF-4142-857C-727D0339F2D1}" type="datetime1">
              <a:rPr lang="en-US" smtClean="0"/>
              <a:t>6/9/2025</a:t>
            </a:fld>
            <a:endParaRPr lang="en-US" dirty="0"/>
          </a:p>
        </p:txBody>
      </p:sp>
      <p:sp>
        <p:nvSpPr>
          <p:cNvPr id="6" name="Footer Placeholder 5">
            <a:extLst>
              <a:ext uri="{FF2B5EF4-FFF2-40B4-BE49-F238E27FC236}">
                <a16:creationId xmlns:a16="http://schemas.microsoft.com/office/drawing/2014/main" id="{50E60269-EAB7-B4E2-9E5F-D1F2EF983BC8}"/>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E9BB1365-F2AE-FD77-2AA7-A88566C1BE39}"/>
              </a:ext>
            </a:extLst>
          </p:cNvPr>
          <p:cNvSpPr>
            <a:spLocks noGrp="1"/>
          </p:cNvSpPr>
          <p:nvPr>
            <p:ph type="sldNum" sz="quarter" idx="12"/>
          </p:nvPr>
        </p:nvSpPr>
        <p:spPr/>
        <p:txBody>
          <a:bodyPr/>
          <a:lstStyle/>
          <a:p>
            <a:fld id="{6419472E-0FDD-4047-83EF-3D77A9D21403}" type="slidenum">
              <a:rPr lang="en-US" smtClean="0"/>
              <a:t>‹#›</a:t>
            </a:fld>
            <a:endParaRPr lang="en-US" dirty="0"/>
          </a:p>
        </p:txBody>
      </p:sp>
    </p:spTree>
    <p:extLst>
      <p:ext uri="{BB962C8B-B14F-4D97-AF65-F5344CB8AC3E}">
        <p14:creationId xmlns:p14="http://schemas.microsoft.com/office/powerpoint/2010/main" val="1851509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365655-8234-CAE0-1ADE-788C4BE9E17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778C9A6-F6E5-32ED-CCCE-4121ABA7C50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A7C3423-1FF2-9F9E-EDAA-2478AD50D27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BD54620-D7EC-3B44-1350-3EAF2F2B972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1140C23-EE08-088A-E019-0B339DDD177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D765FCC-03A8-35FB-CADD-4D356BBBBA7D}"/>
              </a:ext>
            </a:extLst>
          </p:cNvPr>
          <p:cNvSpPr>
            <a:spLocks noGrp="1"/>
          </p:cNvSpPr>
          <p:nvPr>
            <p:ph type="dt" sz="half" idx="10"/>
          </p:nvPr>
        </p:nvSpPr>
        <p:spPr/>
        <p:txBody>
          <a:bodyPr/>
          <a:lstStyle/>
          <a:p>
            <a:fld id="{74D64F9E-E9DB-4BC9-B02B-E1EA5EC12A70}" type="datetime1">
              <a:rPr lang="en-US" smtClean="0"/>
              <a:t>6/9/2025</a:t>
            </a:fld>
            <a:endParaRPr lang="en-US" dirty="0"/>
          </a:p>
        </p:txBody>
      </p:sp>
      <p:sp>
        <p:nvSpPr>
          <p:cNvPr id="8" name="Footer Placeholder 7">
            <a:extLst>
              <a:ext uri="{FF2B5EF4-FFF2-40B4-BE49-F238E27FC236}">
                <a16:creationId xmlns:a16="http://schemas.microsoft.com/office/drawing/2014/main" id="{BEB6AC23-228A-6872-8377-F05EAF4A29ED}"/>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11E111C7-BC1F-D201-DD86-BE2162019899}"/>
              </a:ext>
            </a:extLst>
          </p:cNvPr>
          <p:cNvSpPr>
            <a:spLocks noGrp="1"/>
          </p:cNvSpPr>
          <p:nvPr>
            <p:ph type="sldNum" sz="quarter" idx="12"/>
          </p:nvPr>
        </p:nvSpPr>
        <p:spPr/>
        <p:txBody>
          <a:bodyPr/>
          <a:lstStyle/>
          <a:p>
            <a:fld id="{6419472E-0FDD-4047-83EF-3D77A9D21403}" type="slidenum">
              <a:rPr lang="en-US" smtClean="0"/>
              <a:t>‹#›</a:t>
            </a:fld>
            <a:endParaRPr lang="en-US" dirty="0"/>
          </a:p>
        </p:txBody>
      </p:sp>
    </p:spTree>
    <p:extLst>
      <p:ext uri="{BB962C8B-B14F-4D97-AF65-F5344CB8AC3E}">
        <p14:creationId xmlns:p14="http://schemas.microsoft.com/office/powerpoint/2010/main" val="32644615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51315A-1FB1-D6C2-B819-B6828D47B6D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2FCFB05-BD7A-5EB3-81A0-9FE511E60F6C}"/>
              </a:ext>
            </a:extLst>
          </p:cNvPr>
          <p:cNvSpPr>
            <a:spLocks noGrp="1"/>
          </p:cNvSpPr>
          <p:nvPr>
            <p:ph type="dt" sz="half" idx="10"/>
          </p:nvPr>
        </p:nvSpPr>
        <p:spPr/>
        <p:txBody>
          <a:bodyPr/>
          <a:lstStyle/>
          <a:p>
            <a:fld id="{0CEA33D9-CB27-446A-B851-FB70D919D422}" type="datetime1">
              <a:rPr lang="en-US" smtClean="0"/>
              <a:t>6/9/2025</a:t>
            </a:fld>
            <a:endParaRPr lang="en-US" dirty="0"/>
          </a:p>
        </p:txBody>
      </p:sp>
      <p:sp>
        <p:nvSpPr>
          <p:cNvPr id="4" name="Footer Placeholder 3">
            <a:extLst>
              <a:ext uri="{FF2B5EF4-FFF2-40B4-BE49-F238E27FC236}">
                <a16:creationId xmlns:a16="http://schemas.microsoft.com/office/drawing/2014/main" id="{2FD616C8-719F-B8D3-4AB7-804EAD5D151B}"/>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6E5FE586-33B5-1E43-8AD2-714D0E3E03E5}"/>
              </a:ext>
            </a:extLst>
          </p:cNvPr>
          <p:cNvSpPr>
            <a:spLocks noGrp="1"/>
          </p:cNvSpPr>
          <p:nvPr>
            <p:ph type="sldNum" sz="quarter" idx="12"/>
          </p:nvPr>
        </p:nvSpPr>
        <p:spPr/>
        <p:txBody>
          <a:bodyPr/>
          <a:lstStyle/>
          <a:p>
            <a:fld id="{6419472E-0FDD-4047-83EF-3D77A9D21403}" type="slidenum">
              <a:rPr lang="en-US" smtClean="0"/>
              <a:t>‹#›</a:t>
            </a:fld>
            <a:endParaRPr lang="en-US" dirty="0"/>
          </a:p>
        </p:txBody>
      </p:sp>
    </p:spTree>
    <p:extLst>
      <p:ext uri="{BB962C8B-B14F-4D97-AF65-F5344CB8AC3E}">
        <p14:creationId xmlns:p14="http://schemas.microsoft.com/office/powerpoint/2010/main" val="18352409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0A2A0CF-EDE5-102D-52FE-ADD33FF40C9D}"/>
              </a:ext>
            </a:extLst>
          </p:cNvPr>
          <p:cNvSpPr>
            <a:spLocks noGrp="1"/>
          </p:cNvSpPr>
          <p:nvPr>
            <p:ph type="dt" sz="half" idx="10"/>
          </p:nvPr>
        </p:nvSpPr>
        <p:spPr/>
        <p:txBody>
          <a:bodyPr/>
          <a:lstStyle/>
          <a:p>
            <a:fld id="{A331EC11-9F00-460B-A85D-60FF4485CC58}" type="datetime1">
              <a:rPr lang="en-US" smtClean="0"/>
              <a:t>6/9/2025</a:t>
            </a:fld>
            <a:endParaRPr lang="en-US" dirty="0"/>
          </a:p>
        </p:txBody>
      </p:sp>
      <p:sp>
        <p:nvSpPr>
          <p:cNvPr id="3" name="Footer Placeholder 2">
            <a:extLst>
              <a:ext uri="{FF2B5EF4-FFF2-40B4-BE49-F238E27FC236}">
                <a16:creationId xmlns:a16="http://schemas.microsoft.com/office/drawing/2014/main" id="{B0BFDB99-60F9-C743-BDBE-2C3ED3E4A03B}"/>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986CB2DF-1385-C6AE-DEA5-8F1BFF4B2706}"/>
              </a:ext>
            </a:extLst>
          </p:cNvPr>
          <p:cNvSpPr>
            <a:spLocks noGrp="1"/>
          </p:cNvSpPr>
          <p:nvPr>
            <p:ph type="sldNum" sz="quarter" idx="12"/>
          </p:nvPr>
        </p:nvSpPr>
        <p:spPr/>
        <p:txBody>
          <a:bodyPr/>
          <a:lstStyle/>
          <a:p>
            <a:fld id="{6419472E-0FDD-4047-83EF-3D77A9D21403}" type="slidenum">
              <a:rPr lang="en-US" smtClean="0"/>
              <a:t>‹#›</a:t>
            </a:fld>
            <a:endParaRPr lang="en-US" dirty="0"/>
          </a:p>
        </p:txBody>
      </p:sp>
    </p:spTree>
    <p:extLst>
      <p:ext uri="{BB962C8B-B14F-4D97-AF65-F5344CB8AC3E}">
        <p14:creationId xmlns:p14="http://schemas.microsoft.com/office/powerpoint/2010/main" val="1087342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5345F1-9840-3338-6ED7-212836E480C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77707BA-28FB-67BB-1AF2-1E7C99BED62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9023605-73F9-BA0D-033D-25928DAFE7D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4DAB8CB-7D94-2653-AB16-13D80F5A200A}"/>
              </a:ext>
            </a:extLst>
          </p:cNvPr>
          <p:cNvSpPr>
            <a:spLocks noGrp="1"/>
          </p:cNvSpPr>
          <p:nvPr>
            <p:ph type="dt" sz="half" idx="10"/>
          </p:nvPr>
        </p:nvSpPr>
        <p:spPr/>
        <p:txBody>
          <a:bodyPr/>
          <a:lstStyle/>
          <a:p>
            <a:fld id="{0C970FC5-8083-45E0-AEA0-AFFA1681614B}" type="datetime1">
              <a:rPr lang="en-US" smtClean="0"/>
              <a:t>6/9/2025</a:t>
            </a:fld>
            <a:endParaRPr lang="en-US" dirty="0"/>
          </a:p>
        </p:txBody>
      </p:sp>
      <p:sp>
        <p:nvSpPr>
          <p:cNvPr id="6" name="Footer Placeholder 5">
            <a:extLst>
              <a:ext uri="{FF2B5EF4-FFF2-40B4-BE49-F238E27FC236}">
                <a16:creationId xmlns:a16="http://schemas.microsoft.com/office/drawing/2014/main" id="{733783C6-2E46-C961-5492-D2BF77AD777F}"/>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D9E539F9-DA62-1C9F-9F71-D1A05A84E073}"/>
              </a:ext>
            </a:extLst>
          </p:cNvPr>
          <p:cNvSpPr>
            <a:spLocks noGrp="1"/>
          </p:cNvSpPr>
          <p:nvPr>
            <p:ph type="sldNum" sz="quarter" idx="12"/>
          </p:nvPr>
        </p:nvSpPr>
        <p:spPr/>
        <p:txBody>
          <a:bodyPr/>
          <a:lstStyle/>
          <a:p>
            <a:fld id="{6419472E-0FDD-4047-83EF-3D77A9D21403}" type="slidenum">
              <a:rPr lang="en-US" smtClean="0"/>
              <a:t>‹#›</a:t>
            </a:fld>
            <a:endParaRPr lang="en-US" dirty="0"/>
          </a:p>
        </p:txBody>
      </p:sp>
    </p:spTree>
    <p:extLst>
      <p:ext uri="{BB962C8B-B14F-4D97-AF65-F5344CB8AC3E}">
        <p14:creationId xmlns:p14="http://schemas.microsoft.com/office/powerpoint/2010/main" val="37798263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5A0941-9B33-87E1-129A-E139C020F07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EAE6D68-4DD2-6C8B-B0DF-CF606534723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FE8176D1-5EB0-337A-86A4-3612E376C90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EAD8226-1945-F5DC-C35E-20EDDD69B495}"/>
              </a:ext>
            </a:extLst>
          </p:cNvPr>
          <p:cNvSpPr>
            <a:spLocks noGrp="1"/>
          </p:cNvSpPr>
          <p:nvPr>
            <p:ph type="dt" sz="half" idx="10"/>
          </p:nvPr>
        </p:nvSpPr>
        <p:spPr/>
        <p:txBody>
          <a:bodyPr/>
          <a:lstStyle/>
          <a:p>
            <a:fld id="{2EB7CD9B-D0DF-449C-9B67-C8C2CDC2B1BC}" type="datetime1">
              <a:rPr lang="en-US" smtClean="0"/>
              <a:t>6/9/2025</a:t>
            </a:fld>
            <a:endParaRPr lang="en-US" dirty="0"/>
          </a:p>
        </p:txBody>
      </p:sp>
      <p:sp>
        <p:nvSpPr>
          <p:cNvPr id="6" name="Footer Placeholder 5">
            <a:extLst>
              <a:ext uri="{FF2B5EF4-FFF2-40B4-BE49-F238E27FC236}">
                <a16:creationId xmlns:a16="http://schemas.microsoft.com/office/drawing/2014/main" id="{F4F160F4-DBEF-7303-9684-87B18957F629}"/>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7990B67D-76CD-5EDE-95B8-AD40481E313B}"/>
              </a:ext>
            </a:extLst>
          </p:cNvPr>
          <p:cNvSpPr>
            <a:spLocks noGrp="1"/>
          </p:cNvSpPr>
          <p:nvPr>
            <p:ph type="sldNum" sz="quarter" idx="12"/>
          </p:nvPr>
        </p:nvSpPr>
        <p:spPr/>
        <p:txBody>
          <a:bodyPr/>
          <a:lstStyle/>
          <a:p>
            <a:fld id="{6419472E-0FDD-4047-83EF-3D77A9D21403}" type="slidenum">
              <a:rPr lang="en-US" smtClean="0"/>
              <a:t>‹#›</a:t>
            </a:fld>
            <a:endParaRPr lang="en-US" dirty="0"/>
          </a:p>
        </p:txBody>
      </p:sp>
    </p:spTree>
    <p:extLst>
      <p:ext uri="{BB962C8B-B14F-4D97-AF65-F5344CB8AC3E}">
        <p14:creationId xmlns:p14="http://schemas.microsoft.com/office/powerpoint/2010/main" val="297494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18"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17" Type="http://schemas.openxmlformats.org/officeDocument/2006/relationships/slideLayout" Target="../slideLayouts/slideLayout29.xml"/><Relationship Id="rId2" Type="http://schemas.openxmlformats.org/officeDocument/2006/relationships/slideLayout" Target="../slideLayouts/slideLayout14.xml"/><Relationship Id="rId16" Type="http://schemas.openxmlformats.org/officeDocument/2006/relationships/slideLayout" Target="../slideLayouts/slideLayout28.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slideLayout" Target="../slideLayouts/slideLayout2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8D1584A-CA64-CC66-1B45-4036E1419BE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E215588-A1FD-B9C9-1579-69A933E68C0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851105E-4291-6154-9F99-F6C517B2AC4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4908AC0-DF06-42F4-B140-0321DCC7073B}" type="datetime1">
              <a:rPr lang="en-US" smtClean="0"/>
              <a:t>6/9/2025</a:t>
            </a:fld>
            <a:endParaRPr lang="en-US" dirty="0"/>
          </a:p>
        </p:txBody>
      </p:sp>
      <p:sp>
        <p:nvSpPr>
          <p:cNvPr id="5" name="Footer Placeholder 4">
            <a:extLst>
              <a:ext uri="{FF2B5EF4-FFF2-40B4-BE49-F238E27FC236}">
                <a16:creationId xmlns:a16="http://schemas.microsoft.com/office/drawing/2014/main" id="{E08BAEB6-9A23-DE22-08CD-AC92D17E9BD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112C0ADA-DA89-BBD3-CF62-DFAF9A66172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419472E-0FDD-4047-83EF-3D77A9D21403}" type="slidenum">
              <a:rPr lang="en-US" smtClean="0"/>
              <a:t>‹#›</a:t>
            </a:fld>
            <a:endParaRPr lang="en-US" dirty="0"/>
          </a:p>
        </p:txBody>
      </p:sp>
    </p:spTree>
    <p:extLst>
      <p:ext uri="{BB962C8B-B14F-4D97-AF65-F5344CB8AC3E}">
        <p14:creationId xmlns:p14="http://schemas.microsoft.com/office/powerpoint/2010/main" val="414607008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3251200" y="6173791"/>
            <a:ext cx="2844800" cy="365125"/>
          </a:xfrm>
          <a:prstGeom prst="rect">
            <a:avLst/>
          </a:prstGeom>
        </p:spPr>
        <p:txBody>
          <a:bodyPr vert="horz" lIns="91440" tIns="45720" rIns="91440" bIns="45720" rtlCol="0" anchor="ctr"/>
          <a:lstStyle>
            <a:lvl1pPr algn="ctr">
              <a:defRPr sz="1200">
                <a:solidFill>
                  <a:schemeClr val="tx1">
                    <a:tint val="75000"/>
                  </a:schemeClr>
                </a:solidFill>
                <a:latin typeface="Arial"/>
                <a:cs typeface="Arial"/>
              </a:defRPr>
            </a:lvl1pPr>
          </a:lstStyle>
          <a:p>
            <a:fld id="{B49CE364-1377-487E-B8B2-EEFE06E687AD}" type="datetime1">
              <a:rPr lang="en-US" smtClean="0"/>
              <a:t>6/9/2025</a:t>
            </a:fld>
            <a:endParaRPr lang="en-US" dirty="0"/>
          </a:p>
        </p:txBody>
      </p:sp>
      <p:sp>
        <p:nvSpPr>
          <p:cNvPr id="7" name="Title Placeholder 1"/>
          <p:cNvSpPr>
            <a:spLocks noGrp="1"/>
          </p:cNvSpPr>
          <p:nvPr>
            <p:ph type="title"/>
          </p:nvPr>
        </p:nvSpPr>
        <p:spPr>
          <a:xfrm>
            <a:off x="738189" y="452440"/>
            <a:ext cx="10715627" cy="743347"/>
          </a:xfrm>
          <a:prstGeom prst="rect">
            <a:avLst/>
          </a:prstGeom>
        </p:spPr>
        <p:txBody>
          <a:bodyPr vert="horz" lIns="91440" tIns="45720" rIns="91440" bIns="45720" rtlCol="0" anchor="ctr">
            <a:normAutofit/>
          </a:bodyPr>
          <a:lstStyle/>
          <a:p>
            <a:r>
              <a:rPr lang="en-US" dirty="0"/>
              <a:t>Click to edit master title style</a:t>
            </a:r>
          </a:p>
        </p:txBody>
      </p:sp>
      <p:cxnSp>
        <p:nvCxnSpPr>
          <p:cNvPr id="8" name="Straight Connector 13"/>
          <p:cNvCxnSpPr>
            <a:cxnSpLocks noChangeShapeType="1"/>
          </p:cNvCxnSpPr>
          <p:nvPr userDrawn="1"/>
        </p:nvCxnSpPr>
        <p:spPr bwMode="auto">
          <a:xfrm>
            <a:off x="738194" y="1297384"/>
            <a:ext cx="10715625" cy="0"/>
          </a:xfrm>
          <a:prstGeom prst="line">
            <a:avLst/>
          </a:prstGeom>
          <a:noFill/>
          <a:ln w="25400">
            <a:solidFill>
              <a:schemeClr val="accent3">
                <a:lumMod val="75000"/>
              </a:schemeClr>
            </a:solidFill>
            <a:round/>
            <a:headEnd/>
            <a:tailEnd/>
          </a:ln>
          <a:extLst>
            <a:ext uri="{909E8E84-426E-40dd-AFC4-6F175D3DCCD1}">
              <a14:hiddenFill xmlns:a14="http://schemas.microsoft.com/office/drawing/2010/main" xmlns="">
                <a:noFill/>
              </a14:hiddenFill>
            </a:ext>
          </a:extLst>
        </p:spPr>
      </p:cxnSp>
      <p:sp>
        <p:nvSpPr>
          <p:cNvPr id="9" name="Text Placeholder 2"/>
          <p:cNvSpPr>
            <a:spLocks noGrp="1"/>
          </p:cNvSpPr>
          <p:nvPr>
            <p:ph type="body" idx="1"/>
          </p:nvPr>
        </p:nvSpPr>
        <p:spPr>
          <a:xfrm>
            <a:off x="738189" y="1524000"/>
            <a:ext cx="10715627" cy="410641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p:txBody>
      </p:sp>
      <p:sp>
        <p:nvSpPr>
          <p:cNvPr id="11" name="Footer Placeholder 4"/>
          <p:cNvSpPr>
            <a:spLocks noGrp="1"/>
          </p:cNvSpPr>
          <p:nvPr>
            <p:ph type="ftr" sz="quarter" idx="3"/>
          </p:nvPr>
        </p:nvSpPr>
        <p:spPr>
          <a:xfrm>
            <a:off x="6096000" y="6173791"/>
            <a:ext cx="4443413" cy="365125"/>
          </a:xfrm>
          <a:prstGeom prst="rect">
            <a:avLst/>
          </a:prstGeom>
        </p:spPr>
        <p:txBody>
          <a:bodyPr vert="horz" lIns="91440" tIns="45720" rIns="91440" bIns="45720" rtlCol="0" anchor="ctr"/>
          <a:lstStyle>
            <a:lvl1pPr algn="r">
              <a:defRPr sz="1200">
                <a:solidFill>
                  <a:schemeClr val="tx1">
                    <a:tint val="75000"/>
                  </a:schemeClr>
                </a:solidFill>
                <a:latin typeface="Arial"/>
                <a:cs typeface="Arial"/>
              </a:defRPr>
            </a:lvl1pPr>
          </a:lstStyle>
          <a:p>
            <a:endParaRPr lang="en-US" dirty="0"/>
          </a:p>
        </p:txBody>
      </p:sp>
      <p:sp>
        <p:nvSpPr>
          <p:cNvPr id="2" name="Slide Number Placeholder 1">
            <a:extLst>
              <a:ext uri="{FF2B5EF4-FFF2-40B4-BE49-F238E27FC236}">
                <a16:creationId xmlns:a16="http://schemas.microsoft.com/office/drawing/2014/main" id="{6BB46968-E1B9-AE4F-9DEE-EDC8D5B1D4DF}"/>
              </a:ext>
            </a:extLst>
          </p:cNvPr>
          <p:cNvSpPr>
            <a:spLocks noGrp="1"/>
          </p:cNvSpPr>
          <p:nvPr>
            <p:ph type="sldNum" sz="quarter" idx="4"/>
          </p:nvPr>
        </p:nvSpPr>
        <p:spPr>
          <a:xfrm>
            <a:off x="10539413" y="6173791"/>
            <a:ext cx="914403"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FCC257D-A786-9244-9E17-CE618C8B9275}" type="slidenum">
              <a:rPr lang="en-US" smtClean="0"/>
              <a:t>‹#›</a:t>
            </a:fld>
            <a:endParaRPr lang="en-US" dirty="0"/>
          </a:p>
        </p:txBody>
      </p:sp>
    </p:spTree>
    <p:extLst>
      <p:ext uri="{BB962C8B-B14F-4D97-AF65-F5344CB8AC3E}">
        <p14:creationId xmlns:p14="http://schemas.microsoft.com/office/powerpoint/2010/main" val="3305399911"/>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674" r:id="rId13"/>
    <p:sldLayoutId id="2147483675" r:id="rId14"/>
    <p:sldLayoutId id="2147483676" r:id="rId15"/>
    <p:sldLayoutId id="2147483677" r:id="rId16"/>
    <p:sldLayoutId id="2147483678" r:id="rId17"/>
  </p:sldLayoutIdLst>
  <p:hf hdr="0" ftr="0" dt="0"/>
  <p:txStyles>
    <p:titleStyle>
      <a:lvl1pPr algn="l" defTabSz="457200" rtl="0" eaLnBrk="1" latinLnBrk="0" hangingPunct="1">
        <a:spcBef>
          <a:spcPct val="0"/>
        </a:spcBef>
        <a:buNone/>
        <a:defRPr sz="2800" kern="1200">
          <a:solidFill>
            <a:schemeClr val="tx1"/>
          </a:solidFill>
          <a:latin typeface="+mj-lt"/>
          <a:ea typeface="+mj-ea"/>
          <a:cs typeface="+mj-cs"/>
        </a:defRPr>
      </a:lvl1pPr>
    </p:titleStyle>
    <p:bodyStyle>
      <a:lvl1pPr marL="342900" indent="-347472" algn="l" defTabSz="457200" rtl="0" eaLnBrk="1" latinLnBrk="0" hangingPunct="1">
        <a:lnSpc>
          <a:spcPts val="2600"/>
        </a:lnSpc>
        <a:spcBef>
          <a:spcPts val="1000"/>
        </a:spcBef>
        <a:buClr>
          <a:schemeClr val="accent3">
            <a:lumMod val="75000"/>
          </a:schemeClr>
        </a:buClr>
        <a:buFont typeface="Wingdings" charset="2"/>
        <a:buChar char="§"/>
        <a:defRPr sz="2200" kern="1200">
          <a:solidFill>
            <a:schemeClr val="tx1"/>
          </a:solidFill>
          <a:latin typeface="+mn-lt"/>
          <a:ea typeface="+mn-ea"/>
          <a:cs typeface="+mn-cs"/>
        </a:defRPr>
      </a:lvl1pPr>
      <a:lvl2pPr marL="742950" indent="-285750" algn="l" defTabSz="457200" rtl="0" eaLnBrk="1" latinLnBrk="0" hangingPunct="1">
        <a:spcBef>
          <a:spcPts val="1000"/>
        </a:spcBef>
        <a:buClr>
          <a:schemeClr val="accent3">
            <a:lumMod val="75000"/>
          </a:schemeClr>
        </a:buClr>
        <a:buSzPct val="50000"/>
        <a:buFont typeface="Wingdings" charset="2"/>
        <a:buChar char=""/>
        <a:defRPr sz="2000" kern="1200">
          <a:solidFill>
            <a:schemeClr val="tx1"/>
          </a:solidFill>
          <a:latin typeface="+mn-lt"/>
          <a:ea typeface="+mn-ea"/>
          <a:cs typeface="+mn-cs"/>
        </a:defRPr>
      </a:lvl2pPr>
      <a:lvl3pPr marL="1143000" indent="-228600" algn="l" defTabSz="457200" rtl="0" eaLnBrk="1" latinLnBrk="0" hangingPunct="1">
        <a:spcBef>
          <a:spcPts val="1000"/>
        </a:spcBef>
        <a:buFont typeface="Arial"/>
        <a:buChar char="•"/>
        <a:defRPr sz="18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9.png"/></Relationships>
</file>

<file path=ppt/slides/_rels/slide1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hyperlink" Target="https://wv.emgrants.com/" TargetMode="Externa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hyperlink" Target="mailto:garbriel.a.reed@wv.gov" TargetMode="External"/><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package" Target="../embeddings/Microsoft_Excel_Worksheet.xlsx"/><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bridge over a river&#10;&#10;Description automatically generated with medium confidence">
            <a:extLst>
              <a:ext uri="{FF2B5EF4-FFF2-40B4-BE49-F238E27FC236}">
                <a16:creationId xmlns:a16="http://schemas.microsoft.com/office/drawing/2014/main" id="{6774BCEB-8728-4341-9BD1-952A0479E686}"/>
              </a:ext>
            </a:extLst>
          </p:cNvPr>
          <p:cNvPicPr>
            <a:picLocks noChangeAspect="1"/>
          </p:cNvPicPr>
          <p:nvPr/>
        </p:nvPicPr>
        <p:blipFill rotWithShape="1">
          <a:blip r:embed="rId3"/>
          <a:srcRect l="7865" r="7897"/>
          <a:stretch/>
        </p:blipFill>
        <p:spPr>
          <a:xfrm>
            <a:off x="0" y="-1143"/>
            <a:ext cx="12192000" cy="6860286"/>
          </a:xfrm>
          <a:prstGeom prst="rect">
            <a:avLst/>
          </a:prstGeom>
        </p:spPr>
      </p:pic>
      <p:sp>
        <p:nvSpPr>
          <p:cNvPr id="6" name="Rectangle 5">
            <a:extLst>
              <a:ext uri="{FF2B5EF4-FFF2-40B4-BE49-F238E27FC236}">
                <a16:creationId xmlns:a16="http://schemas.microsoft.com/office/drawing/2014/main" id="{D8D20279-D939-452F-B73E-6DCEA230159D}"/>
              </a:ext>
            </a:extLst>
          </p:cNvPr>
          <p:cNvSpPr/>
          <p:nvPr/>
        </p:nvSpPr>
        <p:spPr>
          <a:xfrm>
            <a:off x="0" y="-1143"/>
            <a:ext cx="12192000" cy="6858002"/>
          </a:xfrm>
          <a:prstGeom prst="rect">
            <a:avLst/>
          </a:prstGeom>
          <a:solidFill>
            <a:srgbClr val="005288">
              <a:alpha val="67059"/>
            </a:srgbClr>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sp>
        <p:nvSpPr>
          <p:cNvPr id="9" name="Title 4">
            <a:extLst>
              <a:ext uri="{FF2B5EF4-FFF2-40B4-BE49-F238E27FC236}">
                <a16:creationId xmlns:a16="http://schemas.microsoft.com/office/drawing/2014/main" id="{4D2794C9-C1A1-46B3-B9B5-61BA517CA3BD}"/>
              </a:ext>
            </a:extLst>
          </p:cNvPr>
          <p:cNvSpPr>
            <a:spLocks noGrp="1"/>
          </p:cNvSpPr>
          <p:nvPr>
            <p:ph type="title"/>
          </p:nvPr>
        </p:nvSpPr>
        <p:spPr>
          <a:xfrm>
            <a:off x="769727" y="2007642"/>
            <a:ext cx="10652544" cy="2329968"/>
          </a:xfrm>
        </p:spPr>
        <p:txBody>
          <a:bodyPr/>
          <a:lstStyle/>
          <a:p>
            <a:pPr algn="ctr"/>
            <a:r>
              <a:rPr lang="en-US" dirty="0"/>
              <a:t>Hazard Mitigation</a:t>
            </a:r>
            <a:br>
              <a:rPr lang="en-US" sz="3200" dirty="0"/>
            </a:br>
            <a:br>
              <a:rPr lang="en-US" dirty="0"/>
            </a:br>
            <a:endParaRPr lang="en-US" dirty="0"/>
          </a:p>
        </p:txBody>
      </p:sp>
      <p:pic>
        <p:nvPicPr>
          <p:cNvPr id="8" name="Picture 7">
            <a:extLst>
              <a:ext uri="{FF2B5EF4-FFF2-40B4-BE49-F238E27FC236}">
                <a16:creationId xmlns:a16="http://schemas.microsoft.com/office/drawing/2014/main" id="{92A3A9CE-96F9-FD7B-7710-F27872E4FB21}"/>
              </a:ext>
            </a:extLst>
          </p:cNvPr>
          <p:cNvPicPr>
            <a:picLocks noChangeAspect="1"/>
          </p:cNvPicPr>
          <p:nvPr/>
        </p:nvPicPr>
        <p:blipFill>
          <a:blip r:embed="rId4"/>
          <a:stretch>
            <a:fillRect/>
          </a:stretch>
        </p:blipFill>
        <p:spPr>
          <a:xfrm>
            <a:off x="5080274" y="3741075"/>
            <a:ext cx="2031449" cy="2031449"/>
          </a:xfrm>
          <a:prstGeom prst="rect">
            <a:avLst/>
          </a:prstGeom>
        </p:spPr>
      </p:pic>
    </p:spTree>
    <p:extLst>
      <p:ext uri="{BB962C8B-B14F-4D97-AF65-F5344CB8AC3E}">
        <p14:creationId xmlns:p14="http://schemas.microsoft.com/office/powerpoint/2010/main" val="189935785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E9311E4-9BD4-D42A-BA48-57297D048BF6}"/>
              </a:ext>
            </a:extLst>
          </p:cNvPr>
          <p:cNvSpPr>
            <a:spLocks noGrp="1"/>
          </p:cNvSpPr>
          <p:nvPr>
            <p:ph type="sldNum" sz="quarter" idx="12"/>
          </p:nvPr>
        </p:nvSpPr>
        <p:spPr/>
        <p:txBody>
          <a:bodyPr/>
          <a:lstStyle/>
          <a:p>
            <a:fld id="{6419472E-0FDD-4047-83EF-3D77A9D21403}" type="slidenum">
              <a:rPr lang="en-US" smtClean="0"/>
              <a:t>10</a:t>
            </a:fld>
            <a:endParaRPr lang="en-US" dirty="0"/>
          </a:p>
        </p:txBody>
      </p:sp>
      <p:pic>
        <p:nvPicPr>
          <p:cNvPr id="3" name="Content Placeholder 4" descr="A group of blue and white labels with icons&#10;&#10;Description automatically generated with medium confidence">
            <a:extLst>
              <a:ext uri="{FF2B5EF4-FFF2-40B4-BE49-F238E27FC236}">
                <a16:creationId xmlns:a16="http://schemas.microsoft.com/office/drawing/2014/main" id="{56FEA23A-CBFA-1A6A-9318-A490A93C5AA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5128" y="1814289"/>
            <a:ext cx="11801742" cy="3827258"/>
          </a:xfrm>
          <a:prstGeom prst="rect">
            <a:avLst/>
          </a:prstGeom>
        </p:spPr>
      </p:pic>
      <p:sp>
        <p:nvSpPr>
          <p:cNvPr id="7" name="TextBox 6">
            <a:extLst>
              <a:ext uri="{FF2B5EF4-FFF2-40B4-BE49-F238E27FC236}">
                <a16:creationId xmlns:a16="http://schemas.microsoft.com/office/drawing/2014/main" id="{F76BA87B-5506-435C-3BEA-819A756FEA66}"/>
              </a:ext>
            </a:extLst>
          </p:cNvPr>
          <p:cNvSpPr txBox="1"/>
          <p:nvPr/>
        </p:nvSpPr>
        <p:spPr>
          <a:xfrm>
            <a:off x="771625" y="526923"/>
            <a:ext cx="10648749" cy="584775"/>
          </a:xfrm>
          <a:prstGeom prst="rect">
            <a:avLst/>
          </a:prstGeom>
          <a:noFill/>
        </p:spPr>
        <p:txBody>
          <a:bodyPr wrap="square">
            <a:spAutoFit/>
          </a:bodyPr>
          <a:lstStyle/>
          <a:p>
            <a:pPr algn="ctr"/>
            <a:r>
              <a:rPr kumimoji="0" lang="en-US" sz="3200" b="0" i="0" u="none" strike="noStrike" kern="1200" cap="none" spc="0" normalizeH="0" baseline="0" noProof="0" dirty="0">
                <a:ln>
                  <a:noFill/>
                </a:ln>
                <a:solidFill>
                  <a:schemeClr val="accent1"/>
                </a:solidFill>
                <a:effectLst/>
                <a:uLnTx/>
                <a:uFillTx/>
                <a:latin typeface="Franklin Gothic Medium" panose="020B0603020102020204" pitchFamily="34" charset="0"/>
                <a:ea typeface="+mj-ea"/>
                <a:cs typeface="+mj-cs"/>
              </a:rPr>
              <a:t>HMA Grant Award Life Cycle </a:t>
            </a:r>
            <a:endParaRPr lang="en-US" sz="3200" dirty="0">
              <a:solidFill>
                <a:schemeClr val="accent1"/>
              </a:solidFill>
              <a:latin typeface="Franklin Gothic Medium" panose="020B0603020102020204" pitchFamily="34" charset="0"/>
            </a:endParaRPr>
          </a:p>
        </p:txBody>
      </p:sp>
    </p:spTree>
    <p:extLst>
      <p:ext uri="{BB962C8B-B14F-4D97-AF65-F5344CB8AC3E}">
        <p14:creationId xmlns:p14="http://schemas.microsoft.com/office/powerpoint/2010/main" val="172423242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E9311E4-9BD4-D42A-BA48-57297D048BF6}"/>
              </a:ext>
            </a:extLst>
          </p:cNvPr>
          <p:cNvSpPr>
            <a:spLocks noGrp="1"/>
          </p:cNvSpPr>
          <p:nvPr>
            <p:ph type="sldNum" sz="quarter" idx="12"/>
          </p:nvPr>
        </p:nvSpPr>
        <p:spPr/>
        <p:txBody>
          <a:bodyPr/>
          <a:lstStyle/>
          <a:p>
            <a:fld id="{6419472E-0FDD-4047-83EF-3D77A9D21403}" type="slidenum">
              <a:rPr lang="en-US" smtClean="0"/>
              <a:t>11</a:t>
            </a:fld>
            <a:endParaRPr lang="en-US" dirty="0"/>
          </a:p>
        </p:txBody>
      </p:sp>
      <p:sp>
        <p:nvSpPr>
          <p:cNvPr id="6" name="TextBox 5">
            <a:extLst>
              <a:ext uri="{FF2B5EF4-FFF2-40B4-BE49-F238E27FC236}">
                <a16:creationId xmlns:a16="http://schemas.microsoft.com/office/drawing/2014/main" id="{410FB1C8-3AC6-F82C-35A4-0DF50482F4D7}"/>
              </a:ext>
            </a:extLst>
          </p:cNvPr>
          <p:cNvSpPr txBox="1"/>
          <p:nvPr/>
        </p:nvSpPr>
        <p:spPr>
          <a:xfrm>
            <a:off x="1427747" y="475995"/>
            <a:ext cx="9336505" cy="584775"/>
          </a:xfrm>
          <a:prstGeom prst="rect">
            <a:avLst/>
          </a:prstGeom>
          <a:noFill/>
        </p:spPr>
        <p:txBody>
          <a:bodyPr wrap="square">
            <a:spAutoFit/>
          </a:bodyPr>
          <a:lstStyle/>
          <a:p>
            <a:pPr algn="ctr"/>
            <a:r>
              <a:rPr kumimoji="0" lang="en-US" sz="3200" b="0" i="0" u="none" strike="noStrike" kern="1200" cap="none" spc="0" normalizeH="0" baseline="0" noProof="0" dirty="0">
                <a:ln>
                  <a:noFill/>
                </a:ln>
                <a:solidFill>
                  <a:schemeClr val="accent1"/>
                </a:solidFill>
                <a:effectLst/>
                <a:uLnTx/>
                <a:uFillTx/>
                <a:latin typeface="Franklin Gothic Medium" panose="020B0603020102020204" pitchFamily="34" charset="0"/>
                <a:ea typeface="+mj-ea"/>
                <a:cs typeface="+mj-cs"/>
              </a:rPr>
              <a:t>HMA application flow process </a:t>
            </a:r>
            <a:endParaRPr lang="en-US" sz="3200" dirty="0">
              <a:solidFill>
                <a:schemeClr val="accent1"/>
              </a:solidFill>
              <a:latin typeface="Franklin Gothic Medium" panose="020B0603020102020204" pitchFamily="34" charset="0"/>
            </a:endParaRPr>
          </a:p>
        </p:txBody>
      </p:sp>
      <p:pic>
        <p:nvPicPr>
          <p:cNvPr id="13" name="Picture 12" descr="Diagram&#10;&#10;Description automatically generated">
            <a:extLst>
              <a:ext uri="{FF2B5EF4-FFF2-40B4-BE49-F238E27FC236}">
                <a16:creationId xmlns:a16="http://schemas.microsoft.com/office/drawing/2014/main" id="{C6660AF8-2555-D1A3-DFD6-8F4F0AC77DC3}"/>
              </a:ext>
            </a:extLst>
          </p:cNvPr>
          <p:cNvPicPr>
            <a:picLocks noChangeAspect="1"/>
          </p:cNvPicPr>
          <p:nvPr/>
        </p:nvPicPr>
        <p:blipFill>
          <a:blip r:embed="rId2">
            <a:extLst>
              <a:ext uri="{28A0092B-C50C-407E-A947-70E740481C1C}">
                <a14:useLocalDpi xmlns:a14="http://schemas.microsoft.com/office/drawing/2010/main" val="0"/>
              </a:ext>
            </a:extLst>
          </a:blip>
          <a:srcRect t="-1" r="10633" b="-1176"/>
          <a:stretch/>
        </p:blipFill>
        <p:spPr>
          <a:xfrm>
            <a:off x="1777108" y="1471022"/>
            <a:ext cx="8637781" cy="4665637"/>
          </a:xfrm>
          <a:prstGeom prst="rect">
            <a:avLst/>
          </a:prstGeom>
        </p:spPr>
      </p:pic>
    </p:spTree>
    <p:extLst>
      <p:ext uri="{BB962C8B-B14F-4D97-AF65-F5344CB8AC3E}">
        <p14:creationId xmlns:p14="http://schemas.microsoft.com/office/powerpoint/2010/main" val="194169954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07751D-85C9-6DBD-5955-84E4F557C12A}"/>
            </a:ext>
          </a:extLst>
        </p:cNvPr>
        <p:cNvGrpSpPr/>
        <p:nvPr/>
      </p:nvGrpSpPr>
      <p:grpSpPr>
        <a:xfrm>
          <a:off x="0" y="0"/>
          <a:ext cx="0" cy="0"/>
          <a:chOff x="0" y="0"/>
          <a:chExt cx="0" cy="0"/>
        </a:xfrm>
      </p:grpSpPr>
      <p:sp>
        <p:nvSpPr>
          <p:cNvPr id="4" name="Content Placeholder 3">
            <a:extLst>
              <a:ext uri="{FF2B5EF4-FFF2-40B4-BE49-F238E27FC236}">
                <a16:creationId xmlns:a16="http://schemas.microsoft.com/office/drawing/2014/main" id="{172B4265-BEAA-A5D9-2632-F4F716EE5EA9}"/>
              </a:ext>
            </a:extLst>
          </p:cNvPr>
          <p:cNvSpPr>
            <a:spLocks noGrp="1"/>
          </p:cNvSpPr>
          <p:nvPr>
            <p:ph idx="1"/>
          </p:nvPr>
        </p:nvSpPr>
        <p:spPr/>
        <p:txBody>
          <a:bodyPr/>
          <a:lstStyle/>
          <a:p>
            <a:pPr algn="just"/>
            <a:r>
              <a:rPr lang="en-US" sz="2400" dirty="0">
                <a:latin typeface="Franklin Gothic Book" panose="020B0503020102020204" pitchFamily="34" charset="0"/>
              </a:rPr>
              <a:t>FMA is an annual nationwide competitive grant program that provides funding to states, local communities, federally recognized tribes, and territories. Funds can be used for hazard mitigation projects that reduce or eliminate the risk of flood damage to structures insured by the National Flood Insurance Program (NFIP).</a:t>
            </a:r>
          </a:p>
          <a:p>
            <a:pPr lvl="1"/>
            <a:r>
              <a:rPr lang="en-US" sz="2000" dirty="0">
                <a:latin typeface="Franklin Gothic Book" panose="020B0503020102020204" pitchFamily="34" charset="0"/>
              </a:rPr>
              <a:t>Structures must have a history of repetitive or substantial damage from flooding.</a:t>
            </a:r>
          </a:p>
          <a:p>
            <a:pPr lvl="2"/>
            <a:r>
              <a:rPr lang="en-US" sz="1600" dirty="0">
                <a:latin typeface="Franklin Gothic Book" panose="020B0503020102020204" pitchFamily="34" charset="0"/>
              </a:rPr>
              <a:t>Cost share for Repetitive Loss (RL) properties can be 90% Federal/10% Non-Federal share.</a:t>
            </a:r>
          </a:p>
          <a:p>
            <a:pPr lvl="2"/>
            <a:r>
              <a:rPr lang="en-US" sz="1600" dirty="0">
                <a:latin typeface="Franklin Gothic Book" panose="020B0503020102020204" pitchFamily="34" charset="0"/>
              </a:rPr>
              <a:t>Cost share for Severe Repetitive Loss (SRL) properties can be 100% Federal share.</a:t>
            </a:r>
          </a:p>
          <a:p>
            <a:r>
              <a:rPr lang="en-US" sz="2400" dirty="0">
                <a:latin typeface="Franklin Gothic Book" panose="020B0503020102020204" pitchFamily="34" charset="0"/>
              </a:rPr>
              <a:t>Swift Current is activated following a declared disaster once certain damage thresholds and other criteria have been met. Activation is contingent upon available funding.</a:t>
            </a:r>
          </a:p>
        </p:txBody>
      </p:sp>
      <p:sp>
        <p:nvSpPr>
          <p:cNvPr id="2" name="Slide Number Placeholder 1">
            <a:extLst>
              <a:ext uri="{FF2B5EF4-FFF2-40B4-BE49-F238E27FC236}">
                <a16:creationId xmlns:a16="http://schemas.microsoft.com/office/drawing/2014/main" id="{222696FE-29E6-B294-37B5-D46AA100869D}"/>
              </a:ext>
            </a:extLst>
          </p:cNvPr>
          <p:cNvSpPr>
            <a:spLocks noGrp="1"/>
          </p:cNvSpPr>
          <p:nvPr>
            <p:ph type="sldNum" sz="quarter" idx="12"/>
          </p:nvPr>
        </p:nvSpPr>
        <p:spPr/>
        <p:txBody>
          <a:bodyPr/>
          <a:lstStyle/>
          <a:p>
            <a:fld id="{6419472E-0FDD-4047-83EF-3D77A9D21403}" type="slidenum">
              <a:rPr lang="en-US" smtClean="0"/>
              <a:t>12</a:t>
            </a:fld>
            <a:endParaRPr lang="en-US" dirty="0"/>
          </a:p>
        </p:txBody>
      </p:sp>
      <p:sp>
        <p:nvSpPr>
          <p:cNvPr id="6" name="TextBox 5">
            <a:extLst>
              <a:ext uri="{FF2B5EF4-FFF2-40B4-BE49-F238E27FC236}">
                <a16:creationId xmlns:a16="http://schemas.microsoft.com/office/drawing/2014/main" id="{B2177236-3A76-28C9-D9C6-8D0861363CFF}"/>
              </a:ext>
            </a:extLst>
          </p:cNvPr>
          <p:cNvSpPr txBox="1"/>
          <p:nvPr/>
        </p:nvSpPr>
        <p:spPr>
          <a:xfrm>
            <a:off x="1030304" y="542287"/>
            <a:ext cx="9385053" cy="1569660"/>
          </a:xfrm>
          <a:prstGeom prst="rect">
            <a:avLst/>
          </a:prstGeom>
          <a:noFill/>
        </p:spPr>
        <p:txBody>
          <a:bodyPr wrap="square">
            <a:spAutoFit/>
          </a:bodyPr>
          <a:lstStyle/>
          <a:p>
            <a:pPr algn="ctr"/>
            <a:r>
              <a:rPr lang="en-US" sz="3200" dirty="0">
                <a:solidFill>
                  <a:schemeClr val="accent1"/>
                </a:solidFill>
                <a:latin typeface="Franklin Gothic Medium" panose="020B0603020102020204" pitchFamily="34" charset="0"/>
              </a:rPr>
              <a:t>Flood Mitigation Assistance (FMA) and Flood Mitigation Assistance Swift Current Grants</a:t>
            </a:r>
          </a:p>
          <a:p>
            <a:pPr algn="ctr"/>
            <a:endParaRPr lang="en-US" sz="3200" dirty="0">
              <a:solidFill>
                <a:schemeClr val="accent1"/>
              </a:solidFill>
              <a:latin typeface="Franklin Gothic Medium" panose="020B0603020102020204" pitchFamily="34" charset="0"/>
            </a:endParaRPr>
          </a:p>
        </p:txBody>
      </p:sp>
    </p:spTree>
    <p:extLst>
      <p:ext uri="{BB962C8B-B14F-4D97-AF65-F5344CB8AC3E}">
        <p14:creationId xmlns:p14="http://schemas.microsoft.com/office/powerpoint/2010/main" val="322127125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71C847-5D03-0206-2A4D-CE849E7A62DE}"/>
            </a:ext>
          </a:extLst>
        </p:cNvPr>
        <p:cNvGrpSpPr/>
        <p:nvPr/>
      </p:nvGrpSpPr>
      <p:grpSpPr>
        <a:xfrm>
          <a:off x="0" y="0"/>
          <a:ext cx="0" cy="0"/>
          <a:chOff x="0" y="0"/>
          <a:chExt cx="0" cy="0"/>
        </a:xfrm>
      </p:grpSpPr>
      <p:sp>
        <p:nvSpPr>
          <p:cNvPr id="4" name="Content Placeholder 3">
            <a:extLst>
              <a:ext uri="{FF2B5EF4-FFF2-40B4-BE49-F238E27FC236}">
                <a16:creationId xmlns:a16="http://schemas.microsoft.com/office/drawing/2014/main" id="{D7A2A0BB-C26F-4BD4-0C9E-C4911D6E65D3}"/>
              </a:ext>
            </a:extLst>
          </p:cNvPr>
          <p:cNvSpPr>
            <a:spLocks noGrp="1"/>
          </p:cNvSpPr>
          <p:nvPr>
            <p:ph idx="1"/>
          </p:nvPr>
        </p:nvSpPr>
        <p:spPr>
          <a:xfrm>
            <a:off x="838200" y="2111947"/>
            <a:ext cx="10515600" cy="4351338"/>
          </a:xfrm>
        </p:spPr>
        <p:txBody>
          <a:bodyPr/>
          <a:lstStyle/>
          <a:p>
            <a:pPr algn="just"/>
            <a:r>
              <a:rPr lang="en-US" sz="2400" dirty="0">
                <a:latin typeface="Franklin Gothic Book" panose="020B0503020102020204" pitchFamily="34" charset="0"/>
              </a:rPr>
              <a:t>Eligibility</a:t>
            </a:r>
          </a:p>
          <a:p>
            <a:pPr lvl="1" algn="just"/>
            <a:r>
              <a:rPr lang="en-US" sz="2200" dirty="0">
                <a:latin typeface="Franklin Gothic Book" panose="020B0503020102020204" pitchFamily="34" charset="0"/>
              </a:rPr>
              <a:t>The sub-applicant (locality) must be participating in the NFIP and not be withdrawn, on probation, or suspended.</a:t>
            </a:r>
          </a:p>
          <a:p>
            <a:pPr lvl="1" algn="just"/>
            <a:r>
              <a:rPr lang="en-US" sz="2200" dirty="0">
                <a:latin typeface="Franklin Gothic Book" panose="020B0503020102020204" pitchFamily="34" charset="0"/>
              </a:rPr>
              <a:t>The property and structure identified in the sub-application must have an NFIP policy in effect before, during, and after the mitigation project completes.</a:t>
            </a:r>
          </a:p>
          <a:p>
            <a:pPr lvl="1" algn="just"/>
            <a:r>
              <a:rPr lang="en-US" sz="2200" dirty="0">
                <a:latin typeface="Franklin Gothic Book" panose="020B0503020102020204" pitchFamily="34" charset="0"/>
              </a:rPr>
              <a:t>The NFIP policy must be maintained throughout the completion of the mitigation project activity and for the life of the building, regardless of flood zone.</a:t>
            </a:r>
          </a:p>
          <a:p>
            <a:pPr marL="457200" lvl="1" indent="0" algn="just">
              <a:buNone/>
            </a:pPr>
            <a:endParaRPr lang="en-US" sz="2000" dirty="0">
              <a:latin typeface="Franklin Gothic Book" panose="020B0503020102020204" pitchFamily="34" charset="0"/>
            </a:endParaRPr>
          </a:p>
        </p:txBody>
      </p:sp>
      <p:sp>
        <p:nvSpPr>
          <p:cNvPr id="2" name="Slide Number Placeholder 1">
            <a:extLst>
              <a:ext uri="{FF2B5EF4-FFF2-40B4-BE49-F238E27FC236}">
                <a16:creationId xmlns:a16="http://schemas.microsoft.com/office/drawing/2014/main" id="{5D0F72D0-5091-267F-14A5-98469F2DC753}"/>
              </a:ext>
            </a:extLst>
          </p:cNvPr>
          <p:cNvSpPr>
            <a:spLocks noGrp="1"/>
          </p:cNvSpPr>
          <p:nvPr>
            <p:ph type="sldNum" sz="quarter" idx="12"/>
          </p:nvPr>
        </p:nvSpPr>
        <p:spPr/>
        <p:txBody>
          <a:bodyPr/>
          <a:lstStyle/>
          <a:p>
            <a:fld id="{6419472E-0FDD-4047-83EF-3D77A9D21403}" type="slidenum">
              <a:rPr lang="en-US" smtClean="0"/>
              <a:t>13</a:t>
            </a:fld>
            <a:endParaRPr lang="en-US" dirty="0"/>
          </a:p>
        </p:txBody>
      </p:sp>
      <p:sp>
        <p:nvSpPr>
          <p:cNvPr id="6" name="TextBox 5">
            <a:extLst>
              <a:ext uri="{FF2B5EF4-FFF2-40B4-BE49-F238E27FC236}">
                <a16:creationId xmlns:a16="http://schemas.microsoft.com/office/drawing/2014/main" id="{407C2611-224E-B4DE-8A54-715B3F536437}"/>
              </a:ext>
            </a:extLst>
          </p:cNvPr>
          <p:cNvSpPr txBox="1"/>
          <p:nvPr/>
        </p:nvSpPr>
        <p:spPr>
          <a:xfrm>
            <a:off x="1030304" y="542287"/>
            <a:ext cx="9385053" cy="1569660"/>
          </a:xfrm>
          <a:prstGeom prst="rect">
            <a:avLst/>
          </a:prstGeom>
          <a:noFill/>
        </p:spPr>
        <p:txBody>
          <a:bodyPr wrap="square">
            <a:spAutoFit/>
          </a:bodyPr>
          <a:lstStyle/>
          <a:p>
            <a:pPr algn="ctr"/>
            <a:r>
              <a:rPr lang="en-US" sz="3200" dirty="0">
                <a:solidFill>
                  <a:schemeClr val="accent1"/>
                </a:solidFill>
                <a:latin typeface="Franklin Gothic Medium" panose="020B0603020102020204" pitchFamily="34" charset="0"/>
              </a:rPr>
              <a:t>Flood Mitigation Assistance (FMA) and Flood Mitigation Assistance Swift Current Grants</a:t>
            </a:r>
          </a:p>
          <a:p>
            <a:pPr algn="ctr"/>
            <a:endParaRPr lang="en-US" sz="3200" dirty="0">
              <a:solidFill>
                <a:schemeClr val="accent1"/>
              </a:solidFill>
              <a:latin typeface="Franklin Gothic Medium" panose="020B0603020102020204" pitchFamily="34" charset="0"/>
            </a:endParaRPr>
          </a:p>
        </p:txBody>
      </p:sp>
    </p:spTree>
    <p:extLst>
      <p:ext uri="{BB962C8B-B14F-4D97-AF65-F5344CB8AC3E}">
        <p14:creationId xmlns:p14="http://schemas.microsoft.com/office/powerpoint/2010/main" val="307811761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066E89-6869-F912-298F-20BCF4527F3E}"/>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CB6BFA9-E0EE-8A1E-1A70-905D2D539868}"/>
              </a:ext>
            </a:extLst>
          </p:cNvPr>
          <p:cNvSpPr>
            <a:spLocks noGrp="1"/>
          </p:cNvSpPr>
          <p:nvPr>
            <p:ph type="sldNum" sz="quarter" idx="12"/>
          </p:nvPr>
        </p:nvSpPr>
        <p:spPr/>
        <p:txBody>
          <a:bodyPr/>
          <a:lstStyle/>
          <a:p>
            <a:fld id="{6419472E-0FDD-4047-83EF-3D77A9D21403}" type="slidenum">
              <a:rPr lang="en-US" smtClean="0"/>
              <a:t>14</a:t>
            </a:fld>
            <a:endParaRPr lang="en-US" dirty="0"/>
          </a:p>
        </p:txBody>
      </p:sp>
      <p:sp>
        <p:nvSpPr>
          <p:cNvPr id="6" name="TextBox 5">
            <a:extLst>
              <a:ext uri="{FF2B5EF4-FFF2-40B4-BE49-F238E27FC236}">
                <a16:creationId xmlns:a16="http://schemas.microsoft.com/office/drawing/2014/main" id="{61B89AD5-CE9E-F44B-98B7-67DA1A4B4976}"/>
              </a:ext>
            </a:extLst>
          </p:cNvPr>
          <p:cNvSpPr txBox="1"/>
          <p:nvPr/>
        </p:nvSpPr>
        <p:spPr>
          <a:xfrm>
            <a:off x="1030304" y="542287"/>
            <a:ext cx="9385053" cy="584775"/>
          </a:xfrm>
          <a:prstGeom prst="rect">
            <a:avLst/>
          </a:prstGeom>
          <a:noFill/>
        </p:spPr>
        <p:txBody>
          <a:bodyPr wrap="square">
            <a:spAutoFit/>
          </a:bodyPr>
          <a:lstStyle/>
          <a:p>
            <a:pPr algn="ctr"/>
            <a:r>
              <a:rPr lang="en-US" sz="3200" dirty="0">
                <a:solidFill>
                  <a:schemeClr val="accent1"/>
                </a:solidFill>
                <a:latin typeface="Franklin Gothic Medium" panose="020B0603020102020204" pitchFamily="34" charset="0"/>
              </a:rPr>
              <a:t>Types of Hazard Mitigation Projects</a:t>
            </a:r>
          </a:p>
        </p:txBody>
      </p:sp>
      <p:sp>
        <p:nvSpPr>
          <p:cNvPr id="10" name="TextBox 9">
            <a:extLst>
              <a:ext uri="{FF2B5EF4-FFF2-40B4-BE49-F238E27FC236}">
                <a16:creationId xmlns:a16="http://schemas.microsoft.com/office/drawing/2014/main" id="{E4A9F468-1C79-A257-FAD6-0CCDF72F9E85}"/>
              </a:ext>
            </a:extLst>
          </p:cNvPr>
          <p:cNvSpPr txBox="1"/>
          <p:nvPr/>
        </p:nvSpPr>
        <p:spPr>
          <a:xfrm>
            <a:off x="1030304" y="1197620"/>
            <a:ext cx="10131392" cy="4462760"/>
          </a:xfrm>
          <a:prstGeom prst="rect">
            <a:avLst/>
          </a:prstGeom>
          <a:noFill/>
        </p:spPr>
        <p:txBody>
          <a:bodyPr wrap="square">
            <a:spAutoFit/>
          </a:bodyPr>
          <a:lstStyle/>
          <a:p>
            <a:pPr marL="342900" marR="0" lvl="0" indent="-342900" algn="just"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US" sz="2200" b="1" i="0" u="none" strike="noStrike" kern="1200" cap="none" spc="0" normalizeH="0" baseline="0" noProof="0" dirty="0">
                <a:ln>
                  <a:noFill/>
                </a:ln>
                <a:solidFill>
                  <a:prstClr val="black"/>
                </a:solidFill>
                <a:effectLst/>
                <a:uLnTx/>
                <a:uFillTx/>
                <a:latin typeface="Franklin Gothic Book" panose="020B0503020102020204" pitchFamily="34" charset="0"/>
              </a:rPr>
              <a:t>Acquisition/Demolition </a:t>
            </a:r>
            <a:r>
              <a:rPr kumimoji="0" lang="en-US" sz="2200" b="0" i="0" u="none" strike="noStrike" kern="1200" cap="none" spc="0" normalizeH="0" baseline="0" noProof="0" dirty="0">
                <a:ln>
                  <a:noFill/>
                </a:ln>
                <a:solidFill>
                  <a:prstClr val="black"/>
                </a:solidFill>
                <a:effectLst/>
                <a:uLnTx/>
                <a:uFillTx/>
                <a:latin typeface="Franklin Gothic Book" panose="020B0503020102020204" pitchFamily="34" charset="0"/>
              </a:rPr>
              <a:t>projects involves the community or other eligible entity purchasing homes and/or commercial structures and the underlying property, demolishing all structures, and maintaining the property as open space in perpetuity.</a:t>
            </a:r>
          </a:p>
          <a:p>
            <a:pPr marL="342900" marR="0" lvl="0" indent="-342900" algn="just"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US" sz="2200" b="1" i="0" u="none" strike="noStrike" kern="1200" cap="none" spc="0" normalizeH="0" baseline="0" noProof="0" dirty="0">
                <a:ln>
                  <a:noFill/>
                </a:ln>
                <a:solidFill>
                  <a:prstClr val="black"/>
                </a:solidFill>
                <a:effectLst/>
                <a:uLnTx/>
                <a:uFillTx/>
                <a:latin typeface="Franklin Gothic Book" panose="020B0503020102020204" pitchFamily="34" charset="0"/>
              </a:rPr>
              <a:t>Elevation </a:t>
            </a:r>
            <a:r>
              <a:rPr kumimoji="0" lang="en-US" sz="2200" i="0" u="none" strike="noStrike" kern="1200" cap="none" spc="0" normalizeH="0" baseline="0" noProof="0" dirty="0">
                <a:ln>
                  <a:noFill/>
                </a:ln>
                <a:solidFill>
                  <a:prstClr val="black"/>
                </a:solidFill>
                <a:effectLst/>
                <a:uLnTx/>
                <a:uFillTx/>
                <a:latin typeface="Franklin Gothic Book" panose="020B0503020102020204" pitchFamily="34" charset="0"/>
              </a:rPr>
              <a:t>projects allow a </a:t>
            </a:r>
            <a:r>
              <a:rPr kumimoji="0" lang="en-US" sz="2200" b="0" i="0" u="none" strike="noStrike" kern="1200" cap="none" spc="0" normalizeH="0" baseline="0" noProof="0" dirty="0">
                <a:ln>
                  <a:noFill/>
                </a:ln>
                <a:solidFill>
                  <a:prstClr val="black"/>
                </a:solidFill>
                <a:effectLst/>
                <a:uLnTx/>
                <a:uFillTx/>
                <a:latin typeface="Franklin Gothic Book" panose="020B0503020102020204" pitchFamily="34" charset="0"/>
              </a:rPr>
              <a:t>home or structure to be raised so potential floodwaters may flow underneath.</a:t>
            </a:r>
          </a:p>
          <a:p>
            <a:pPr marL="342900" marR="0" lvl="0" indent="-342900" algn="just"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US" sz="2200" b="1" i="0" u="none" strike="noStrike" kern="1200" cap="none" spc="0" normalizeH="0" baseline="0" noProof="0" dirty="0">
                <a:ln>
                  <a:noFill/>
                </a:ln>
                <a:solidFill>
                  <a:prstClr val="black"/>
                </a:solidFill>
                <a:effectLst/>
                <a:uLnTx/>
                <a:uFillTx/>
                <a:latin typeface="Franklin Gothic Book" panose="020B0503020102020204" pitchFamily="34" charset="0"/>
              </a:rPr>
              <a:t>Flood Control/Flood risk reduction </a:t>
            </a:r>
            <a:r>
              <a:rPr kumimoji="0" lang="en-US" sz="2200" b="0" i="0" u="none" strike="noStrike" kern="1200" cap="none" spc="0" normalizeH="0" baseline="0" noProof="0" dirty="0">
                <a:ln>
                  <a:noFill/>
                </a:ln>
                <a:solidFill>
                  <a:prstClr val="black"/>
                </a:solidFill>
                <a:effectLst/>
                <a:uLnTx/>
                <a:uFillTx/>
                <a:latin typeface="Franklin Gothic Book" panose="020B0503020102020204" pitchFamily="34" charset="0"/>
              </a:rPr>
              <a:t>projects are designed to eliminate or reduce the frequency and extent of flood events. Flood sources for these projects could be riverine or rainfall events or a combination of those sources. This can include projects involving greenspace, water control systems such as channels or berms or other flood prevention projects which reduce flooding impacts to homes and communities. This can also include warning systems.</a:t>
            </a:r>
          </a:p>
        </p:txBody>
      </p:sp>
    </p:spTree>
    <p:extLst>
      <p:ext uri="{BB962C8B-B14F-4D97-AF65-F5344CB8AC3E}">
        <p14:creationId xmlns:p14="http://schemas.microsoft.com/office/powerpoint/2010/main" val="316041132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6C8CB6-AF9A-935D-FD8A-21C04BBEE287}"/>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4F09DBD-7474-C469-D2AC-76CEC6D2B695}"/>
              </a:ext>
            </a:extLst>
          </p:cNvPr>
          <p:cNvSpPr>
            <a:spLocks noGrp="1"/>
          </p:cNvSpPr>
          <p:nvPr>
            <p:ph type="sldNum" sz="quarter" idx="12"/>
          </p:nvPr>
        </p:nvSpPr>
        <p:spPr/>
        <p:txBody>
          <a:bodyPr/>
          <a:lstStyle/>
          <a:p>
            <a:fld id="{6419472E-0FDD-4047-83EF-3D77A9D21403}" type="slidenum">
              <a:rPr lang="en-US" smtClean="0"/>
              <a:t>15</a:t>
            </a:fld>
            <a:endParaRPr lang="en-US" dirty="0"/>
          </a:p>
        </p:txBody>
      </p:sp>
      <p:sp>
        <p:nvSpPr>
          <p:cNvPr id="6" name="TextBox 5">
            <a:extLst>
              <a:ext uri="{FF2B5EF4-FFF2-40B4-BE49-F238E27FC236}">
                <a16:creationId xmlns:a16="http://schemas.microsoft.com/office/drawing/2014/main" id="{F694A6C7-C863-037A-A190-C6989AD5F021}"/>
              </a:ext>
            </a:extLst>
          </p:cNvPr>
          <p:cNvSpPr txBox="1"/>
          <p:nvPr/>
        </p:nvSpPr>
        <p:spPr>
          <a:xfrm>
            <a:off x="1030304" y="542287"/>
            <a:ext cx="9385053" cy="584775"/>
          </a:xfrm>
          <a:prstGeom prst="rect">
            <a:avLst/>
          </a:prstGeom>
          <a:noFill/>
        </p:spPr>
        <p:txBody>
          <a:bodyPr wrap="square">
            <a:spAutoFit/>
          </a:bodyPr>
          <a:lstStyle/>
          <a:p>
            <a:pPr algn="ctr"/>
            <a:r>
              <a:rPr lang="en-US" sz="3200" dirty="0">
                <a:solidFill>
                  <a:schemeClr val="accent1"/>
                </a:solidFill>
                <a:latin typeface="Franklin Gothic Medium" panose="020B0603020102020204" pitchFamily="34" charset="0"/>
              </a:rPr>
              <a:t>Types of Hazard Mitigation Projects</a:t>
            </a:r>
          </a:p>
        </p:txBody>
      </p:sp>
      <p:sp>
        <p:nvSpPr>
          <p:cNvPr id="10" name="TextBox 9">
            <a:extLst>
              <a:ext uri="{FF2B5EF4-FFF2-40B4-BE49-F238E27FC236}">
                <a16:creationId xmlns:a16="http://schemas.microsoft.com/office/drawing/2014/main" id="{8EFB1A99-9EBE-4D1C-E9DB-7471C460BB4F}"/>
              </a:ext>
            </a:extLst>
          </p:cNvPr>
          <p:cNvSpPr txBox="1"/>
          <p:nvPr/>
        </p:nvSpPr>
        <p:spPr>
          <a:xfrm>
            <a:off x="1030304" y="1216481"/>
            <a:ext cx="10131392" cy="5139869"/>
          </a:xfrm>
          <a:prstGeom prst="rect">
            <a:avLst/>
          </a:prstGeom>
          <a:noFill/>
        </p:spPr>
        <p:txBody>
          <a:bodyPr wrap="square">
            <a:spAutoFit/>
          </a:bodyPr>
          <a:lstStyle/>
          <a:p>
            <a:pPr marL="342900" marR="0" lvl="0" indent="-342900" algn="just"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US" sz="2200" b="1" i="0" u="none" strike="noStrike" kern="1200" cap="none" spc="0" normalizeH="0" baseline="0" noProof="0" dirty="0">
                <a:ln>
                  <a:noFill/>
                </a:ln>
                <a:solidFill>
                  <a:prstClr val="black"/>
                </a:solidFill>
                <a:effectLst/>
                <a:uLnTx/>
                <a:uFillTx/>
                <a:latin typeface="Franklin Gothic Book" panose="020B0503020102020204" pitchFamily="34" charset="0"/>
              </a:rPr>
              <a:t>Hazard Mitigation Plan </a:t>
            </a:r>
            <a:r>
              <a:rPr kumimoji="0" lang="en-US" sz="2200" b="0" i="0" u="none" strike="noStrike" kern="1200" cap="none" spc="0" normalizeH="0" baseline="0" noProof="0" dirty="0">
                <a:ln>
                  <a:noFill/>
                </a:ln>
                <a:solidFill>
                  <a:prstClr val="black"/>
                </a:solidFill>
                <a:effectLst/>
                <a:uLnTx/>
                <a:uFillTx/>
                <a:latin typeface="Franklin Gothic Book" panose="020B0503020102020204" pitchFamily="34" charset="0"/>
              </a:rPr>
              <a:t>Updates includes requests to update or develop Hazard Mitigation Plans.</a:t>
            </a:r>
          </a:p>
          <a:p>
            <a:pPr marL="342900" marR="0" lvl="0" indent="-342900" algn="just"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US" sz="2200" b="1" i="0" u="none" strike="noStrike" kern="1200" cap="none" spc="0" normalizeH="0" baseline="0" noProof="0" dirty="0">
                <a:ln>
                  <a:noFill/>
                </a:ln>
                <a:solidFill>
                  <a:prstClr val="black"/>
                </a:solidFill>
                <a:effectLst/>
                <a:uLnTx/>
                <a:uFillTx/>
                <a:latin typeface="Franklin Gothic Book" panose="020B0503020102020204" pitchFamily="34" charset="0"/>
              </a:rPr>
              <a:t>Mitigation Reconstruction </a:t>
            </a:r>
            <a:r>
              <a:rPr kumimoji="0" lang="en-US" sz="2200" b="0" i="0" u="none" strike="noStrike" kern="1200" cap="none" spc="0" normalizeH="0" baseline="0" noProof="0" dirty="0">
                <a:ln>
                  <a:noFill/>
                </a:ln>
                <a:solidFill>
                  <a:prstClr val="black"/>
                </a:solidFill>
                <a:effectLst/>
                <a:uLnTx/>
                <a:uFillTx/>
                <a:latin typeface="Franklin Gothic Book" panose="020B0503020102020204" pitchFamily="34" charset="0"/>
              </a:rPr>
              <a:t>is the construction of an improved, elevated building on the same site where an existing building and/or foundation has been partially or completely demolished or destroyed. These activities include either total or partial demolition of the structure and result in the construction of code-compliant and hazard-resistant structures on elevated foundation systems.</a:t>
            </a:r>
          </a:p>
          <a:p>
            <a:pPr marL="342900" marR="0" lvl="0" indent="-342900" algn="just"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US" sz="2200" b="1" i="0" u="none" strike="noStrike" kern="1200" cap="none" spc="0" normalizeH="0" baseline="0" noProof="0" dirty="0">
                <a:ln>
                  <a:noFill/>
                </a:ln>
                <a:solidFill>
                  <a:prstClr val="black"/>
                </a:solidFill>
                <a:effectLst/>
                <a:uLnTx/>
                <a:uFillTx/>
                <a:latin typeface="Franklin Gothic Book" panose="020B0503020102020204" pitchFamily="34" charset="0"/>
              </a:rPr>
              <a:t>Project Scoping </a:t>
            </a:r>
            <a:r>
              <a:rPr kumimoji="0" lang="en-US" sz="2200" b="0" i="0" u="none" strike="noStrike" kern="1200" cap="none" spc="0" normalizeH="0" baseline="0" noProof="0" dirty="0">
                <a:ln>
                  <a:noFill/>
                </a:ln>
                <a:solidFill>
                  <a:prstClr val="black"/>
                </a:solidFill>
                <a:effectLst/>
                <a:uLnTx/>
                <a:uFillTx/>
                <a:latin typeface="Franklin Gothic Book" panose="020B0503020102020204" pitchFamily="34" charset="0"/>
              </a:rPr>
              <a:t>(Engineering, Environmental, Feasibility, and/or Benefit-Cost Analysis) are projects that include environmental analysis and cost determination of future risk reduction benefits of a hazard mitigation project. Activities designed to develop mitigation strategies and obtain data to prioritize, select, and develop complete applications in a timely manner that result in either an improvement in the capability to identify appropriate mitigation projects or in the development of an application-ready mitigation project.</a:t>
            </a:r>
          </a:p>
        </p:txBody>
      </p:sp>
    </p:spTree>
    <p:extLst>
      <p:ext uri="{BB962C8B-B14F-4D97-AF65-F5344CB8AC3E}">
        <p14:creationId xmlns:p14="http://schemas.microsoft.com/office/powerpoint/2010/main" val="400710304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8A4661-F5C1-155E-EE6E-24F5588202DA}"/>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8D48231-A1D6-1122-90BE-197E809BD848}"/>
              </a:ext>
            </a:extLst>
          </p:cNvPr>
          <p:cNvSpPr>
            <a:spLocks noGrp="1"/>
          </p:cNvSpPr>
          <p:nvPr>
            <p:ph type="sldNum" sz="quarter" idx="12"/>
          </p:nvPr>
        </p:nvSpPr>
        <p:spPr/>
        <p:txBody>
          <a:bodyPr/>
          <a:lstStyle/>
          <a:p>
            <a:fld id="{6419472E-0FDD-4047-83EF-3D77A9D21403}" type="slidenum">
              <a:rPr lang="en-US" smtClean="0"/>
              <a:t>16</a:t>
            </a:fld>
            <a:endParaRPr lang="en-US" dirty="0"/>
          </a:p>
        </p:txBody>
      </p:sp>
      <p:sp>
        <p:nvSpPr>
          <p:cNvPr id="6" name="TextBox 5">
            <a:extLst>
              <a:ext uri="{FF2B5EF4-FFF2-40B4-BE49-F238E27FC236}">
                <a16:creationId xmlns:a16="http://schemas.microsoft.com/office/drawing/2014/main" id="{0B9E20E6-F8C5-ED48-A758-AF855ECF360D}"/>
              </a:ext>
            </a:extLst>
          </p:cNvPr>
          <p:cNvSpPr txBox="1"/>
          <p:nvPr/>
        </p:nvSpPr>
        <p:spPr>
          <a:xfrm>
            <a:off x="1030304" y="542287"/>
            <a:ext cx="9385053" cy="584775"/>
          </a:xfrm>
          <a:prstGeom prst="rect">
            <a:avLst/>
          </a:prstGeom>
          <a:noFill/>
        </p:spPr>
        <p:txBody>
          <a:bodyPr wrap="square">
            <a:spAutoFit/>
          </a:bodyPr>
          <a:lstStyle/>
          <a:p>
            <a:pPr algn="ctr"/>
            <a:r>
              <a:rPr lang="en-US" sz="3200" dirty="0">
                <a:solidFill>
                  <a:schemeClr val="accent1"/>
                </a:solidFill>
                <a:latin typeface="Franklin Gothic Medium" panose="020B0603020102020204" pitchFamily="34" charset="0"/>
              </a:rPr>
              <a:t>Types of Hazard Mitigation Projects</a:t>
            </a:r>
          </a:p>
        </p:txBody>
      </p:sp>
      <p:sp>
        <p:nvSpPr>
          <p:cNvPr id="10" name="TextBox 9">
            <a:extLst>
              <a:ext uri="{FF2B5EF4-FFF2-40B4-BE49-F238E27FC236}">
                <a16:creationId xmlns:a16="http://schemas.microsoft.com/office/drawing/2014/main" id="{AD98FAB8-CE80-C37E-BB8C-631E2C50FA4D}"/>
              </a:ext>
            </a:extLst>
          </p:cNvPr>
          <p:cNvSpPr txBox="1"/>
          <p:nvPr/>
        </p:nvSpPr>
        <p:spPr>
          <a:xfrm>
            <a:off x="1030304" y="1245155"/>
            <a:ext cx="10131392" cy="5293757"/>
          </a:xfrm>
          <a:prstGeom prst="rect">
            <a:avLst/>
          </a:prstGeom>
          <a:noFill/>
        </p:spPr>
        <p:txBody>
          <a:bodyPr wrap="square">
            <a:spAutoFit/>
          </a:bodyPr>
          <a:lstStyle/>
          <a:p>
            <a:pPr marL="342900" marR="0" lvl="0" indent="-342900" algn="just"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US" sz="2200" b="1" i="0" u="none" strike="noStrike" kern="1200" cap="none" spc="0" normalizeH="0" baseline="0" noProof="0" dirty="0">
                <a:ln>
                  <a:noFill/>
                </a:ln>
                <a:solidFill>
                  <a:prstClr val="black"/>
                </a:solidFill>
                <a:effectLst/>
                <a:uLnTx/>
                <a:uFillTx/>
                <a:latin typeface="Franklin Gothic Book" panose="020B0503020102020204" pitchFamily="34" charset="0"/>
              </a:rPr>
              <a:t>Retrofit</a:t>
            </a:r>
            <a:r>
              <a:rPr kumimoji="0" lang="en-US" sz="2200" b="0" i="0" u="none" strike="noStrike" kern="1200" cap="none" spc="0" normalizeH="0" baseline="0" noProof="0" dirty="0">
                <a:ln>
                  <a:noFill/>
                </a:ln>
                <a:solidFill>
                  <a:prstClr val="black"/>
                </a:solidFill>
                <a:effectLst/>
                <a:uLnTx/>
                <a:uFillTx/>
                <a:latin typeface="Franklin Gothic Book" panose="020B0503020102020204" pitchFamily="34" charset="0"/>
              </a:rPr>
              <a:t> projects are modifications to existing structures to reduce or eliminate the risk of future damage and to protect inhabitants. Retrofits can be structural or non-structural and can be done for a range of hazards.</a:t>
            </a:r>
          </a:p>
          <a:p>
            <a:pPr marL="342900" marR="0" lvl="0" indent="-342900" algn="just"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US" sz="2200" b="1" i="0" u="none" strike="noStrike" kern="1200" cap="none" spc="0" normalizeH="0" baseline="0" noProof="0" dirty="0">
                <a:ln>
                  <a:noFill/>
                </a:ln>
                <a:solidFill>
                  <a:prstClr val="black"/>
                </a:solidFill>
                <a:effectLst/>
                <a:uLnTx/>
                <a:uFillTx/>
                <a:latin typeface="Franklin Gothic Book" panose="020B0503020102020204" pitchFamily="34" charset="0"/>
              </a:rPr>
              <a:t>Stabilization and Restoration </a:t>
            </a:r>
            <a:r>
              <a:rPr kumimoji="0" lang="en-US" sz="2200" b="0" i="0" u="none" strike="noStrike" kern="1200" cap="none" spc="0" normalizeH="0" baseline="0" noProof="0" dirty="0">
                <a:ln>
                  <a:noFill/>
                </a:ln>
                <a:solidFill>
                  <a:prstClr val="black"/>
                </a:solidFill>
                <a:effectLst/>
                <a:uLnTx/>
                <a:uFillTx/>
                <a:latin typeface="Franklin Gothic Book" panose="020B0503020102020204" pitchFamily="34" charset="0"/>
              </a:rPr>
              <a:t>projects reduce risk to structures or infrastructure from erosion and landslides, by installing erosion control measures such as geotextiles, stabilizing sod, rip rap, vegetative buffer strips or other activities such as preserving mature vegetation, decreasing slope angles or other means of slope anchoring. </a:t>
            </a:r>
          </a:p>
          <a:p>
            <a:pPr marL="342900" marR="0" lvl="0" indent="-342900" algn="just"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US" sz="2200" b="1" i="0" u="none" strike="noStrike" kern="1200" cap="none" spc="0" normalizeH="0" baseline="0" noProof="0" dirty="0">
                <a:ln>
                  <a:noFill/>
                </a:ln>
                <a:solidFill>
                  <a:prstClr val="black"/>
                </a:solidFill>
                <a:effectLst/>
                <a:uLnTx/>
                <a:uFillTx/>
                <a:latin typeface="Franklin Gothic Book" panose="020B0503020102020204" pitchFamily="34" charset="0"/>
              </a:rPr>
              <a:t>Safe Room/Shelters </a:t>
            </a:r>
            <a:r>
              <a:rPr kumimoji="0" lang="en-US" sz="2200" b="0" i="0" u="none" strike="noStrike" kern="1200" cap="none" spc="0" normalizeH="0" baseline="0" noProof="0" dirty="0">
                <a:ln>
                  <a:noFill/>
                </a:ln>
                <a:solidFill>
                  <a:prstClr val="black"/>
                </a:solidFill>
                <a:effectLst/>
                <a:uLnTx/>
                <a:uFillTx/>
                <a:latin typeface="Franklin Gothic Book" panose="020B0503020102020204" pitchFamily="34" charset="0"/>
              </a:rPr>
              <a:t>projects are designed and constructed to provide immediate life-safety protection for people from severe wind events, including hurricanes, tsunamis and tornadoes. </a:t>
            </a:r>
          </a:p>
          <a:p>
            <a:pPr marL="342900" marR="0" lvl="0" indent="-342900" algn="just"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US" sz="2200" b="1" i="0" u="none" strike="noStrike" kern="1200" cap="none" spc="0" normalizeH="0" baseline="0" noProof="0" dirty="0">
                <a:ln>
                  <a:noFill/>
                </a:ln>
                <a:solidFill>
                  <a:prstClr val="black"/>
                </a:solidFill>
                <a:effectLst/>
                <a:uLnTx/>
                <a:uFillTx/>
                <a:latin typeface="Franklin Gothic Book" panose="020B0503020102020204" pitchFamily="34" charset="0"/>
              </a:rPr>
              <a:t>Utility/Infrastructure Protection </a:t>
            </a:r>
            <a:r>
              <a:rPr kumimoji="0" lang="en-US" sz="2200" b="0" i="0" u="none" strike="noStrike" kern="1200" cap="none" spc="0" normalizeH="0" baseline="0" noProof="0" dirty="0">
                <a:ln>
                  <a:noFill/>
                </a:ln>
                <a:solidFill>
                  <a:prstClr val="black"/>
                </a:solidFill>
                <a:effectLst/>
                <a:uLnTx/>
                <a:uFillTx/>
                <a:latin typeface="Franklin Gothic Book" panose="020B0503020102020204" pitchFamily="34" charset="0"/>
              </a:rPr>
              <a:t>projects are ones that elevates, moves or improves a critical infrastructure such as elevating a pumping station or enhancing power poles to resist fire and/or wind. Generators may also be eligible.</a:t>
            </a:r>
          </a:p>
        </p:txBody>
      </p:sp>
    </p:spTree>
    <p:extLst>
      <p:ext uri="{BB962C8B-B14F-4D97-AF65-F5344CB8AC3E}">
        <p14:creationId xmlns:p14="http://schemas.microsoft.com/office/powerpoint/2010/main" val="355111434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A07257-2D29-82BE-0F8E-4F102F24C723}"/>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0E08A79-BEB1-552E-5C90-2950B6CA9824}"/>
              </a:ext>
            </a:extLst>
          </p:cNvPr>
          <p:cNvSpPr>
            <a:spLocks noGrp="1"/>
          </p:cNvSpPr>
          <p:nvPr>
            <p:ph type="sldNum" sz="quarter" idx="12"/>
          </p:nvPr>
        </p:nvSpPr>
        <p:spPr/>
        <p:txBody>
          <a:bodyPr/>
          <a:lstStyle/>
          <a:p>
            <a:fld id="{6419472E-0FDD-4047-83EF-3D77A9D21403}" type="slidenum">
              <a:rPr lang="en-US" smtClean="0"/>
              <a:t>17</a:t>
            </a:fld>
            <a:endParaRPr lang="en-US" dirty="0"/>
          </a:p>
        </p:txBody>
      </p:sp>
      <p:sp>
        <p:nvSpPr>
          <p:cNvPr id="6" name="TextBox 5">
            <a:extLst>
              <a:ext uri="{FF2B5EF4-FFF2-40B4-BE49-F238E27FC236}">
                <a16:creationId xmlns:a16="http://schemas.microsoft.com/office/drawing/2014/main" id="{D4B7412C-9CCA-645F-B3C2-A5DAA2FCC237}"/>
              </a:ext>
            </a:extLst>
          </p:cNvPr>
          <p:cNvSpPr txBox="1"/>
          <p:nvPr/>
        </p:nvSpPr>
        <p:spPr>
          <a:xfrm>
            <a:off x="1030304" y="542287"/>
            <a:ext cx="9385053" cy="584775"/>
          </a:xfrm>
          <a:prstGeom prst="rect">
            <a:avLst/>
          </a:prstGeom>
          <a:noFill/>
        </p:spPr>
        <p:txBody>
          <a:bodyPr wrap="square">
            <a:spAutoFit/>
          </a:bodyPr>
          <a:lstStyle/>
          <a:p>
            <a:pPr algn="ctr"/>
            <a:r>
              <a:rPr lang="en-US" sz="3200" dirty="0">
                <a:solidFill>
                  <a:schemeClr val="accent1"/>
                </a:solidFill>
                <a:latin typeface="Franklin Gothic Medium" panose="020B0603020102020204" pitchFamily="34" charset="0"/>
              </a:rPr>
              <a:t>EM Grants Registration </a:t>
            </a:r>
          </a:p>
        </p:txBody>
      </p:sp>
      <p:sp>
        <p:nvSpPr>
          <p:cNvPr id="10" name="TextBox 9">
            <a:extLst>
              <a:ext uri="{FF2B5EF4-FFF2-40B4-BE49-F238E27FC236}">
                <a16:creationId xmlns:a16="http://schemas.microsoft.com/office/drawing/2014/main" id="{94EE43DB-DB2B-1DCB-022D-FAA6C1357531}"/>
              </a:ext>
            </a:extLst>
          </p:cNvPr>
          <p:cNvSpPr txBox="1"/>
          <p:nvPr/>
        </p:nvSpPr>
        <p:spPr>
          <a:xfrm>
            <a:off x="1030304" y="1245155"/>
            <a:ext cx="10131392" cy="4708981"/>
          </a:xfrm>
          <a:prstGeom prst="rect">
            <a:avLst/>
          </a:prstGeom>
          <a:noFill/>
        </p:spPr>
        <p:txBody>
          <a:bodyPr wrap="square">
            <a:spAutoFit/>
          </a:bodyPr>
          <a:lstStyle/>
          <a:p>
            <a:pPr marL="342900" marR="0" lvl="0" indent="-342900" algn="just"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prstClr val="black"/>
                </a:solidFill>
                <a:effectLst/>
                <a:uLnTx/>
                <a:uFillTx/>
                <a:latin typeface="Franklin Gothic Book" panose="020B0503020102020204" pitchFamily="34" charset="0"/>
              </a:rPr>
              <a:t>The link to register for EM Grants is </a:t>
            </a:r>
            <a:r>
              <a:rPr kumimoji="0" lang="en-US" sz="2200" b="0" i="0" u="none" strike="noStrike" kern="1200" cap="none" spc="0" normalizeH="0" baseline="0" noProof="0" dirty="0">
                <a:ln>
                  <a:noFill/>
                </a:ln>
                <a:solidFill>
                  <a:prstClr val="black"/>
                </a:solidFill>
                <a:effectLst/>
                <a:uLnTx/>
                <a:uFillTx/>
                <a:latin typeface="Franklin Gothic Book" panose="020B0503020102020204" pitchFamily="34" charset="0"/>
                <a:hlinkClick r:id="rId2"/>
              </a:rPr>
              <a:t>https://wv.emgrants.com/</a:t>
            </a:r>
            <a:endParaRPr lang="en-US" sz="2200" dirty="0">
              <a:solidFill>
                <a:prstClr val="black"/>
              </a:solidFill>
              <a:latin typeface="Franklin Gothic Book" panose="020B0503020102020204" pitchFamily="34" charset="0"/>
            </a:endParaRPr>
          </a:p>
          <a:p>
            <a:pPr marL="800100" lvl="1" indent="-342900" algn="just">
              <a:spcBef>
                <a:spcPts val="600"/>
              </a:spcBef>
              <a:spcAft>
                <a:spcPts val="600"/>
              </a:spcAft>
              <a:buFont typeface="Arial" panose="020B0604020202020204" pitchFamily="34" charset="0"/>
              <a:buChar char="•"/>
              <a:defRPr/>
            </a:pPr>
            <a:r>
              <a:rPr kumimoji="0" lang="en-US" sz="2200" b="0" i="0" u="none" strike="noStrike" kern="1200" cap="none" spc="0" normalizeH="0" baseline="0" noProof="0" dirty="0">
                <a:ln>
                  <a:noFill/>
                </a:ln>
                <a:solidFill>
                  <a:prstClr val="black"/>
                </a:solidFill>
                <a:effectLst/>
                <a:uLnTx/>
                <a:uFillTx/>
                <a:latin typeface="Franklin Gothic Book" panose="020B0503020102020204" pitchFamily="34" charset="0"/>
              </a:rPr>
              <a:t>Click 'register'</a:t>
            </a:r>
          </a:p>
          <a:p>
            <a:pPr marL="800100" lvl="1" indent="-342900" algn="just">
              <a:spcBef>
                <a:spcPts val="600"/>
              </a:spcBef>
              <a:spcAft>
                <a:spcPts val="600"/>
              </a:spcAft>
              <a:buFont typeface="Arial" panose="020B0604020202020204" pitchFamily="34" charset="0"/>
              <a:buChar char="•"/>
              <a:defRPr/>
            </a:pPr>
            <a:r>
              <a:rPr kumimoji="0" lang="en-US" sz="2200" b="0" i="0" u="none" strike="noStrike" kern="1200" cap="none" spc="0" normalizeH="0" baseline="0" noProof="0" dirty="0">
                <a:ln>
                  <a:noFill/>
                </a:ln>
                <a:solidFill>
                  <a:prstClr val="black"/>
                </a:solidFill>
                <a:effectLst/>
                <a:uLnTx/>
                <a:uFillTx/>
                <a:latin typeface="Franklin Gothic Book" panose="020B0503020102020204" pitchFamily="34" charset="0"/>
              </a:rPr>
              <a:t>Request Type - New User Requesting Access</a:t>
            </a:r>
          </a:p>
          <a:p>
            <a:pPr marL="800100" lvl="1" indent="-342900" algn="just">
              <a:spcBef>
                <a:spcPts val="600"/>
              </a:spcBef>
              <a:spcAft>
                <a:spcPts val="600"/>
              </a:spcAft>
              <a:buFont typeface="Arial" panose="020B0604020202020204" pitchFamily="34" charset="0"/>
              <a:buChar char="•"/>
              <a:defRPr/>
            </a:pPr>
            <a:r>
              <a:rPr kumimoji="0" lang="en-US" sz="2200" b="0" i="0" u="none" strike="noStrike" kern="1200" cap="none" spc="0" normalizeH="0" baseline="0" noProof="0" dirty="0">
                <a:ln>
                  <a:noFill/>
                </a:ln>
                <a:solidFill>
                  <a:prstClr val="black"/>
                </a:solidFill>
                <a:effectLst/>
                <a:uLnTx/>
                <a:uFillTx/>
                <a:latin typeface="Franklin Gothic Book" panose="020B0503020102020204" pitchFamily="34" charset="0"/>
              </a:rPr>
              <a:t>User Type - "I am a representative for an applicant organization"</a:t>
            </a:r>
          </a:p>
          <a:p>
            <a:pPr marL="800100" lvl="1" indent="-342900" algn="just">
              <a:spcBef>
                <a:spcPts val="600"/>
              </a:spcBef>
              <a:spcAft>
                <a:spcPts val="600"/>
              </a:spcAft>
              <a:buFont typeface="Arial" panose="020B0604020202020204" pitchFamily="34" charset="0"/>
              <a:buChar char="•"/>
              <a:defRPr/>
            </a:pPr>
            <a:r>
              <a:rPr kumimoji="0" lang="en-US" sz="2200" b="0" i="0" u="none" strike="noStrike" kern="1200" cap="none" spc="0" normalizeH="0" baseline="0" noProof="0" dirty="0">
                <a:ln>
                  <a:noFill/>
                </a:ln>
                <a:solidFill>
                  <a:prstClr val="black"/>
                </a:solidFill>
                <a:effectLst/>
                <a:uLnTx/>
                <a:uFillTx/>
                <a:latin typeface="Franklin Gothic Book" panose="020B0503020102020204" pitchFamily="34" charset="0"/>
              </a:rPr>
              <a:t>Applicant Organization - Choose correct organization</a:t>
            </a:r>
          </a:p>
          <a:p>
            <a:pPr marL="800100" lvl="1" indent="-342900" algn="just">
              <a:spcBef>
                <a:spcPts val="600"/>
              </a:spcBef>
              <a:spcAft>
                <a:spcPts val="600"/>
              </a:spcAft>
              <a:buFont typeface="Arial" panose="020B0604020202020204" pitchFamily="34" charset="0"/>
              <a:buChar char="•"/>
              <a:defRPr/>
            </a:pPr>
            <a:r>
              <a:rPr kumimoji="0" lang="en-US" sz="2200" b="0" i="0" u="none" strike="noStrike" kern="1200" cap="none" spc="0" normalizeH="0" baseline="0" noProof="0" dirty="0">
                <a:ln>
                  <a:noFill/>
                </a:ln>
                <a:solidFill>
                  <a:prstClr val="black"/>
                </a:solidFill>
                <a:effectLst/>
                <a:uLnTx/>
                <a:uFillTx/>
                <a:latin typeface="Franklin Gothic Book" panose="020B0503020102020204" pitchFamily="34" charset="0"/>
              </a:rPr>
              <a:t>Request permission level- Applicant (Full Access)</a:t>
            </a:r>
          </a:p>
          <a:p>
            <a:pPr marL="800100" lvl="1" indent="-342900" algn="just">
              <a:spcBef>
                <a:spcPts val="600"/>
              </a:spcBef>
              <a:spcAft>
                <a:spcPts val="600"/>
              </a:spcAft>
              <a:buFont typeface="Arial" panose="020B0604020202020204" pitchFamily="34" charset="0"/>
              <a:buChar char="•"/>
              <a:defRPr/>
            </a:pPr>
            <a:r>
              <a:rPr kumimoji="0" lang="en-US" sz="2200" b="0" i="0" u="none" strike="noStrike" kern="1200" cap="none" spc="0" normalizeH="0" baseline="0" noProof="0" dirty="0">
                <a:ln>
                  <a:noFill/>
                </a:ln>
                <a:solidFill>
                  <a:prstClr val="black"/>
                </a:solidFill>
                <a:effectLst/>
                <a:uLnTx/>
                <a:uFillTx/>
                <a:latin typeface="Franklin Gothic Book" panose="020B0503020102020204" pitchFamily="34" charset="0"/>
              </a:rPr>
              <a:t>Reason for Requested Access</a:t>
            </a:r>
            <a:r>
              <a:rPr lang="en-US" sz="2200" dirty="0">
                <a:solidFill>
                  <a:prstClr val="black"/>
                </a:solidFill>
                <a:latin typeface="Franklin Gothic Book" panose="020B0503020102020204" pitchFamily="34" charset="0"/>
              </a:rPr>
              <a:t>- </a:t>
            </a:r>
            <a:r>
              <a:rPr kumimoji="0" lang="en-US" sz="2200" b="0" i="0" u="none" strike="noStrike" kern="1200" cap="none" spc="0" normalizeH="0" baseline="0" noProof="0" dirty="0">
                <a:ln>
                  <a:noFill/>
                </a:ln>
                <a:solidFill>
                  <a:prstClr val="black"/>
                </a:solidFill>
                <a:effectLst/>
                <a:uLnTx/>
                <a:uFillTx/>
                <a:latin typeface="Franklin Gothic Book" panose="020B0503020102020204" pitchFamily="34" charset="0"/>
              </a:rPr>
              <a:t>To help write the grant application</a:t>
            </a:r>
          </a:p>
          <a:p>
            <a:pPr marL="800100" lvl="1" indent="-342900" algn="just">
              <a:spcBef>
                <a:spcPts val="600"/>
              </a:spcBef>
              <a:spcAft>
                <a:spcPts val="600"/>
              </a:spcAft>
              <a:buFont typeface="Arial" panose="020B0604020202020204" pitchFamily="34" charset="0"/>
              <a:buChar char="•"/>
              <a:defRPr/>
            </a:pPr>
            <a:r>
              <a:rPr kumimoji="0" lang="en-US" sz="2200" b="0" i="0" u="none" strike="noStrike" kern="1200" cap="none" spc="0" normalizeH="0" baseline="0" noProof="0" dirty="0">
                <a:ln>
                  <a:noFill/>
                </a:ln>
                <a:solidFill>
                  <a:prstClr val="black"/>
                </a:solidFill>
                <a:effectLst/>
                <a:uLnTx/>
                <a:uFillTx/>
                <a:latin typeface="Franklin Gothic Book" panose="020B0503020102020204" pitchFamily="34" charset="0"/>
              </a:rPr>
              <a:t>Position- primary or authorized agent</a:t>
            </a:r>
            <a:endParaRPr lang="en-US" sz="2200" dirty="0">
              <a:solidFill>
                <a:prstClr val="black"/>
              </a:solidFill>
              <a:latin typeface="Franklin Gothic Book" panose="020B0503020102020204" pitchFamily="34" charset="0"/>
            </a:endParaRPr>
          </a:p>
          <a:p>
            <a:pPr algn="just">
              <a:spcBef>
                <a:spcPts val="600"/>
              </a:spcBef>
              <a:spcAft>
                <a:spcPts val="600"/>
              </a:spcAft>
              <a:defRPr/>
            </a:pPr>
            <a:r>
              <a:rPr lang="en-US" sz="2200" dirty="0">
                <a:solidFill>
                  <a:prstClr val="black"/>
                </a:solidFill>
                <a:latin typeface="Franklin Gothic Book" panose="020B0503020102020204" pitchFamily="34" charset="0"/>
              </a:rPr>
              <a:t>*Contact the State </a:t>
            </a:r>
            <a:r>
              <a:rPr kumimoji="0" lang="en-US" sz="2200" b="0" i="0" u="none" strike="noStrike" kern="1200" cap="none" spc="0" normalizeH="0" baseline="0" noProof="0" dirty="0">
                <a:ln>
                  <a:noFill/>
                </a:ln>
                <a:solidFill>
                  <a:prstClr val="black"/>
                </a:solidFill>
                <a:effectLst/>
                <a:uLnTx/>
                <a:uFillTx/>
                <a:latin typeface="Franklin Gothic Book" panose="020B0503020102020204" pitchFamily="34" charset="0"/>
              </a:rPr>
              <a:t>when you have completed the request so that we may grant you access</a:t>
            </a:r>
          </a:p>
        </p:txBody>
      </p:sp>
    </p:spTree>
    <p:extLst>
      <p:ext uri="{BB962C8B-B14F-4D97-AF65-F5344CB8AC3E}">
        <p14:creationId xmlns:p14="http://schemas.microsoft.com/office/powerpoint/2010/main" val="116583479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0E5A7A-D4C5-4D59-9CCC-16A3682694DE}"/>
              </a:ext>
            </a:extLst>
          </p:cNvPr>
          <p:cNvSpPr>
            <a:spLocks noGrp="1"/>
          </p:cNvSpPr>
          <p:nvPr>
            <p:ph type="title"/>
          </p:nvPr>
        </p:nvSpPr>
        <p:spPr>
          <a:xfrm>
            <a:off x="-105877" y="1607420"/>
            <a:ext cx="12192000" cy="2454442"/>
          </a:xfrm>
          <a:ln>
            <a:noFill/>
          </a:ln>
        </p:spPr>
        <p:txBody>
          <a:bodyPr>
            <a:normAutofit/>
          </a:bodyPr>
          <a:lstStyle/>
          <a:p>
            <a:pPr algn="ctr"/>
            <a:r>
              <a:rPr lang="en-US" sz="2200" b="1" u="sng" kern="0" dirty="0">
                <a:cs typeface="Calibri" panose="020F0502020204030204" pitchFamily="34" charset="0"/>
              </a:rPr>
              <a:t>Contact Information</a:t>
            </a:r>
            <a:br>
              <a:rPr lang="en-US" sz="2200" b="1" u="sng" kern="0" dirty="0">
                <a:cs typeface="Calibri" panose="020F0502020204030204" pitchFamily="34" charset="0"/>
              </a:rPr>
            </a:br>
            <a:br>
              <a:rPr lang="en-US" sz="2200" b="1" kern="0" dirty="0">
                <a:cs typeface="Calibri" panose="020F0502020204030204" pitchFamily="34" charset="0"/>
              </a:rPr>
            </a:br>
            <a:r>
              <a:rPr lang="en-US" sz="2200" b="1" kern="0" dirty="0">
                <a:cs typeface="Calibri" panose="020F0502020204030204" pitchFamily="34" charset="0"/>
              </a:rPr>
              <a:t>WV Emergency Management Division</a:t>
            </a:r>
            <a:br>
              <a:rPr lang="en-US" sz="2200" b="1" kern="0" dirty="0">
                <a:cs typeface="Calibri" panose="020F0502020204030204" pitchFamily="34" charset="0"/>
              </a:rPr>
            </a:br>
            <a:r>
              <a:rPr lang="en-US" sz="2200" b="1" kern="0" dirty="0">
                <a:cs typeface="Calibri" panose="020F0502020204030204" pitchFamily="34" charset="0"/>
              </a:rPr>
              <a:t> </a:t>
            </a:r>
            <a:r>
              <a:rPr lang="en-US" sz="2200" b="1" u="sng" kern="0" dirty="0">
                <a:cs typeface="Calibri" panose="020F0502020204030204" pitchFamily="34" charset="0"/>
                <a:hlinkClick r:id="rId2"/>
              </a:rPr>
              <a:t>.</a:t>
            </a:r>
            <a:r>
              <a:rPr lang="en-US" sz="2200" dirty="0"/>
              <a:t> WVHMGP@wv.gov​  </a:t>
            </a:r>
            <a:br>
              <a:rPr lang="en-US" sz="2200" dirty="0"/>
            </a:br>
            <a:r>
              <a:rPr lang="en-US" sz="2200" dirty="0"/>
              <a:t>​304-558-5380​</a:t>
            </a:r>
            <a:br>
              <a:rPr lang="en-US" sz="2200" kern="0" dirty="0">
                <a:cs typeface="Calibri" panose="020F0502020204030204" pitchFamily="34" charset="0"/>
              </a:rPr>
            </a:br>
            <a:endParaRPr lang="en-US" sz="2200" dirty="0"/>
          </a:p>
        </p:txBody>
      </p:sp>
      <p:sp>
        <p:nvSpPr>
          <p:cNvPr id="8" name="TextBox 7">
            <a:extLst>
              <a:ext uri="{FF2B5EF4-FFF2-40B4-BE49-F238E27FC236}">
                <a16:creationId xmlns:a16="http://schemas.microsoft.com/office/drawing/2014/main" id="{988535C2-C66C-47E5-9550-500EB645250B}"/>
              </a:ext>
            </a:extLst>
          </p:cNvPr>
          <p:cNvSpPr txBox="1"/>
          <p:nvPr/>
        </p:nvSpPr>
        <p:spPr>
          <a:xfrm>
            <a:off x="4205868" y="390584"/>
            <a:ext cx="3780263" cy="70788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FFFF">
                    <a:lumMod val="95000"/>
                  </a:srgbClr>
                </a:solidFill>
                <a:effectLst/>
                <a:uLnTx/>
                <a:uFillTx/>
                <a:latin typeface="Franklin Gothic Medium" panose="020B0603020102020204"/>
                <a:ea typeface="+mn-ea"/>
                <a:cs typeface="+mn-cs"/>
              </a:rPr>
              <a:t>Questions?</a:t>
            </a:r>
          </a:p>
        </p:txBody>
      </p:sp>
      <p:pic>
        <p:nvPicPr>
          <p:cNvPr id="5" name="Picture 4">
            <a:extLst>
              <a:ext uri="{FF2B5EF4-FFF2-40B4-BE49-F238E27FC236}">
                <a16:creationId xmlns:a16="http://schemas.microsoft.com/office/drawing/2014/main" id="{2FE5765F-9639-46E4-0774-7A51C6BEE21D}"/>
              </a:ext>
            </a:extLst>
          </p:cNvPr>
          <p:cNvPicPr>
            <a:picLocks noChangeAspect="1"/>
          </p:cNvPicPr>
          <p:nvPr/>
        </p:nvPicPr>
        <p:blipFill>
          <a:blip r:embed="rId3"/>
          <a:stretch>
            <a:fillRect/>
          </a:stretch>
        </p:blipFill>
        <p:spPr>
          <a:xfrm>
            <a:off x="5147160" y="4061862"/>
            <a:ext cx="1685925" cy="1685925"/>
          </a:xfrm>
          <a:prstGeom prst="rect">
            <a:avLst/>
          </a:prstGeom>
        </p:spPr>
      </p:pic>
    </p:spTree>
    <p:extLst>
      <p:ext uri="{BB962C8B-B14F-4D97-AF65-F5344CB8AC3E}">
        <p14:creationId xmlns:p14="http://schemas.microsoft.com/office/powerpoint/2010/main" val="428726955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FB5BDCE1-CCD4-6999-A2F0-FAD57D46D47D}"/>
              </a:ext>
            </a:extLst>
          </p:cNvPr>
          <p:cNvSpPr>
            <a:spLocks noGrp="1"/>
          </p:cNvSpPr>
          <p:nvPr>
            <p:ph type="sldNum" sz="quarter" idx="12"/>
          </p:nvPr>
        </p:nvSpPr>
        <p:spPr/>
        <p:txBody>
          <a:bodyPr/>
          <a:lstStyle/>
          <a:p>
            <a:fld id="{6419472E-0FDD-4047-83EF-3D77A9D21403}" type="slidenum">
              <a:rPr lang="en-US" smtClean="0"/>
              <a:t>2</a:t>
            </a:fld>
            <a:endParaRPr lang="en-US" dirty="0"/>
          </a:p>
        </p:txBody>
      </p:sp>
      <p:sp>
        <p:nvSpPr>
          <p:cNvPr id="8" name="TextBox 7">
            <a:extLst>
              <a:ext uri="{FF2B5EF4-FFF2-40B4-BE49-F238E27FC236}">
                <a16:creationId xmlns:a16="http://schemas.microsoft.com/office/drawing/2014/main" id="{377A8130-D863-D316-86EC-DD457EF4FBC3}"/>
              </a:ext>
            </a:extLst>
          </p:cNvPr>
          <p:cNvSpPr txBox="1"/>
          <p:nvPr/>
        </p:nvSpPr>
        <p:spPr>
          <a:xfrm>
            <a:off x="1196741" y="1659285"/>
            <a:ext cx="9798518" cy="3539430"/>
          </a:xfrm>
          <a:prstGeom prst="rect">
            <a:avLst/>
          </a:prstGeom>
          <a:noFill/>
        </p:spPr>
        <p:txBody>
          <a:bodyPr wrap="square">
            <a:spAutoFit/>
          </a:bodyPr>
          <a:lstStyle/>
          <a:p>
            <a:pPr algn="just"/>
            <a:r>
              <a:rPr lang="en-US" sz="3200" dirty="0">
                <a:solidFill>
                  <a:schemeClr val="accent1"/>
                </a:solidFill>
                <a:latin typeface="Franklin Gothic Medium" panose="020B0603020102020204" pitchFamily="34" charset="0"/>
              </a:rPr>
              <a:t>“While natural disasters capture headlines and national attention short-term, the work of recovery and rebuilding is long-term.”</a:t>
            </a:r>
          </a:p>
          <a:p>
            <a:pPr algn="just"/>
            <a:r>
              <a:rPr lang="en-US" sz="3200" dirty="0">
                <a:solidFill>
                  <a:schemeClr val="accent1"/>
                </a:solidFill>
                <a:latin typeface="Franklin Gothic Medium" panose="020B0603020102020204" pitchFamily="34" charset="0"/>
              </a:rPr>
              <a:t>					-Sylvia Mathews Burwell</a:t>
            </a:r>
          </a:p>
          <a:p>
            <a:pPr algn="just"/>
            <a:endParaRPr lang="en-US" sz="3200" dirty="0">
              <a:solidFill>
                <a:schemeClr val="accent1"/>
              </a:solidFill>
              <a:latin typeface="Franklin Gothic Medium" panose="020B0603020102020204" pitchFamily="34" charset="0"/>
            </a:endParaRPr>
          </a:p>
          <a:p>
            <a:pPr algn="just"/>
            <a:r>
              <a:rPr lang="en-US" sz="3200" dirty="0">
                <a:solidFill>
                  <a:schemeClr val="accent1"/>
                </a:solidFill>
                <a:latin typeface="Franklin Gothic Medium" panose="020B0603020102020204" pitchFamily="34" charset="0"/>
              </a:rPr>
              <a:t>“An ounce of prevention is worth a pound of cure.”</a:t>
            </a:r>
          </a:p>
          <a:p>
            <a:pPr algn="just"/>
            <a:r>
              <a:rPr lang="en-US" sz="3200" dirty="0">
                <a:solidFill>
                  <a:schemeClr val="accent1"/>
                </a:solidFill>
                <a:latin typeface="Franklin Gothic Medium" panose="020B0603020102020204" pitchFamily="34" charset="0"/>
              </a:rPr>
              <a:t>					-Benjamin Franklin</a:t>
            </a:r>
          </a:p>
        </p:txBody>
      </p:sp>
    </p:spTree>
    <p:extLst>
      <p:ext uri="{BB962C8B-B14F-4D97-AF65-F5344CB8AC3E}">
        <p14:creationId xmlns:p14="http://schemas.microsoft.com/office/powerpoint/2010/main" val="52676001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1249363-2056-A206-9634-739433DDFF8C}"/>
              </a:ext>
            </a:extLst>
          </p:cNvPr>
          <p:cNvSpPr>
            <a:spLocks noGrp="1"/>
          </p:cNvSpPr>
          <p:nvPr>
            <p:ph type="sldNum" sz="quarter" idx="12"/>
          </p:nvPr>
        </p:nvSpPr>
        <p:spPr/>
        <p:txBody>
          <a:bodyPr/>
          <a:lstStyle/>
          <a:p>
            <a:fld id="{6419472E-0FDD-4047-83EF-3D77A9D21403}" type="slidenum">
              <a:rPr lang="en-US" smtClean="0"/>
              <a:t>3</a:t>
            </a:fld>
            <a:endParaRPr lang="en-US" dirty="0"/>
          </a:p>
        </p:txBody>
      </p:sp>
      <p:sp>
        <p:nvSpPr>
          <p:cNvPr id="3" name="Title 1">
            <a:extLst>
              <a:ext uri="{FF2B5EF4-FFF2-40B4-BE49-F238E27FC236}">
                <a16:creationId xmlns:a16="http://schemas.microsoft.com/office/drawing/2014/main" id="{02672047-A6C6-5273-D613-F753C848B945}"/>
              </a:ext>
            </a:extLst>
          </p:cNvPr>
          <p:cNvSpPr txBox="1">
            <a:spLocks/>
          </p:cNvSpPr>
          <p:nvPr/>
        </p:nvSpPr>
        <p:spPr>
          <a:xfrm>
            <a:off x="738366" y="501693"/>
            <a:ext cx="10515600" cy="58593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dirty="0">
                <a:solidFill>
                  <a:schemeClr val="accent1"/>
                </a:solidFill>
                <a:latin typeface="Franklin Gothic Medium" panose="020B0603020102020204" pitchFamily="34" charset="0"/>
              </a:rPr>
              <a:t>West Virginia Disaster Declaration History</a:t>
            </a:r>
          </a:p>
        </p:txBody>
      </p:sp>
      <p:sp>
        <p:nvSpPr>
          <p:cNvPr id="6" name="TextBox 5">
            <a:extLst>
              <a:ext uri="{FF2B5EF4-FFF2-40B4-BE49-F238E27FC236}">
                <a16:creationId xmlns:a16="http://schemas.microsoft.com/office/drawing/2014/main" id="{480620AD-E557-DA95-5302-76E46BF95C9C}"/>
              </a:ext>
            </a:extLst>
          </p:cNvPr>
          <p:cNvSpPr txBox="1"/>
          <p:nvPr/>
        </p:nvSpPr>
        <p:spPr>
          <a:xfrm>
            <a:off x="762000" y="1388253"/>
            <a:ext cx="10167257" cy="1354217"/>
          </a:xfrm>
          <a:prstGeom prst="rect">
            <a:avLst/>
          </a:prstGeom>
          <a:noFill/>
        </p:spPr>
        <p:txBody>
          <a:bodyPr wrap="square" rtlCol="0">
            <a:spAutoFit/>
          </a:bodyPr>
          <a:lstStyle/>
          <a:p>
            <a:pPr marL="285750" indent="-285750">
              <a:spcBef>
                <a:spcPts val="600"/>
              </a:spcBef>
              <a:spcAft>
                <a:spcPts val="600"/>
              </a:spcAft>
              <a:buFont typeface="Arial" panose="020B0604020202020204" pitchFamily="34" charset="0"/>
              <a:buChar char="•"/>
            </a:pPr>
            <a:r>
              <a:rPr lang="en-US" sz="2400" dirty="0">
                <a:latin typeface="Franklin Gothic Book" panose="020B0503020102020204" pitchFamily="34" charset="0"/>
              </a:rPr>
              <a:t>Incidents can occur any month of the year. </a:t>
            </a:r>
          </a:p>
          <a:p>
            <a:pPr marL="285750" indent="-285750">
              <a:spcBef>
                <a:spcPts val="600"/>
              </a:spcBef>
              <a:spcAft>
                <a:spcPts val="600"/>
              </a:spcAft>
              <a:buFont typeface="Arial" panose="020B0604020202020204" pitchFamily="34" charset="0"/>
              <a:buChar char="•"/>
            </a:pPr>
            <a:r>
              <a:rPr lang="en-US" sz="2400" dirty="0">
                <a:latin typeface="Franklin Gothic Book" panose="020B0503020102020204" pitchFamily="34" charset="0"/>
              </a:rPr>
              <a:t>Based on historical data, the months of March, May and August have recorded the highest number of incidents in West Virginia since 1954. </a:t>
            </a:r>
          </a:p>
        </p:txBody>
      </p:sp>
      <p:pic>
        <p:nvPicPr>
          <p:cNvPr id="7" name="Picture 6">
            <a:extLst>
              <a:ext uri="{FF2B5EF4-FFF2-40B4-BE49-F238E27FC236}">
                <a16:creationId xmlns:a16="http://schemas.microsoft.com/office/drawing/2014/main" id="{3A8C1738-4F9E-81E1-75C5-30F0C31FF887}"/>
              </a:ext>
            </a:extLst>
          </p:cNvPr>
          <p:cNvPicPr>
            <a:picLocks noChangeAspect="1"/>
          </p:cNvPicPr>
          <p:nvPr/>
        </p:nvPicPr>
        <p:blipFill>
          <a:blip r:embed="rId2"/>
          <a:stretch>
            <a:fillRect/>
          </a:stretch>
        </p:blipFill>
        <p:spPr>
          <a:xfrm>
            <a:off x="762000" y="2911823"/>
            <a:ext cx="10167257" cy="2858554"/>
          </a:xfrm>
          <a:prstGeom prst="rect">
            <a:avLst/>
          </a:prstGeom>
        </p:spPr>
      </p:pic>
    </p:spTree>
    <p:extLst>
      <p:ext uri="{BB962C8B-B14F-4D97-AF65-F5344CB8AC3E}">
        <p14:creationId xmlns:p14="http://schemas.microsoft.com/office/powerpoint/2010/main" val="191137744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3EF5918-F979-8B4E-0232-E3D937F81BA8}"/>
              </a:ext>
            </a:extLst>
          </p:cNvPr>
          <p:cNvSpPr>
            <a:spLocks noGrp="1"/>
          </p:cNvSpPr>
          <p:nvPr>
            <p:ph type="sldNum" sz="quarter" idx="12"/>
          </p:nvPr>
        </p:nvSpPr>
        <p:spPr/>
        <p:txBody>
          <a:bodyPr/>
          <a:lstStyle/>
          <a:p>
            <a:fld id="{6419472E-0FDD-4047-83EF-3D77A9D21403}" type="slidenum">
              <a:rPr lang="en-US" smtClean="0"/>
              <a:t>4</a:t>
            </a:fld>
            <a:endParaRPr lang="en-US" dirty="0"/>
          </a:p>
        </p:txBody>
      </p:sp>
      <p:pic>
        <p:nvPicPr>
          <p:cNvPr id="3" name="Picture 2" descr="Map&#10;&#10;Description automatically generated">
            <a:extLst>
              <a:ext uri="{FF2B5EF4-FFF2-40B4-BE49-F238E27FC236}">
                <a16:creationId xmlns:a16="http://schemas.microsoft.com/office/drawing/2014/main" id="{44506311-56F5-D229-8B7D-B70398E8B391}"/>
              </a:ext>
            </a:extLst>
          </p:cNvPr>
          <p:cNvPicPr>
            <a:picLocks noChangeAspect="1"/>
          </p:cNvPicPr>
          <p:nvPr/>
        </p:nvPicPr>
        <p:blipFill>
          <a:blip r:embed="rId2"/>
          <a:stretch>
            <a:fillRect/>
          </a:stretch>
        </p:blipFill>
        <p:spPr>
          <a:xfrm>
            <a:off x="413887" y="426494"/>
            <a:ext cx="7826829" cy="5660142"/>
          </a:xfrm>
          <a:prstGeom prst="rect">
            <a:avLst/>
          </a:prstGeom>
        </p:spPr>
      </p:pic>
      <p:sp>
        <p:nvSpPr>
          <p:cNvPr id="6" name="TextBox 5">
            <a:extLst>
              <a:ext uri="{FF2B5EF4-FFF2-40B4-BE49-F238E27FC236}">
                <a16:creationId xmlns:a16="http://schemas.microsoft.com/office/drawing/2014/main" id="{3E9F33BF-9D84-7E88-464D-2B847AEAE2CD}"/>
              </a:ext>
            </a:extLst>
          </p:cNvPr>
          <p:cNvSpPr txBox="1"/>
          <p:nvPr/>
        </p:nvSpPr>
        <p:spPr>
          <a:xfrm>
            <a:off x="8403771" y="359195"/>
            <a:ext cx="3156857" cy="646331"/>
          </a:xfrm>
          <a:prstGeom prst="rect">
            <a:avLst/>
          </a:prstGeom>
          <a:noFill/>
        </p:spPr>
        <p:txBody>
          <a:bodyPr wrap="square" rtlCol="0">
            <a:spAutoFit/>
          </a:bodyPr>
          <a:lstStyle/>
          <a:p>
            <a:pPr algn="ctr"/>
            <a:r>
              <a:rPr lang="en-US" b="1" dirty="0">
                <a:solidFill>
                  <a:schemeClr val="accent1"/>
                </a:solidFill>
                <a:latin typeface="Franklin Gothic Medium" panose="020B0603020102020204" pitchFamily="34" charset="0"/>
              </a:rPr>
              <a:t>WV Top 10 Disaster Counties</a:t>
            </a:r>
          </a:p>
          <a:p>
            <a:pPr algn="ctr"/>
            <a:endParaRPr lang="en-US" dirty="0"/>
          </a:p>
        </p:txBody>
      </p:sp>
      <p:graphicFrame>
        <p:nvGraphicFramePr>
          <p:cNvPr id="7" name="Table 12">
            <a:extLst>
              <a:ext uri="{FF2B5EF4-FFF2-40B4-BE49-F238E27FC236}">
                <a16:creationId xmlns:a16="http://schemas.microsoft.com/office/drawing/2014/main" id="{69C4156E-9429-454F-D2D2-02FFA2AE12BE}"/>
              </a:ext>
            </a:extLst>
          </p:cNvPr>
          <p:cNvGraphicFramePr>
            <a:graphicFrameLocks noGrp="1"/>
          </p:cNvGraphicFramePr>
          <p:nvPr>
            <p:extLst>
              <p:ext uri="{D42A27DB-BD31-4B8C-83A1-F6EECF244321}">
                <p14:modId xmlns:p14="http://schemas.microsoft.com/office/powerpoint/2010/main" val="3639140783"/>
              </p:ext>
            </p:extLst>
          </p:nvPr>
        </p:nvGraphicFramePr>
        <p:xfrm>
          <a:off x="8436656" y="863070"/>
          <a:ext cx="2917144" cy="5131860"/>
        </p:xfrm>
        <a:graphic>
          <a:graphicData uri="http://schemas.openxmlformats.org/drawingml/2006/table">
            <a:tbl>
              <a:tblPr firstRow="1" bandRow="1">
                <a:tableStyleId>{5C22544A-7EE6-4342-B048-85BDC9FD1C3A}</a:tableStyleId>
              </a:tblPr>
              <a:tblGrid>
                <a:gridCol w="1458572">
                  <a:extLst>
                    <a:ext uri="{9D8B030D-6E8A-4147-A177-3AD203B41FA5}">
                      <a16:colId xmlns:a16="http://schemas.microsoft.com/office/drawing/2014/main" val="1738144824"/>
                    </a:ext>
                  </a:extLst>
                </a:gridCol>
                <a:gridCol w="1458572">
                  <a:extLst>
                    <a:ext uri="{9D8B030D-6E8A-4147-A177-3AD203B41FA5}">
                      <a16:colId xmlns:a16="http://schemas.microsoft.com/office/drawing/2014/main" val="2271993461"/>
                    </a:ext>
                  </a:extLst>
                </a:gridCol>
              </a:tblGrid>
              <a:tr h="560660">
                <a:tc>
                  <a:txBody>
                    <a:bodyPr/>
                    <a:lstStyle/>
                    <a:p>
                      <a:pPr algn="ctr"/>
                      <a:r>
                        <a:rPr lang="en-US" sz="1600" dirty="0">
                          <a:latin typeface="+mj-lt"/>
                        </a:rPr>
                        <a:t>County </a:t>
                      </a:r>
                    </a:p>
                  </a:txBody>
                  <a:tcPr/>
                </a:tc>
                <a:tc>
                  <a:txBody>
                    <a:bodyPr/>
                    <a:lstStyle/>
                    <a:p>
                      <a:pPr algn="ctr"/>
                      <a:r>
                        <a:rPr lang="en-US" sz="1600" dirty="0">
                          <a:latin typeface="+mj-lt"/>
                        </a:rPr>
                        <a:t>No. of Declarations</a:t>
                      </a:r>
                    </a:p>
                  </a:txBody>
                  <a:tcPr/>
                </a:tc>
                <a:extLst>
                  <a:ext uri="{0D108BD9-81ED-4DB2-BD59-A6C34878D82A}">
                    <a16:rowId xmlns:a16="http://schemas.microsoft.com/office/drawing/2014/main" val="2903557506"/>
                  </a:ext>
                </a:extLst>
              </a:tr>
              <a:tr h="455274">
                <a:tc>
                  <a:txBody>
                    <a:bodyPr/>
                    <a:lstStyle/>
                    <a:p>
                      <a:pPr algn="ctr"/>
                      <a:r>
                        <a:rPr lang="en-US" sz="1600" dirty="0">
                          <a:latin typeface="+mj-lt"/>
                        </a:rPr>
                        <a:t>Mingo</a:t>
                      </a:r>
                    </a:p>
                  </a:txBody>
                  <a:tcPr/>
                </a:tc>
                <a:tc>
                  <a:txBody>
                    <a:bodyPr/>
                    <a:lstStyle/>
                    <a:p>
                      <a:pPr algn="ctr" fontAlgn="b"/>
                      <a:r>
                        <a:rPr lang="en-US" sz="1600" b="1" i="0" u="none" strike="noStrike" dirty="0">
                          <a:solidFill>
                            <a:srgbClr val="000000"/>
                          </a:solidFill>
                          <a:effectLst/>
                          <a:latin typeface="+mj-lt"/>
                        </a:rPr>
                        <a:t>11</a:t>
                      </a:r>
                    </a:p>
                  </a:txBody>
                  <a:tcPr marL="7620" marR="7620" marT="7620" marB="0" anchor="b"/>
                </a:tc>
                <a:extLst>
                  <a:ext uri="{0D108BD9-81ED-4DB2-BD59-A6C34878D82A}">
                    <a16:rowId xmlns:a16="http://schemas.microsoft.com/office/drawing/2014/main" val="707486318"/>
                  </a:ext>
                </a:extLst>
              </a:tr>
              <a:tr h="455274">
                <a:tc>
                  <a:txBody>
                    <a:bodyPr/>
                    <a:lstStyle/>
                    <a:p>
                      <a:pPr algn="ctr"/>
                      <a:r>
                        <a:rPr lang="en-US" sz="1600" dirty="0">
                          <a:latin typeface="+mj-lt"/>
                        </a:rPr>
                        <a:t>Lincoln</a:t>
                      </a:r>
                    </a:p>
                  </a:txBody>
                  <a:tcPr/>
                </a:tc>
                <a:tc>
                  <a:txBody>
                    <a:bodyPr/>
                    <a:lstStyle/>
                    <a:p>
                      <a:pPr algn="ctr" fontAlgn="b"/>
                      <a:r>
                        <a:rPr lang="en-US" sz="1600" b="1" i="0" u="none" strike="noStrike" dirty="0">
                          <a:solidFill>
                            <a:srgbClr val="000000"/>
                          </a:solidFill>
                          <a:effectLst/>
                          <a:latin typeface="+mj-lt"/>
                        </a:rPr>
                        <a:t>10</a:t>
                      </a:r>
                    </a:p>
                  </a:txBody>
                  <a:tcPr marL="7620" marR="7620" marT="7620" marB="0" anchor="b"/>
                </a:tc>
                <a:extLst>
                  <a:ext uri="{0D108BD9-81ED-4DB2-BD59-A6C34878D82A}">
                    <a16:rowId xmlns:a16="http://schemas.microsoft.com/office/drawing/2014/main" val="1937148784"/>
                  </a:ext>
                </a:extLst>
              </a:tr>
              <a:tr h="455274">
                <a:tc>
                  <a:txBody>
                    <a:bodyPr/>
                    <a:lstStyle/>
                    <a:p>
                      <a:pPr algn="ctr"/>
                      <a:r>
                        <a:rPr lang="en-US" sz="1600" dirty="0">
                          <a:latin typeface="+mj-lt"/>
                        </a:rPr>
                        <a:t>Logan</a:t>
                      </a:r>
                    </a:p>
                  </a:txBody>
                  <a:tcPr/>
                </a:tc>
                <a:tc>
                  <a:txBody>
                    <a:bodyPr/>
                    <a:lstStyle/>
                    <a:p>
                      <a:pPr algn="ctr" fontAlgn="b"/>
                      <a:r>
                        <a:rPr lang="en-US" sz="1600" b="1" i="0" u="none" strike="noStrike" dirty="0">
                          <a:solidFill>
                            <a:srgbClr val="000000"/>
                          </a:solidFill>
                          <a:effectLst/>
                          <a:latin typeface="+mj-lt"/>
                        </a:rPr>
                        <a:t>10</a:t>
                      </a:r>
                    </a:p>
                  </a:txBody>
                  <a:tcPr marL="7620" marR="7620" marT="7620" marB="0" anchor="b"/>
                </a:tc>
                <a:extLst>
                  <a:ext uri="{0D108BD9-81ED-4DB2-BD59-A6C34878D82A}">
                    <a16:rowId xmlns:a16="http://schemas.microsoft.com/office/drawing/2014/main" val="3979303619"/>
                  </a:ext>
                </a:extLst>
              </a:tr>
              <a:tr h="455274">
                <a:tc>
                  <a:txBody>
                    <a:bodyPr/>
                    <a:lstStyle/>
                    <a:p>
                      <a:pPr algn="ctr"/>
                      <a:r>
                        <a:rPr lang="en-US" sz="1600" dirty="0">
                          <a:latin typeface="+mj-lt"/>
                        </a:rPr>
                        <a:t>Wayne</a:t>
                      </a:r>
                    </a:p>
                  </a:txBody>
                  <a:tcPr/>
                </a:tc>
                <a:tc>
                  <a:txBody>
                    <a:bodyPr/>
                    <a:lstStyle/>
                    <a:p>
                      <a:pPr algn="ctr" fontAlgn="b"/>
                      <a:r>
                        <a:rPr lang="en-US" sz="1600" b="1" i="0" u="none" strike="noStrike" dirty="0">
                          <a:solidFill>
                            <a:srgbClr val="000000"/>
                          </a:solidFill>
                          <a:effectLst/>
                          <a:latin typeface="+mj-lt"/>
                        </a:rPr>
                        <a:t>9</a:t>
                      </a:r>
                    </a:p>
                  </a:txBody>
                  <a:tcPr marL="7620" marR="7620" marT="7620" marB="0" anchor="b"/>
                </a:tc>
                <a:extLst>
                  <a:ext uri="{0D108BD9-81ED-4DB2-BD59-A6C34878D82A}">
                    <a16:rowId xmlns:a16="http://schemas.microsoft.com/office/drawing/2014/main" val="979558606"/>
                  </a:ext>
                </a:extLst>
              </a:tr>
              <a:tr h="455274">
                <a:tc>
                  <a:txBody>
                    <a:bodyPr/>
                    <a:lstStyle/>
                    <a:p>
                      <a:pPr algn="ctr"/>
                      <a:r>
                        <a:rPr lang="en-US" sz="1600" dirty="0">
                          <a:latin typeface="+mj-lt"/>
                        </a:rPr>
                        <a:t>Greenbrier</a:t>
                      </a:r>
                    </a:p>
                  </a:txBody>
                  <a:tcPr/>
                </a:tc>
                <a:tc>
                  <a:txBody>
                    <a:bodyPr/>
                    <a:lstStyle/>
                    <a:p>
                      <a:pPr algn="ctr" fontAlgn="b"/>
                      <a:r>
                        <a:rPr lang="en-US" sz="1600" b="1" i="0" u="none" strike="noStrike" dirty="0">
                          <a:solidFill>
                            <a:srgbClr val="000000"/>
                          </a:solidFill>
                          <a:effectLst/>
                          <a:latin typeface="+mj-lt"/>
                        </a:rPr>
                        <a:t>9</a:t>
                      </a:r>
                    </a:p>
                  </a:txBody>
                  <a:tcPr marL="7620" marR="7620" marT="7620" marB="0" anchor="b"/>
                </a:tc>
                <a:extLst>
                  <a:ext uri="{0D108BD9-81ED-4DB2-BD59-A6C34878D82A}">
                    <a16:rowId xmlns:a16="http://schemas.microsoft.com/office/drawing/2014/main" val="937551519"/>
                  </a:ext>
                </a:extLst>
              </a:tr>
              <a:tr h="455274">
                <a:tc>
                  <a:txBody>
                    <a:bodyPr/>
                    <a:lstStyle/>
                    <a:p>
                      <a:pPr algn="ctr"/>
                      <a:r>
                        <a:rPr lang="en-US" sz="1600" dirty="0">
                          <a:latin typeface="+mj-lt"/>
                        </a:rPr>
                        <a:t>Kanawha</a:t>
                      </a:r>
                    </a:p>
                  </a:txBody>
                  <a:tcPr/>
                </a:tc>
                <a:tc>
                  <a:txBody>
                    <a:bodyPr/>
                    <a:lstStyle/>
                    <a:p>
                      <a:pPr algn="ctr" fontAlgn="b"/>
                      <a:r>
                        <a:rPr lang="en-US" sz="1600" b="1" i="0" u="none" strike="noStrike" dirty="0">
                          <a:solidFill>
                            <a:srgbClr val="000000"/>
                          </a:solidFill>
                          <a:effectLst/>
                          <a:latin typeface="+mj-lt"/>
                        </a:rPr>
                        <a:t>8</a:t>
                      </a:r>
                    </a:p>
                  </a:txBody>
                  <a:tcPr marL="7620" marR="7620" marT="7620" marB="0" anchor="b"/>
                </a:tc>
                <a:extLst>
                  <a:ext uri="{0D108BD9-81ED-4DB2-BD59-A6C34878D82A}">
                    <a16:rowId xmlns:a16="http://schemas.microsoft.com/office/drawing/2014/main" val="3847461460"/>
                  </a:ext>
                </a:extLst>
              </a:tr>
              <a:tr h="455274">
                <a:tc>
                  <a:txBody>
                    <a:bodyPr/>
                    <a:lstStyle/>
                    <a:p>
                      <a:pPr algn="ctr"/>
                      <a:r>
                        <a:rPr lang="en-US" sz="1600" dirty="0">
                          <a:latin typeface="+mj-lt"/>
                        </a:rPr>
                        <a:t>Jackson</a:t>
                      </a:r>
                    </a:p>
                  </a:txBody>
                  <a:tcPr/>
                </a:tc>
                <a:tc>
                  <a:txBody>
                    <a:bodyPr/>
                    <a:lstStyle/>
                    <a:p>
                      <a:pPr algn="ctr" fontAlgn="b"/>
                      <a:r>
                        <a:rPr lang="en-US" sz="1600" b="1" i="0" u="none" strike="noStrike" dirty="0">
                          <a:solidFill>
                            <a:srgbClr val="000000"/>
                          </a:solidFill>
                          <a:effectLst/>
                          <a:latin typeface="+mj-lt"/>
                        </a:rPr>
                        <a:t>8</a:t>
                      </a:r>
                    </a:p>
                  </a:txBody>
                  <a:tcPr marL="7620" marR="7620" marT="7620" marB="0" anchor="b"/>
                </a:tc>
                <a:extLst>
                  <a:ext uri="{0D108BD9-81ED-4DB2-BD59-A6C34878D82A}">
                    <a16:rowId xmlns:a16="http://schemas.microsoft.com/office/drawing/2014/main" val="835798553"/>
                  </a:ext>
                </a:extLst>
              </a:tr>
              <a:tr h="455274">
                <a:tc>
                  <a:txBody>
                    <a:bodyPr/>
                    <a:lstStyle/>
                    <a:p>
                      <a:pPr algn="ctr"/>
                      <a:r>
                        <a:rPr lang="en-US" sz="1600" dirty="0">
                          <a:latin typeface="+mj-lt"/>
                        </a:rPr>
                        <a:t>Cabell</a:t>
                      </a:r>
                    </a:p>
                  </a:txBody>
                  <a:tcPr/>
                </a:tc>
                <a:tc>
                  <a:txBody>
                    <a:bodyPr/>
                    <a:lstStyle/>
                    <a:p>
                      <a:pPr algn="ctr" fontAlgn="b"/>
                      <a:r>
                        <a:rPr lang="en-US" sz="1600" b="1" i="0" u="none" strike="noStrike" dirty="0">
                          <a:solidFill>
                            <a:srgbClr val="000000"/>
                          </a:solidFill>
                          <a:effectLst/>
                          <a:latin typeface="+mj-lt"/>
                        </a:rPr>
                        <a:t>7</a:t>
                      </a:r>
                    </a:p>
                  </a:txBody>
                  <a:tcPr marL="7620" marR="7620" marT="7620" marB="0" anchor="b"/>
                </a:tc>
                <a:extLst>
                  <a:ext uri="{0D108BD9-81ED-4DB2-BD59-A6C34878D82A}">
                    <a16:rowId xmlns:a16="http://schemas.microsoft.com/office/drawing/2014/main" val="3683431816"/>
                  </a:ext>
                </a:extLst>
              </a:tr>
              <a:tr h="455274">
                <a:tc>
                  <a:txBody>
                    <a:bodyPr/>
                    <a:lstStyle/>
                    <a:p>
                      <a:pPr algn="ctr"/>
                      <a:r>
                        <a:rPr lang="en-US" sz="1600" dirty="0">
                          <a:latin typeface="+mj-lt"/>
                        </a:rPr>
                        <a:t>Randolph</a:t>
                      </a:r>
                    </a:p>
                  </a:txBody>
                  <a:tcPr/>
                </a:tc>
                <a:tc>
                  <a:txBody>
                    <a:bodyPr/>
                    <a:lstStyle/>
                    <a:p>
                      <a:pPr algn="ctr" fontAlgn="b"/>
                      <a:r>
                        <a:rPr lang="en-US" sz="1600" b="1" i="0" u="none" strike="noStrike" dirty="0">
                          <a:solidFill>
                            <a:srgbClr val="000000"/>
                          </a:solidFill>
                          <a:effectLst/>
                          <a:latin typeface="+mj-lt"/>
                        </a:rPr>
                        <a:t>7</a:t>
                      </a:r>
                    </a:p>
                  </a:txBody>
                  <a:tcPr marL="7620" marR="7620" marT="7620" marB="0" anchor="b"/>
                </a:tc>
                <a:extLst>
                  <a:ext uri="{0D108BD9-81ED-4DB2-BD59-A6C34878D82A}">
                    <a16:rowId xmlns:a16="http://schemas.microsoft.com/office/drawing/2014/main" val="2056598758"/>
                  </a:ext>
                </a:extLst>
              </a:tr>
              <a:tr h="455274">
                <a:tc>
                  <a:txBody>
                    <a:bodyPr/>
                    <a:lstStyle/>
                    <a:p>
                      <a:pPr algn="ctr"/>
                      <a:r>
                        <a:rPr lang="en-US" sz="1600" dirty="0">
                          <a:latin typeface="+mj-lt"/>
                        </a:rPr>
                        <a:t>Wyoming</a:t>
                      </a:r>
                    </a:p>
                  </a:txBody>
                  <a:tcPr/>
                </a:tc>
                <a:tc>
                  <a:txBody>
                    <a:bodyPr/>
                    <a:lstStyle/>
                    <a:p>
                      <a:pPr algn="ctr" fontAlgn="b"/>
                      <a:r>
                        <a:rPr lang="en-US" sz="1600" b="1" i="0" u="none" strike="noStrike" dirty="0">
                          <a:solidFill>
                            <a:srgbClr val="000000"/>
                          </a:solidFill>
                          <a:effectLst/>
                          <a:latin typeface="+mj-lt"/>
                        </a:rPr>
                        <a:t>7</a:t>
                      </a:r>
                    </a:p>
                  </a:txBody>
                  <a:tcPr marL="7620" marR="7620" marT="7620" marB="0" anchor="b"/>
                </a:tc>
                <a:extLst>
                  <a:ext uri="{0D108BD9-81ED-4DB2-BD59-A6C34878D82A}">
                    <a16:rowId xmlns:a16="http://schemas.microsoft.com/office/drawing/2014/main" val="1531295418"/>
                  </a:ext>
                </a:extLst>
              </a:tr>
            </a:tbl>
          </a:graphicData>
        </a:graphic>
      </p:graphicFrame>
    </p:spTree>
    <p:extLst>
      <p:ext uri="{BB962C8B-B14F-4D97-AF65-F5344CB8AC3E}">
        <p14:creationId xmlns:p14="http://schemas.microsoft.com/office/powerpoint/2010/main" val="375504306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19A23B8-E35E-91BE-4446-B3951C375D2F}"/>
              </a:ext>
            </a:extLst>
          </p:cNvPr>
          <p:cNvSpPr>
            <a:spLocks noGrp="1"/>
          </p:cNvSpPr>
          <p:nvPr>
            <p:ph type="sldNum" sz="quarter" idx="12"/>
          </p:nvPr>
        </p:nvSpPr>
        <p:spPr/>
        <p:txBody>
          <a:bodyPr/>
          <a:lstStyle/>
          <a:p>
            <a:fld id="{6419472E-0FDD-4047-83EF-3D77A9D21403}" type="slidenum">
              <a:rPr lang="en-US" smtClean="0"/>
              <a:t>5</a:t>
            </a:fld>
            <a:endParaRPr lang="en-US" dirty="0"/>
          </a:p>
        </p:txBody>
      </p:sp>
      <p:graphicFrame>
        <p:nvGraphicFramePr>
          <p:cNvPr id="11" name="Object 10">
            <a:extLst>
              <a:ext uri="{FF2B5EF4-FFF2-40B4-BE49-F238E27FC236}">
                <a16:creationId xmlns:a16="http://schemas.microsoft.com/office/drawing/2014/main" id="{E06B56C8-E578-5036-6BC1-6D7613F389A6}"/>
              </a:ext>
            </a:extLst>
          </p:cNvPr>
          <p:cNvGraphicFramePr>
            <a:graphicFrameLocks noChangeAspect="1"/>
          </p:cNvGraphicFramePr>
          <p:nvPr>
            <p:extLst>
              <p:ext uri="{D42A27DB-BD31-4B8C-83A1-F6EECF244321}">
                <p14:modId xmlns:p14="http://schemas.microsoft.com/office/powerpoint/2010/main" val="3059273509"/>
              </p:ext>
            </p:extLst>
          </p:nvPr>
        </p:nvGraphicFramePr>
        <p:xfrm>
          <a:off x="5481638" y="3232150"/>
          <a:ext cx="1228725" cy="390525"/>
        </p:xfrm>
        <a:graphic>
          <a:graphicData uri="http://schemas.openxmlformats.org/presentationml/2006/ole">
            <mc:AlternateContent xmlns:mc="http://schemas.openxmlformats.org/markup-compatibility/2006">
              <mc:Choice xmlns:v="urn:schemas-microsoft-com:vml" Requires="v">
                <p:oleObj name="Worksheet" r:id="rId2" imgW="1228782" imgH="390661" progId="Excel.Sheet.12">
                  <p:embed/>
                </p:oleObj>
              </mc:Choice>
              <mc:Fallback>
                <p:oleObj name="Worksheet" r:id="rId2" imgW="1228782" imgH="390661" progId="Excel.Sheet.12">
                  <p:embed/>
                  <p:pic>
                    <p:nvPicPr>
                      <p:cNvPr id="0" name=""/>
                      <p:cNvPicPr/>
                      <p:nvPr/>
                    </p:nvPicPr>
                    <p:blipFill>
                      <a:blip r:embed="rId3"/>
                      <a:stretch>
                        <a:fillRect/>
                      </a:stretch>
                    </p:blipFill>
                    <p:spPr>
                      <a:xfrm>
                        <a:off x="5481638" y="3232150"/>
                        <a:ext cx="1228725" cy="390525"/>
                      </a:xfrm>
                      <a:prstGeom prst="rect">
                        <a:avLst/>
                      </a:prstGeom>
                    </p:spPr>
                  </p:pic>
                </p:oleObj>
              </mc:Fallback>
            </mc:AlternateContent>
          </a:graphicData>
        </a:graphic>
      </p:graphicFrame>
      <p:graphicFrame>
        <p:nvGraphicFramePr>
          <p:cNvPr id="12" name="Table 11">
            <a:extLst>
              <a:ext uri="{FF2B5EF4-FFF2-40B4-BE49-F238E27FC236}">
                <a16:creationId xmlns:a16="http://schemas.microsoft.com/office/drawing/2014/main" id="{5953B293-F31D-B43C-9F53-43C147146814}"/>
              </a:ext>
            </a:extLst>
          </p:cNvPr>
          <p:cNvGraphicFramePr>
            <a:graphicFrameLocks noGrp="1"/>
          </p:cNvGraphicFramePr>
          <p:nvPr>
            <p:extLst>
              <p:ext uri="{D42A27DB-BD31-4B8C-83A1-F6EECF244321}">
                <p14:modId xmlns:p14="http://schemas.microsoft.com/office/powerpoint/2010/main" val="2339480241"/>
              </p:ext>
            </p:extLst>
          </p:nvPr>
        </p:nvGraphicFramePr>
        <p:xfrm>
          <a:off x="1687674" y="696595"/>
          <a:ext cx="8816652" cy="5852160"/>
        </p:xfrm>
        <a:graphic>
          <a:graphicData uri="http://schemas.openxmlformats.org/drawingml/2006/table">
            <a:tbl>
              <a:tblPr firstRow="1" bandRow="1">
                <a:tableStyleId>{5C22544A-7EE6-4342-B048-85BDC9FD1C3A}</a:tableStyleId>
              </a:tblPr>
              <a:tblGrid>
                <a:gridCol w="2938884">
                  <a:extLst>
                    <a:ext uri="{9D8B030D-6E8A-4147-A177-3AD203B41FA5}">
                      <a16:colId xmlns:a16="http://schemas.microsoft.com/office/drawing/2014/main" val="2388216490"/>
                    </a:ext>
                  </a:extLst>
                </a:gridCol>
                <a:gridCol w="2938884">
                  <a:extLst>
                    <a:ext uri="{9D8B030D-6E8A-4147-A177-3AD203B41FA5}">
                      <a16:colId xmlns:a16="http://schemas.microsoft.com/office/drawing/2014/main" val="2632527215"/>
                    </a:ext>
                  </a:extLst>
                </a:gridCol>
                <a:gridCol w="2938884">
                  <a:extLst>
                    <a:ext uri="{9D8B030D-6E8A-4147-A177-3AD203B41FA5}">
                      <a16:colId xmlns:a16="http://schemas.microsoft.com/office/drawing/2014/main" val="3894039186"/>
                    </a:ext>
                  </a:extLst>
                </a:gridCol>
              </a:tblGrid>
              <a:tr h="324133">
                <a:tc>
                  <a:txBody>
                    <a:bodyPr/>
                    <a:lstStyle/>
                    <a:p>
                      <a:r>
                        <a:rPr lang="en-US" dirty="0">
                          <a:latin typeface="Franklin Gothic Book" panose="020B0503020102020204" pitchFamily="34" charset="0"/>
                        </a:rPr>
                        <a:t>Disaster</a:t>
                      </a:r>
                    </a:p>
                  </a:txBody>
                  <a:tcPr/>
                </a:tc>
                <a:tc>
                  <a:txBody>
                    <a:bodyPr/>
                    <a:lstStyle/>
                    <a:p>
                      <a:r>
                        <a:rPr lang="en-US" dirty="0">
                          <a:latin typeface="Franklin Gothic Book" panose="020B0503020102020204" pitchFamily="34" charset="0"/>
                        </a:rPr>
                        <a:t>Declaration Date</a:t>
                      </a:r>
                    </a:p>
                  </a:txBody>
                  <a:tcPr/>
                </a:tc>
                <a:tc>
                  <a:txBody>
                    <a:bodyPr/>
                    <a:lstStyle/>
                    <a:p>
                      <a:r>
                        <a:rPr lang="en-US" dirty="0">
                          <a:latin typeface="Franklin Gothic Book" panose="020B0503020102020204" pitchFamily="34" charset="0"/>
                        </a:rPr>
                        <a:t>Mit Obligation </a:t>
                      </a:r>
                    </a:p>
                  </a:txBody>
                  <a:tcPr/>
                </a:tc>
                <a:extLst>
                  <a:ext uri="{0D108BD9-81ED-4DB2-BD59-A6C34878D82A}">
                    <a16:rowId xmlns:a16="http://schemas.microsoft.com/office/drawing/2014/main" val="176983684"/>
                  </a:ext>
                </a:extLst>
              </a:tr>
              <a:tr h="324133">
                <a:tc>
                  <a:txBody>
                    <a:bodyPr/>
                    <a:lstStyle/>
                    <a:p>
                      <a:r>
                        <a:rPr lang="en-US" dirty="0">
                          <a:latin typeface="Franklin Gothic Book" panose="020B0503020102020204" pitchFamily="34" charset="0"/>
                        </a:rPr>
                        <a:t>DR-4273</a:t>
                      </a:r>
                    </a:p>
                  </a:txBody>
                  <a:tcPr/>
                </a:tc>
                <a:tc>
                  <a:txBody>
                    <a:bodyPr/>
                    <a:lstStyle/>
                    <a:p>
                      <a:r>
                        <a:rPr lang="en-US" dirty="0">
                          <a:latin typeface="Franklin Gothic Book" panose="020B0503020102020204" pitchFamily="34" charset="0"/>
                        </a:rPr>
                        <a:t>June 25,2016</a:t>
                      </a:r>
                    </a:p>
                  </a:txBody>
                  <a:tcPr/>
                </a:tc>
                <a:tc>
                  <a:txBody>
                    <a:bodyPr/>
                    <a:lstStyle/>
                    <a:p>
                      <a:r>
                        <a:rPr lang="en-US" dirty="0">
                          <a:latin typeface="Franklin Gothic Book" panose="020B0503020102020204" pitchFamily="34" charset="0"/>
                        </a:rPr>
                        <a:t>$35,675,205.16</a:t>
                      </a:r>
                    </a:p>
                  </a:txBody>
                  <a:tcPr/>
                </a:tc>
                <a:extLst>
                  <a:ext uri="{0D108BD9-81ED-4DB2-BD59-A6C34878D82A}">
                    <a16:rowId xmlns:a16="http://schemas.microsoft.com/office/drawing/2014/main" val="2293318226"/>
                  </a:ext>
                </a:extLst>
              </a:tr>
              <a:tr h="324133">
                <a:tc>
                  <a:txBody>
                    <a:bodyPr/>
                    <a:lstStyle/>
                    <a:p>
                      <a:r>
                        <a:rPr lang="en-US" dirty="0">
                          <a:latin typeface="Franklin Gothic Book" panose="020B0503020102020204" pitchFamily="34" charset="0"/>
                        </a:rPr>
                        <a:t>DR-4331</a:t>
                      </a:r>
                    </a:p>
                  </a:txBody>
                  <a:tcPr/>
                </a:tc>
                <a:tc>
                  <a:txBody>
                    <a:bodyPr/>
                    <a:lstStyle/>
                    <a:p>
                      <a:r>
                        <a:rPr lang="en-US" dirty="0">
                          <a:latin typeface="Franklin Gothic Book" panose="020B0503020102020204" pitchFamily="34" charset="0"/>
                        </a:rPr>
                        <a:t>August 18, 2017</a:t>
                      </a:r>
                    </a:p>
                  </a:txBody>
                  <a:tcPr/>
                </a:tc>
                <a:tc>
                  <a:txBody>
                    <a:bodyPr/>
                    <a:lstStyle/>
                    <a:p>
                      <a:r>
                        <a:rPr lang="en-US" dirty="0">
                          <a:latin typeface="Franklin Gothic Book" panose="020B0503020102020204" pitchFamily="34" charset="0"/>
                        </a:rPr>
                        <a:t>$2,682,701.63</a:t>
                      </a:r>
                    </a:p>
                  </a:txBody>
                  <a:tcPr/>
                </a:tc>
                <a:extLst>
                  <a:ext uri="{0D108BD9-81ED-4DB2-BD59-A6C34878D82A}">
                    <a16:rowId xmlns:a16="http://schemas.microsoft.com/office/drawing/2014/main" val="1534816950"/>
                  </a:ext>
                </a:extLst>
              </a:tr>
              <a:tr h="324133">
                <a:tc>
                  <a:txBody>
                    <a:bodyPr/>
                    <a:lstStyle/>
                    <a:p>
                      <a:r>
                        <a:rPr lang="en-US" dirty="0">
                          <a:latin typeface="Franklin Gothic Book" panose="020B0503020102020204" pitchFamily="34" charset="0"/>
                        </a:rPr>
                        <a:t>DR-4359</a:t>
                      </a:r>
                    </a:p>
                  </a:txBody>
                  <a:tcPr/>
                </a:tc>
                <a:tc>
                  <a:txBody>
                    <a:bodyPr/>
                    <a:lstStyle/>
                    <a:p>
                      <a:r>
                        <a:rPr lang="en-US" dirty="0">
                          <a:latin typeface="Franklin Gothic Book" panose="020B0503020102020204" pitchFamily="34" charset="0"/>
                        </a:rPr>
                        <a:t>April 17, 2018</a:t>
                      </a:r>
                    </a:p>
                  </a:txBody>
                  <a:tcPr/>
                </a:tc>
                <a:tc>
                  <a:txBody>
                    <a:bodyPr/>
                    <a:lstStyle/>
                    <a:p>
                      <a:r>
                        <a:rPr lang="en-US" dirty="0">
                          <a:latin typeface="Franklin Gothic Book" panose="020B0503020102020204" pitchFamily="34" charset="0"/>
                        </a:rPr>
                        <a:t>$2,813,086.31</a:t>
                      </a:r>
                    </a:p>
                  </a:txBody>
                  <a:tcPr/>
                </a:tc>
                <a:extLst>
                  <a:ext uri="{0D108BD9-81ED-4DB2-BD59-A6C34878D82A}">
                    <a16:rowId xmlns:a16="http://schemas.microsoft.com/office/drawing/2014/main" val="2857387855"/>
                  </a:ext>
                </a:extLst>
              </a:tr>
              <a:tr h="324133">
                <a:tc>
                  <a:txBody>
                    <a:bodyPr/>
                    <a:lstStyle/>
                    <a:p>
                      <a:r>
                        <a:rPr lang="en-US" dirty="0">
                          <a:latin typeface="Franklin Gothic Book" panose="020B0503020102020204" pitchFamily="34" charset="0"/>
                        </a:rPr>
                        <a:t>DR-4378</a:t>
                      </a:r>
                    </a:p>
                  </a:txBody>
                  <a:tcPr/>
                </a:tc>
                <a:tc>
                  <a:txBody>
                    <a:bodyPr/>
                    <a:lstStyle/>
                    <a:p>
                      <a:r>
                        <a:rPr lang="en-US" dirty="0">
                          <a:latin typeface="Franklin Gothic Book" panose="020B0503020102020204" pitchFamily="34" charset="0"/>
                        </a:rPr>
                        <a:t>July 12, 2018</a:t>
                      </a:r>
                    </a:p>
                  </a:txBody>
                  <a:tcPr/>
                </a:tc>
                <a:tc>
                  <a:txBody>
                    <a:bodyPr/>
                    <a:lstStyle/>
                    <a:p>
                      <a:r>
                        <a:rPr lang="en-US" dirty="0">
                          <a:latin typeface="Franklin Gothic Book" panose="020B0503020102020204" pitchFamily="34" charset="0"/>
                        </a:rPr>
                        <a:t>$162,949.00</a:t>
                      </a:r>
                    </a:p>
                  </a:txBody>
                  <a:tcPr/>
                </a:tc>
                <a:extLst>
                  <a:ext uri="{0D108BD9-81ED-4DB2-BD59-A6C34878D82A}">
                    <a16:rowId xmlns:a16="http://schemas.microsoft.com/office/drawing/2014/main" val="1349832003"/>
                  </a:ext>
                </a:extLst>
              </a:tr>
              <a:tr h="324133">
                <a:tc>
                  <a:txBody>
                    <a:bodyPr/>
                    <a:lstStyle/>
                    <a:p>
                      <a:r>
                        <a:rPr lang="en-US" dirty="0">
                          <a:latin typeface="Franklin Gothic Book" panose="020B0503020102020204" pitchFamily="34" charset="0"/>
                        </a:rPr>
                        <a:t>DR-4455</a:t>
                      </a:r>
                    </a:p>
                  </a:txBody>
                  <a:tcPr/>
                </a:tc>
                <a:tc>
                  <a:txBody>
                    <a:bodyPr/>
                    <a:lstStyle/>
                    <a:p>
                      <a:r>
                        <a:rPr lang="en-US" dirty="0">
                          <a:latin typeface="Franklin Gothic Book" panose="020B0503020102020204" pitchFamily="34" charset="0"/>
                        </a:rPr>
                        <a:t>August 3, 2019</a:t>
                      </a:r>
                    </a:p>
                  </a:txBody>
                  <a:tcPr/>
                </a:tc>
                <a:tc>
                  <a:txBody>
                    <a:bodyPr/>
                    <a:lstStyle/>
                    <a:p>
                      <a:r>
                        <a:rPr lang="en-US" dirty="0">
                          <a:latin typeface="Franklin Gothic Book" panose="020B0503020102020204" pitchFamily="34" charset="0"/>
                        </a:rPr>
                        <a:t>$393,248.75</a:t>
                      </a:r>
                    </a:p>
                  </a:txBody>
                  <a:tcPr/>
                </a:tc>
                <a:extLst>
                  <a:ext uri="{0D108BD9-81ED-4DB2-BD59-A6C34878D82A}">
                    <a16:rowId xmlns:a16="http://schemas.microsoft.com/office/drawing/2014/main" val="4046309789"/>
                  </a:ext>
                </a:extLst>
              </a:tr>
              <a:tr h="324133">
                <a:tc>
                  <a:txBody>
                    <a:bodyPr/>
                    <a:lstStyle/>
                    <a:p>
                      <a:r>
                        <a:rPr lang="en-US" dirty="0">
                          <a:latin typeface="Franklin Gothic Book" panose="020B0503020102020204" pitchFamily="34" charset="0"/>
                        </a:rPr>
                        <a:t>DR-4517 (COVD)</a:t>
                      </a:r>
                    </a:p>
                  </a:txBody>
                  <a:tcPr/>
                </a:tc>
                <a:tc>
                  <a:txBody>
                    <a:bodyPr/>
                    <a:lstStyle/>
                    <a:p>
                      <a:r>
                        <a:rPr lang="en-US" dirty="0">
                          <a:latin typeface="Franklin Gothic Book" panose="020B0503020102020204" pitchFamily="34" charset="0"/>
                        </a:rPr>
                        <a:t>April 3, 2020</a:t>
                      </a:r>
                    </a:p>
                  </a:txBody>
                  <a:tcPr/>
                </a:tc>
                <a:tc>
                  <a:txBody>
                    <a:bodyPr/>
                    <a:lstStyle/>
                    <a:p>
                      <a:r>
                        <a:rPr lang="en-US" dirty="0">
                          <a:latin typeface="Franklin Gothic Book" panose="020B0503020102020204" pitchFamily="34" charset="0"/>
                        </a:rPr>
                        <a:t>$646,452.00</a:t>
                      </a:r>
                    </a:p>
                  </a:txBody>
                  <a:tcPr/>
                </a:tc>
                <a:extLst>
                  <a:ext uri="{0D108BD9-81ED-4DB2-BD59-A6C34878D82A}">
                    <a16:rowId xmlns:a16="http://schemas.microsoft.com/office/drawing/2014/main" val="161815888"/>
                  </a:ext>
                </a:extLst>
              </a:tr>
              <a:tr h="324133">
                <a:tc>
                  <a:txBody>
                    <a:bodyPr/>
                    <a:lstStyle/>
                    <a:p>
                      <a:r>
                        <a:rPr lang="en-US" dirty="0">
                          <a:latin typeface="Franklin Gothic Book" panose="020B0503020102020204" pitchFamily="34" charset="0"/>
                        </a:rPr>
                        <a:t>DR-4603</a:t>
                      </a:r>
                    </a:p>
                  </a:txBody>
                  <a:tcPr/>
                </a:tc>
                <a:tc>
                  <a:txBody>
                    <a:bodyPr/>
                    <a:lstStyle/>
                    <a:p>
                      <a:r>
                        <a:rPr lang="en-US" dirty="0">
                          <a:latin typeface="Franklin Gothic Book" panose="020B0503020102020204" pitchFamily="34" charset="0"/>
                        </a:rPr>
                        <a:t>May 13, 2021</a:t>
                      </a:r>
                    </a:p>
                  </a:txBody>
                  <a:tcPr/>
                </a:tc>
                <a:tc>
                  <a:txBody>
                    <a:bodyPr/>
                    <a:lstStyle/>
                    <a:p>
                      <a:r>
                        <a:rPr lang="en-US" dirty="0">
                          <a:latin typeface="Franklin Gothic Book" panose="020B0503020102020204" pitchFamily="34" charset="0"/>
                        </a:rPr>
                        <a:t>$115,953.00</a:t>
                      </a:r>
                    </a:p>
                  </a:txBody>
                  <a:tcPr/>
                </a:tc>
                <a:extLst>
                  <a:ext uri="{0D108BD9-81ED-4DB2-BD59-A6C34878D82A}">
                    <a16:rowId xmlns:a16="http://schemas.microsoft.com/office/drawing/2014/main" val="3883069675"/>
                  </a:ext>
                </a:extLst>
              </a:tr>
              <a:tr h="324133">
                <a:tc>
                  <a:txBody>
                    <a:bodyPr/>
                    <a:lstStyle/>
                    <a:p>
                      <a:r>
                        <a:rPr lang="en-US" dirty="0">
                          <a:latin typeface="Franklin Gothic Book" panose="020B0503020102020204" pitchFamily="34" charset="0"/>
                        </a:rPr>
                        <a:t>DR-4605</a:t>
                      </a:r>
                    </a:p>
                  </a:txBody>
                  <a:tcPr/>
                </a:tc>
                <a:tc>
                  <a:txBody>
                    <a:bodyPr/>
                    <a:lstStyle/>
                    <a:p>
                      <a:r>
                        <a:rPr lang="en-US" dirty="0">
                          <a:latin typeface="Franklin Gothic Book" panose="020B0503020102020204" pitchFamily="34" charset="0"/>
                        </a:rPr>
                        <a:t>May 20,2021</a:t>
                      </a:r>
                    </a:p>
                  </a:txBody>
                  <a:tcPr/>
                </a:tc>
                <a:tc>
                  <a:txBody>
                    <a:bodyPr/>
                    <a:lstStyle/>
                    <a:p>
                      <a:r>
                        <a:rPr lang="en-US" dirty="0">
                          <a:latin typeface="Franklin Gothic Book" panose="020B0503020102020204" pitchFamily="34" charset="0"/>
                        </a:rPr>
                        <a:t>$114,953.00</a:t>
                      </a:r>
                    </a:p>
                  </a:txBody>
                  <a:tcPr/>
                </a:tc>
                <a:extLst>
                  <a:ext uri="{0D108BD9-81ED-4DB2-BD59-A6C34878D82A}">
                    <a16:rowId xmlns:a16="http://schemas.microsoft.com/office/drawing/2014/main" val="2491873865"/>
                  </a:ext>
                </a:extLst>
              </a:tr>
              <a:tr h="324133">
                <a:tc>
                  <a:txBody>
                    <a:bodyPr/>
                    <a:lstStyle/>
                    <a:p>
                      <a:r>
                        <a:rPr lang="en-US" dirty="0">
                          <a:latin typeface="Franklin Gothic Book" panose="020B0503020102020204" pitchFamily="34" charset="0"/>
                        </a:rPr>
                        <a:t>DR-4678</a:t>
                      </a:r>
                    </a:p>
                  </a:txBody>
                  <a:tcPr/>
                </a:tc>
                <a:tc>
                  <a:txBody>
                    <a:bodyPr/>
                    <a:lstStyle/>
                    <a:p>
                      <a:r>
                        <a:rPr lang="en-US" dirty="0">
                          <a:latin typeface="Franklin Gothic Book" panose="020B0503020102020204" pitchFamily="34" charset="0"/>
                        </a:rPr>
                        <a:t>November 28, 2022</a:t>
                      </a:r>
                    </a:p>
                  </a:txBody>
                  <a:tcPr/>
                </a:tc>
                <a:tc>
                  <a:txBody>
                    <a:bodyPr/>
                    <a:lstStyle/>
                    <a:p>
                      <a:r>
                        <a:rPr lang="en-US" dirty="0">
                          <a:latin typeface="Franklin Gothic Book" panose="020B0503020102020204" pitchFamily="34" charset="0"/>
                        </a:rPr>
                        <a:t>$72,707.00</a:t>
                      </a:r>
                    </a:p>
                  </a:txBody>
                  <a:tcPr/>
                </a:tc>
                <a:extLst>
                  <a:ext uri="{0D108BD9-81ED-4DB2-BD59-A6C34878D82A}">
                    <a16:rowId xmlns:a16="http://schemas.microsoft.com/office/drawing/2014/main" val="3751670432"/>
                  </a:ext>
                </a:extLst>
              </a:tr>
              <a:tr h="324133">
                <a:tc>
                  <a:txBody>
                    <a:bodyPr/>
                    <a:lstStyle/>
                    <a:p>
                      <a:r>
                        <a:rPr lang="en-US" dirty="0">
                          <a:latin typeface="Franklin Gothic Book" panose="020B0503020102020204" pitchFamily="34" charset="0"/>
                        </a:rPr>
                        <a:t>DR-4679</a:t>
                      </a:r>
                    </a:p>
                  </a:txBody>
                  <a:tcPr/>
                </a:tc>
                <a:tc>
                  <a:txBody>
                    <a:bodyPr/>
                    <a:lstStyle/>
                    <a:p>
                      <a:r>
                        <a:rPr lang="en-US" dirty="0">
                          <a:latin typeface="Franklin Gothic Book" panose="020B0503020102020204" pitchFamily="34" charset="0"/>
                        </a:rPr>
                        <a:t>November 28,2022</a:t>
                      </a:r>
                    </a:p>
                  </a:txBody>
                  <a:tcPr/>
                </a:tc>
                <a:tc>
                  <a:txBody>
                    <a:bodyPr/>
                    <a:lstStyle/>
                    <a:p>
                      <a:r>
                        <a:rPr lang="en-US" dirty="0">
                          <a:latin typeface="Franklin Gothic Book" panose="020B0503020102020204" pitchFamily="34" charset="0"/>
                        </a:rPr>
                        <a:t>$4,455,434.68</a:t>
                      </a:r>
                    </a:p>
                  </a:txBody>
                  <a:tcPr/>
                </a:tc>
                <a:extLst>
                  <a:ext uri="{0D108BD9-81ED-4DB2-BD59-A6C34878D82A}">
                    <a16:rowId xmlns:a16="http://schemas.microsoft.com/office/drawing/2014/main" val="2046874012"/>
                  </a:ext>
                </a:extLst>
              </a:tr>
              <a:tr h="324133">
                <a:tc>
                  <a:txBody>
                    <a:bodyPr/>
                    <a:lstStyle/>
                    <a:p>
                      <a:r>
                        <a:rPr lang="en-US" dirty="0">
                          <a:latin typeface="Franklin Gothic Book" panose="020B0503020102020204" pitchFamily="34" charset="0"/>
                        </a:rPr>
                        <a:t>DR-4756</a:t>
                      </a:r>
                    </a:p>
                  </a:txBody>
                  <a:tcPr/>
                </a:tc>
                <a:tc>
                  <a:txBody>
                    <a:bodyPr/>
                    <a:lstStyle/>
                    <a:p>
                      <a:r>
                        <a:rPr lang="en-US" dirty="0">
                          <a:latin typeface="Franklin Gothic Book" panose="020B0503020102020204" pitchFamily="34" charset="0"/>
                        </a:rPr>
                        <a:t>January 30, 2024</a:t>
                      </a:r>
                    </a:p>
                  </a:txBody>
                  <a:tcPr/>
                </a:tc>
                <a:tc>
                  <a:txBody>
                    <a:bodyPr/>
                    <a:lstStyle/>
                    <a:p>
                      <a:r>
                        <a:rPr lang="en-US" dirty="0">
                          <a:latin typeface="Franklin Gothic Book" panose="020B0503020102020204" pitchFamily="34" charset="0"/>
                        </a:rPr>
                        <a:t>$1,668,243.00</a:t>
                      </a:r>
                    </a:p>
                  </a:txBody>
                  <a:tcPr/>
                </a:tc>
                <a:extLst>
                  <a:ext uri="{0D108BD9-81ED-4DB2-BD59-A6C34878D82A}">
                    <a16:rowId xmlns:a16="http://schemas.microsoft.com/office/drawing/2014/main" val="468169885"/>
                  </a:ext>
                </a:extLst>
              </a:tr>
              <a:tr h="324133">
                <a:tc>
                  <a:txBody>
                    <a:bodyPr/>
                    <a:lstStyle/>
                    <a:p>
                      <a:r>
                        <a:rPr lang="en-US" dirty="0">
                          <a:latin typeface="Franklin Gothic Book" panose="020B0503020102020204" pitchFamily="34" charset="0"/>
                        </a:rPr>
                        <a:t>DR-4783</a:t>
                      </a:r>
                    </a:p>
                  </a:txBody>
                  <a:tcPr/>
                </a:tc>
                <a:tc>
                  <a:txBody>
                    <a:bodyPr/>
                    <a:lstStyle/>
                    <a:p>
                      <a:r>
                        <a:rPr lang="en-US" dirty="0">
                          <a:latin typeface="Franklin Gothic Book" panose="020B0503020102020204" pitchFamily="34" charset="0"/>
                        </a:rPr>
                        <a:t>May 3, 2024</a:t>
                      </a:r>
                    </a:p>
                  </a:txBody>
                  <a:tcPr/>
                </a:tc>
                <a:tc>
                  <a:txBody>
                    <a:bodyPr/>
                    <a:lstStyle/>
                    <a:p>
                      <a:r>
                        <a:rPr lang="en-US" dirty="0">
                          <a:latin typeface="Franklin Gothic Book" panose="020B0503020102020204" pitchFamily="34" charset="0"/>
                        </a:rPr>
                        <a:t>$4,720,161.00</a:t>
                      </a:r>
                    </a:p>
                  </a:txBody>
                  <a:tcPr/>
                </a:tc>
                <a:extLst>
                  <a:ext uri="{0D108BD9-81ED-4DB2-BD59-A6C34878D82A}">
                    <a16:rowId xmlns:a16="http://schemas.microsoft.com/office/drawing/2014/main" val="1000250752"/>
                  </a:ext>
                </a:extLst>
              </a:tr>
              <a:tr h="324133">
                <a:tc>
                  <a:txBody>
                    <a:bodyPr/>
                    <a:lstStyle/>
                    <a:p>
                      <a:r>
                        <a:rPr lang="en-US" dirty="0">
                          <a:latin typeface="Franklin Gothic Book" panose="020B0503020102020204" pitchFamily="34" charset="0"/>
                        </a:rPr>
                        <a:t>DR-4787</a:t>
                      </a:r>
                    </a:p>
                  </a:txBody>
                  <a:tcPr/>
                </a:tc>
                <a:tc>
                  <a:txBody>
                    <a:bodyPr/>
                    <a:lstStyle/>
                    <a:p>
                      <a:r>
                        <a:rPr lang="en-US" dirty="0">
                          <a:latin typeface="Franklin Gothic Book" panose="020B0503020102020204" pitchFamily="34" charset="0"/>
                        </a:rPr>
                        <a:t>May 22, 2024</a:t>
                      </a:r>
                    </a:p>
                  </a:txBody>
                  <a:tcPr/>
                </a:tc>
                <a:tc>
                  <a:txBody>
                    <a:bodyPr/>
                    <a:lstStyle/>
                    <a:p>
                      <a:r>
                        <a:rPr lang="en-US" dirty="0">
                          <a:latin typeface="Franklin Gothic Book" panose="020B0503020102020204" pitchFamily="34" charset="0"/>
                        </a:rPr>
                        <a:t>$2,635,021.00</a:t>
                      </a:r>
                    </a:p>
                  </a:txBody>
                  <a:tcPr/>
                </a:tc>
                <a:extLst>
                  <a:ext uri="{0D108BD9-81ED-4DB2-BD59-A6C34878D82A}">
                    <a16:rowId xmlns:a16="http://schemas.microsoft.com/office/drawing/2014/main" val="144348259"/>
                  </a:ext>
                </a:extLst>
              </a:tr>
              <a:tr h="324133">
                <a:tc>
                  <a:txBody>
                    <a:bodyPr/>
                    <a:lstStyle/>
                    <a:p>
                      <a:r>
                        <a:rPr lang="en-US" dirty="0">
                          <a:latin typeface="Franklin Gothic Book" panose="020B0503020102020204" pitchFamily="34" charset="0"/>
                        </a:rPr>
                        <a:t>DR-4851</a:t>
                      </a:r>
                    </a:p>
                  </a:txBody>
                  <a:tcPr/>
                </a:tc>
                <a:tc>
                  <a:txBody>
                    <a:bodyPr/>
                    <a:lstStyle/>
                    <a:p>
                      <a:r>
                        <a:rPr lang="en-US" dirty="0">
                          <a:latin typeface="Franklin Gothic Book" panose="020B0503020102020204" pitchFamily="34" charset="0"/>
                        </a:rPr>
                        <a:t>December 9,2024</a:t>
                      </a:r>
                    </a:p>
                  </a:txBody>
                  <a:tcPr/>
                </a:tc>
                <a:tc>
                  <a:txBody>
                    <a:bodyPr/>
                    <a:lstStyle/>
                    <a:p>
                      <a:r>
                        <a:rPr lang="en-US" dirty="0">
                          <a:latin typeface="Franklin Gothic Book" panose="020B0503020102020204" pitchFamily="34" charset="0"/>
                        </a:rPr>
                        <a:t>$679,650.00</a:t>
                      </a:r>
                    </a:p>
                  </a:txBody>
                  <a:tcPr/>
                </a:tc>
                <a:extLst>
                  <a:ext uri="{0D108BD9-81ED-4DB2-BD59-A6C34878D82A}">
                    <a16:rowId xmlns:a16="http://schemas.microsoft.com/office/drawing/2014/main" val="4219190958"/>
                  </a:ext>
                </a:extLst>
              </a:tr>
              <a:tr h="324133">
                <a:tc>
                  <a:txBody>
                    <a:bodyPr/>
                    <a:lstStyle/>
                    <a:p>
                      <a:r>
                        <a:rPr lang="en-US" dirty="0">
                          <a:latin typeface="Franklin Gothic Book" panose="020B0503020102020204" pitchFamily="34" charset="0"/>
                        </a:rPr>
                        <a:t>DR-4861</a:t>
                      </a:r>
                    </a:p>
                  </a:txBody>
                  <a:tcPr/>
                </a:tc>
                <a:tc>
                  <a:txBody>
                    <a:bodyPr/>
                    <a:lstStyle/>
                    <a:p>
                      <a:r>
                        <a:rPr lang="en-US" dirty="0">
                          <a:latin typeface="Franklin Gothic Book" panose="020B0503020102020204" pitchFamily="34" charset="0"/>
                        </a:rPr>
                        <a:t>February 25,2025</a:t>
                      </a:r>
                    </a:p>
                  </a:txBody>
                  <a:tcPr/>
                </a:tc>
                <a:tc>
                  <a:txBody>
                    <a:bodyPr/>
                    <a:lstStyle/>
                    <a:p>
                      <a:r>
                        <a:rPr lang="en-US" dirty="0">
                          <a:latin typeface="Franklin Gothic Book" panose="020B0503020102020204" pitchFamily="34" charset="0"/>
                        </a:rPr>
                        <a:t>$6,779,101.00</a:t>
                      </a:r>
                    </a:p>
                  </a:txBody>
                  <a:tcPr/>
                </a:tc>
                <a:extLst>
                  <a:ext uri="{0D108BD9-81ED-4DB2-BD59-A6C34878D82A}">
                    <a16:rowId xmlns:a16="http://schemas.microsoft.com/office/drawing/2014/main" val="412540693"/>
                  </a:ext>
                </a:extLst>
              </a:tr>
            </a:tbl>
          </a:graphicData>
        </a:graphic>
      </p:graphicFrame>
      <p:sp>
        <p:nvSpPr>
          <p:cNvPr id="6" name="Title 1">
            <a:extLst>
              <a:ext uri="{FF2B5EF4-FFF2-40B4-BE49-F238E27FC236}">
                <a16:creationId xmlns:a16="http://schemas.microsoft.com/office/drawing/2014/main" id="{28D39B3D-FD5A-8423-F54E-054FC670D4B4}"/>
              </a:ext>
            </a:extLst>
          </p:cNvPr>
          <p:cNvSpPr txBox="1">
            <a:spLocks/>
          </p:cNvSpPr>
          <p:nvPr/>
        </p:nvSpPr>
        <p:spPr>
          <a:xfrm>
            <a:off x="838200" y="136525"/>
            <a:ext cx="10515600" cy="58593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dirty="0">
                <a:solidFill>
                  <a:schemeClr val="accent1"/>
                </a:solidFill>
                <a:latin typeface="Franklin Gothic Medium" panose="020B0603020102020204" pitchFamily="34" charset="0"/>
              </a:rPr>
              <a:t>Major Disaster Declarations in West Virginia</a:t>
            </a:r>
          </a:p>
        </p:txBody>
      </p:sp>
    </p:spTree>
    <p:extLst>
      <p:ext uri="{BB962C8B-B14F-4D97-AF65-F5344CB8AC3E}">
        <p14:creationId xmlns:p14="http://schemas.microsoft.com/office/powerpoint/2010/main" val="308493187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3E5A98-D420-38FB-39D0-64E977B017BE}"/>
            </a:ext>
          </a:extLst>
        </p:cNvPr>
        <p:cNvGrpSpPr/>
        <p:nvPr/>
      </p:nvGrpSpPr>
      <p:grpSpPr>
        <a:xfrm>
          <a:off x="0" y="0"/>
          <a:ext cx="0" cy="0"/>
          <a:chOff x="0" y="0"/>
          <a:chExt cx="0" cy="0"/>
        </a:xfrm>
      </p:grpSpPr>
      <p:pic>
        <p:nvPicPr>
          <p:cNvPr id="4" name="Picture 3" descr="Map">
            <a:extLst>
              <a:ext uri="{FF2B5EF4-FFF2-40B4-BE49-F238E27FC236}">
                <a16:creationId xmlns:a16="http://schemas.microsoft.com/office/drawing/2014/main" id="{678FD4C7-31C2-9D4F-358C-A7F50022095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97362" y="1526536"/>
            <a:ext cx="7684838" cy="3583195"/>
          </a:xfrm>
          <a:prstGeom prst="rect">
            <a:avLst/>
          </a:prstGeom>
        </p:spPr>
      </p:pic>
      <p:sp>
        <p:nvSpPr>
          <p:cNvPr id="2" name="Slide Number Placeholder 1">
            <a:extLst>
              <a:ext uri="{FF2B5EF4-FFF2-40B4-BE49-F238E27FC236}">
                <a16:creationId xmlns:a16="http://schemas.microsoft.com/office/drawing/2014/main" id="{0F007494-C2A6-3B73-59A6-F32677128CB2}"/>
              </a:ext>
            </a:extLst>
          </p:cNvPr>
          <p:cNvSpPr>
            <a:spLocks noGrp="1"/>
          </p:cNvSpPr>
          <p:nvPr>
            <p:ph type="sldNum" sz="quarter" idx="12"/>
          </p:nvPr>
        </p:nvSpPr>
        <p:spPr/>
        <p:txBody>
          <a:bodyPr/>
          <a:lstStyle/>
          <a:p>
            <a:fld id="{6419472E-0FDD-4047-83EF-3D77A9D21403}" type="slidenum">
              <a:rPr lang="en-US" smtClean="0"/>
              <a:t>6</a:t>
            </a:fld>
            <a:endParaRPr lang="en-US" dirty="0"/>
          </a:p>
        </p:txBody>
      </p:sp>
      <p:sp>
        <p:nvSpPr>
          <p:cNvPr id="8" name="Title 1">
            <a:extLst>
              <a:ext uri="{FF2B5EF4-FFF2-40B4-BE49-F238E27FC236}">
                <a16:creationId xmlns:a16="http://schemas.microsoft.com/office/drawing/2014/main" id="{66F3FF2E-BC04-CD5C-5F48-9925257D61C2}"/>
              </a:ext>
            </a:extLst>
          </p:cNvPr>
          <p:cNvSpPr txBox="1">
            <a:spLocks/>
          </p:cNvSpPr>
          <p:nvPr/>
        </p:nvSpPr>
        <p:spPr>
          <a:xfrm>
            <a:off x="838200" y="536753"/>
            <a:ext cx="10515600" cy="58593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dirty="0">
                <a:solidFill>
                  <a:schemeClr val="accent1"/>
                </a:solidFill>
                <a:latin typeface="Franklin Gothic Medium" panose="020B0603020102020204" pitchFamily="34" charset="0"/>
              </a:rPr>
              <a:t>Landslides: Continuing Hazard In West Virginia </a:t>
            </a:r>
          </a:p>
        </p:txBody>
      </p:sp>
    </p:spTree>
    <p:extLst>
      <p:ext uri="{BB962C8B-B14F-4D97-AF65-F5344CB8AC3E}">
        <p14:creationId xmlns:p14="http://schemas.microsoft.com/office/powerpoint/2010/main" val="361095497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8858FD-E380-5657-92C7-D632A1CD55C6}"/>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01DDB0A-0E7E-33E0-E2ED-51CB39BDD537}"/>
              </a:ext>
            </a:extLst>
          </p:cNvPr>
          <p:cNvSpPr>
            <a:spLocks noGrp="1"/>
          </p:cNvSpPr>
          <p:nvPr>
            <p:ph type="sldNum" sz="quarter" idx="12"/>
          </p:nvPr>
        </p:nvSpPr>
        <p:spPr/>
        <p:txBody>
          <a:bodyPr/>
          <a:lstStyle/>
          <a:p>
            <a:fld id="{6419472E-0FDD-4047-83EF-3D77A9D21403}" type="slidenum">
              <a:rPr lang="en-US" smtClean="0"/>
              <a:t>7</a:t>
            </a:fld>
            <a:endParaRPr lang="en-US" dirty="0"/>
          </a:p>
        </p:txBody>
      </p:sp>
      <p:sp>
        <p:nvSpPr>
          <p:cNvPr id="6" name="TextBox 5">
            <a:extLst>
              <a:ext uri="{FF2B5EF4-FFF2-40B4-BE49-F238E27FC236}">
                <a16:creationId xmlns:a16="http://schemas.microsoft.com/office/drawing/2014/main" id="{7711168B-F41B-4964-4463-49E9156969EC}"/>
              </a:ext>
            </a:extLst>
          </p:cNvPr>
          <p:cNvSpPr txBox="1"/>
          <p:nvPr/>
        </p:nvSpPr>
        <p:spPr>
          <a:xfrm>
            <a:off x="1030304" y="542287"/>
            <a:ext cx="9385053" cy="584775"/>
          </a:xfrm>
          <a:prstGeom prst="rect">
            <a:avLst/>
          </a:prstGeom>
          <a:noFill/>
        </p:spPr>
        <p:txBody>
          <a:bodyPr wrap="square">
            <a:spAutoFit/>
          </a:bodyPr>
          <a:lstStyle/>
          <a:p>
            <a:pPr algn="ctr"/>
            <a:r>
              <a:rPr lang="en-US" sz="3200" dirty="0">
                <a:solidFill>
                  <a:schemeClr val="accent1"/>
                </a:solidFill>
                <a:latin typeface="Franklin Gothic Medium" panose="020B0603020102020204" pitchFamily="34" charset="0"/>
              </a:rPr>
              <a:t>Hazard Mitigation Grant Program (HMGP)</a:t>
            </a:r>
          </a:p>
        </p:txBody>
      </p:sp>
      <p:sp>
        <p:nvSpPr>
          <p:cNvPr id="10" name="TextBox 9">
            <a:extLst>
              <a:ext uri="{FF2B5EF4-FFF2-40B4-BE49-F238E27FC236}">
                <a16:creationId xmlns:a16="http://schemas.microsoft.com/office/drawing/2014/main" id="{7495E176-FD89-AB0F-C3A3-0464DA463F55}"/>
              </a:ext>
            </a:extLst>
          </p:cNvPr>
          <p:cNvSpPr txBox="1"/>
          <p:nvPr/>
        </p:nvSpPr>
        <p:spPr>
          <a:xfrm>
            <a:off x="1030304" y="1530802"/>
            <a:ext cx="10131392" cy="4272965"/>
          </a:xfrm>
          <a:prstGeom prst="rect">
            <a:avLst/>
          </a:prstGeom>
          <a:noFill/>
        </p:spPr>
        <p:txBody>
          <a:bodyPr wrap="square">
            <a:spAutoFit/>
          </a:bodyPr>
          <a:lstStyle/>
          <a:p>
            <a:pPr marL="342900" marR="0" lvl="0" indent="-347472" algn="just" defTabSz="457200" rtl="0" eaLnBrk="1" fontAlgn="auto" latinLnBrk="0" hangingPunct="1">
              <a:lnSpc>
                <a:spcPts val="2600"/>
              </a:lnSpc>
              <a:spcBef>
                <a:spcPts val="1000"/>
              </a:spcBef>
              <a:spcAft>
                <a:spcPts val="0"/>
              </a:spcAft>
              <a:buSzTx/>
              <a:buFont typeface="Arial" panose="020B0604020202020204" pitchFamily="34" charset="0"/>
              <a:buChar char="•"/>
              <a:tabLst/>
              <a:defRPr/>
            </a:pPr>
            <a:r>
              <a:rPr kumimoji="0" lang="en-US" sz="2400" b="0" i="0" u="none" strike="noStrike" kern="1200" cap="none" spc="0" normalizeH="0" baseline="0" noProof="0" dirty="0">
                <a:ln>
                  <a:noFill/>
                </a:ln>
                <a:solidFill>
                  <a:srgbClr val="1B1B1B"/>
                </a:solidFill>
                <a:effectLst/>
                <a:uLnTx/>
                <a:uFillTx/>
                <a:latin typeface="Franklin Gothic Book" panose="020B0503020102020204"/>
                <a:ea typeface="+mn-ea"/>
                <a:cs typeface="+mn-cs"/>
              </a:rPr>
              <a:t>This grant funding is available after a presidentially declared disaster and is 15% of the estimated </a:t>
            </a:r>
            <a:r>
              <a:rPr kumimoji="0" lang="en-US" sz="2400" b="0" i="0" u="none" strike="noStrike" kern="1200" cap="none" spc="0" normalizeH="0" baseline="0" noProof="0" dirty="0">
                <a:ln>
                  <a:noFill/>
                </a:ln>
                <a:solidFill>
                  <a:srgbClr val="000000"/>
                </a:solidFill>
                <a:effectLst/>
                <a:uLnTx/>
                <a:uFillTx/>
                <a:latin typeface="Franklin Gothic Book" panose="020B0503020102020204"/>
                <a:ea typeface="+mn-ea"/>
                <a:cs typeface="+mn-cs"/>
              </a:rPr>
              <a:t>aggregate amounts of disaster assistance provided through Public Assistance and Individual Assistance programs.</a:t>
            </a:r>
          </a:p>
          <a:p>
            <a:pPr marL="342900" marR="0" lvl="0" indent="-342900" algn="just" defTabSz="457200" rtl="0" eaLnBrk="1" fontAlgn="auto" latinLnBrk="0" hangingPunct="1">
              <a:lnSpc>
                <a:spcPts val="2600"/>
              </a:lnSpc>
              <a:spcBef>
                <a:spcPts val="1000"/>
              </a:spcBef>
              <a:spcAft>
                <a:spcPts val="0"/>
              </a:spcAft>
              <a:buSzTx/>
              <a:buFont typeface="Arial" panose="020B0604020202020204" pitchFamily="34" charset="0"/>
              <a:buChar char="•"/>
              <a:tabLst/>
              <a:defRPr/>
            </a:pPr>
            <a:r>
              <a:rPr kumimoji="0" lang="en-US" sz="2400" b="0" i="0" u="none" strike="noStrike" kern="1200" cap="none" spc="0" normalizeH="0" baseline="0" noProof="0" dirty="0">
                <a:ln>
                  <a:noFill/>
                </a:ln>
                <a:solidFill>
                  <a:srgbClr val="1B1B1B"/>
                </a:solidFill>
                <a:effectLst/>
                <a:uLnTx/>
                <a:uFillTx/>
                <a:latin typeface="Franklin Gothic Book" panose="020B0503020102020204"/>
                <a:ea typeface="+mn-ea"/>
                <a:cs typeface="+mn-cs"/>
              </a:rPr>
              <a:t>State, local, tribal and territorial governments can use the grant to develop hazard mitigation plans or rebuild their communities in a way that reduces, or mitigates, future disaster losses.</a:t>
            </a:r>
          </a:p>
          <a:p>
            <a:pPr marL="342900" marR="0" lvl="0" indent="-347472" algn="just" defTabSz="457200" rtl="0" eaLnBrk="1" fontAlgn="auto" latinLnBrk="0" hangingPunct="1">
              <a:lnSpc>
                <a:spcPts val="2600"/>
              </a:lnSpc>
              <a:spcBef>
                <a:spcPts val="1000"/>
              </a:spcBef>
              <a:spcAft>
                <a:spcPts val="0"/>
              </a:spcAft>
              <a:buSzTx/>
              <a:buFont typeface="Arial" panose="020B0604020202020204" pitchFamily="34" charset="0"/>
              <a:buChar char="•"/>
              <a:tabLst/>
              <a:defRPr/>
            </a:pPr>
            <a:r>
              <a:rPr kumimoji="0" lang="en-US" sz="2400" b="0" i="0" u="none" strike="noStrike" kern="1200" cap="none" spc="0" normalizeH="0" baseline="0" noProof="0" dirty="0">
                <a:ln>
                  <a:noFill/>
                </a:ln>
                <a:solidFill>
                  <a:srgbClr val="1B1B1B"/>
                </a:solidFill>
                <a:effectLst/>
                <a:uLnTx/>
                <a:uFillTx/>
                <a:latin typeface="Franklin Gothic Book" panose="020B0503020102020204"/>
                <a:ea typeface="+mn-ea"/>
                <a:cs typeface="+mn-cs"/>
              </a:rPr>
              <a:t>Homeowners and businesses cannot apply for a grant. However, a local community may apply for funding on their behalf.</a:t>
            </a:r>
          </a:p>
          <a:p>
            <a:pPr marL="342900" marR="0" lvl="0" indent="-347472" algn="just" defTabSz="457200" rtl="0" eaLnBrk="1" fontAlgn="auto" latinLnBrk="0" hangingPunct="1">
              <a:lnSpc>
                <a:spcPts val="2600"/>
              </a:lnSpc>
              <a:spcBef>
                <a:spcPts val="1000"/>
              </a:spcBef>
              <a:spcAft>
                <a:spcPts val="0"/>
              </a:spcAft>
              <a:buSzTx/>
              <a:buFont typeface="Arial" panose="020B0604020202020204" pitchFamily="34" charset="0"/>
              <a:buChar char="•"/>
              <a:tabLst/>
              <a:defRPr/>
            </a:pPr>
            <a:r>
              <a:rPr kumimoji="0" lang="en-US" sz="2400" b="0" i="0" u="none" strike="noStrike" kern="1200" cap="none" spc="0" normalizeH="0" baseline="0" noProof="0" dirty="0">
                <a:ln>
                  <a:noFill/>
                </a:ln>
                <a:solidFill>
                  <a:srgbClr val="1B1B1B"/>
                </a:solidFill>
                <a:effectLst/>
                <a:uLnTx/>
                <a:uFillTx/>
                <a:latin typeface="Franklin Gothic Book" panose="020B0503020102020204"/>
                <a:ea typeface="+mn-ea"/>
                <a:cs typeface="+mn-cs"/>
              </a:rPr>
              <a:t>All state, local, tribal and territorial governments must develop and adopt hazard mitigation plans to receive hazard mitigation grant funding. </a:t>
            </a:r>
          </a:p>
          <a:p>
            <a:pPr marL="1257300" lvl="2" indent="-347472" algn="just" defTabSz="457200">
              <a:lnSpc>
                <a:spcPts val="2600"/>
              </a:lnSpc>
              <a:spcBef>
                <a:spcPts val="1000"/>
              </a:spcBef>
              <a:buFont typeface="Arial" panose="020B0604020202020204" pitchFamily="34" charset="0"/>
              <a:buChar char="•"/>
              <a:defRPr/>
            </a:pPr>
            <a:r>
              <a:rPr lang="en-US" sz="2400" dirty="0">
                <a:solidFill>
                  <a:srgbClr val="1B1B1B"/>
                </a:solidFill>
                <a:latin typeface="Franklin Gothic Book" panose="020B0503020102020204"/>
              </a:rPr>
              <a:t>All WV regions have approved HM plans!</a:t>
            </a:r>
            <a:endParaRPr kumimoji="0" lang="en-US" sz="2400" b="0" i="0" u="none" strike="noStrike" kern="1200" cap="none" spc="0" normalizeH="0" baseline="0" noProof="0" dirty="0">
              <a:ln>
                <a:noFill/>
              </a:ln>
              <a:solidFill>
                <a:srgbClr val="363636"/>
              </a:solidFill>
              <a:effectLst/>
              <a:uLnTx/>
              <a:uFillTx/>
            </a:endParaRPr>
          </a:p>
        </p:txBody>
      </p:sp>
    </p:spTree>
    <p:extLst>
      <p:ext uri="{BB962C8B-B14F-4D97-AF65-F5344CB8AC3E}">
        <p14:creationId xmlns:p14="http://schemas.microsoft.com/office/powerpoint/2010/main" val="428303738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3">
            <a:extLst>
              <a:ext uri="{FF2B5EF4-FFF2-40B4-BE49-F238E27FC236}">
                <a16:creationId xmlns:a16="http://schemas.microsoft.com/office/drawing/2014/main" id="{1BD37A0E-E79F-8F3C-6B3F-1E421B493A00}"/>
              </a:ext>
            </a:extLst>
          </p:cNvPr>
          <p:cNvPicPr>
            <a:picLocks noChangeAspect="1"/>
          </p:cNvPicPr>
          <p:nvPr/>
        </p:nvPicPr>
        <p:blipFill rotWithShape="1">
          <a:blip r:embed="rId2"/>
          <a:srcRect l="3478" t="9114" r="18159" b="3042"/>
          <a:stretch/>
        </p:blipFill>
        <p:spPr>
          <a:xfrm>
            <a:off x="3248885" y="1419808"/>
            <a:ext cx="5694219" cy="3200401"/>
          </a:xfrm>
          <a:prstGeom prst="rect">
            <a:avLst/>
          </a:prstGeom>
        </p:spPr>
      </p:pic>
      <p:sp>
        <p:nvSpPr>
          <p:cNvPr id="2" name="Slide Number Placeholder 1">
            <a:extLst>
              <a:ext uri="{FF2B5EF4-FFF2-40B4-BE49-F238E27FC236}">
                <a16:creationId xmlns:a16="http://schemas.microsoft.com/office/drawing/2014/main" id="{0E9311E4-9BD4-D42A-BA48-57297D048BF6}"/>
              </a:ext>
            </a:extLst>
          </p:cNvPr>
          <p:cNvSpPr>
            <a:spLocks noGrp="1"/>
          </p:cNvSpPr>
          <p:nvPr>
            <p:ph type="sldNum" sz="quarter" idx="12"/>
          </p:nvPr>
        </p:nvSpPr>
        <p:spPr/>
        <p:txBody>
          <a:bodyPr/>
          <a:lstStyle/>
          <a:p>
            <a:fld id="{6419472E-0FDD-4047-83EF-3D77A9D21403}" type="slidenum">
              <a:rPr lang="en-US" smtClean="0"/>
              <a:t>8</a:t>
            </a:fld>
            <a:endParaRPr lang="en-US" dirty="0"/>
          </a:p>
        </p:txBody>
      </p:sp>
      <p:sp>
        <p:nvSpPr>
          <p:cNvPr id="6" name="TextBox 5">
            <a:extLst>
              <a:ext uri="{FF2B5EF4-FFF2-40B4-BE49-F238E27FC236}">
                <a16:creationId xmlns:a16="http://schemas.microsoft.com/office/drawing/2014/main" id="{ADDF5124-45D2-C8FF-991E-2C46DA5231B8}"/>
              </a:ext>
            </a:extLst>
          </p:cNvPr>
          <p:cNvSpPr txBox="1"/>
          <p:nvPr/>
        </p:nvSpPr>
        <p:spPr>
          <a:xfrm>
            <a:off x="773875" y="470875"/>
            <a:ext cx="10652226" cy="584775"/>
          </a:xfrm>
          <a:prstGeom prst="rect">
            <a:avLst/>
          </a:prstGeom>
          <a:noFill/>
        </p:spPr>
        <p:txBody>
          <a:bodyPr wrap="square">
            <a:spAutoFit/>
          </a:bodyPr>
          <a:lstStyle/>
          <a:p>
            <a:pPr algn="ctr"/>
            <a:r>
              <a:rPr kumimoji="0" lang="en-US" sz="3200" b="0" i="0" u="none" strike="noStrike" kern="1200" cap="none" spc="0" normalizeH="0" baseline="0" noProof="0" dirty="0">
                <a:ln>
                  <a:noFill/>
                </a:ln>
                <a:solidFill>
                  <a:schemeClr val="accent1"/>
                </a:solidFill>
                <a:effectLst/>
                <a:uLnTx/>
                <a:uFillTx/>
                <a:latin typeface="Franklin Gothic Medium" panose="020B0603020102020204" pitchFamily="34" charset="0"/>
                <a:ea typeface="+mj-ea"/>
                <a:cs typeface="+mj-cs"/>
              </a:rPr>
              <a:t>Cost Share Requirement</a:t>
            </a:r>
            <a:endParaRPr lang="en-US" sz="3200" dirty="0">
              <a:solidFill>
                <a:schemeClr val="accent1"/>
              </a:solidFill>
              <a:latin typeface="Franklin Gothic Medium" panose="020B0603020102020204" pitchFamily="34" charset="0"/>
            </a:endParaRPr>
          </a:p>
        </p:txBody>
      </p:sp>
      <p:sp>
        <p:nvSpPr>
          <p:cNvPr id="10" name="Oval 9">
            <a:extLst>
              <a:ext uri="{FF2B5EF4-FFF2-40B4-BE49-F238E27FC236}">
                <a16:creationId xmlns:a16="http://schemas.microsoft.com/office/drawing/2014/main" id="{08F37082-B310-31FE-1A86-153EFFCF9AA9}"/>
              </a:ext>
            </a:extLst>
          </p:cNvPr>
          <p:cNvSpPr/>
          <p:nvPr/>
        </p:nvSpPr>
        <p:spPr>
          <a:xfrm>
            <a:off x="1606915" y="4148460"/>
            <a:ext cx="1567543" cy="1239981"/>
          </a:xfrm>
          <a:prstGeom prst="ellipse">
            <a:avLst/>
          </a:prstGeom>
          <a:solidFill>
            <a:srgbClr val="4EA72E">
              <a:lumMod val="50000"/>
            </a:srgbClr>
          </a:solidFill>
          <a:ln w="19050" cap="flat" cmpd="sng" algn="ctr">
            <a:solidFill>
              <a:srgbClr val="4EA72E">
                <a:lumMod val="7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noProof="0" dirty="0">
                <a:ln>
                  <a:noFill/>
                </a:ln>
                <a:solidFill>
                  <a:prstClr val="white"/>
                </a:solidFill>
                <a:effectLst/>
                <a:uLnTx/>
                <a:uFillTx/>
                <a:latin typeface="Aptos" panose="02110004020202020204"/>
                <a:ea typeface="+mn-ea"/>
                <a:cs typeface="+mn-cs"/>
              </a:rPr>
              <a:t>5 % </a:t>
            </a:r>
          </a:p>
        </p:txBody>
      </p:sp>
      <p:sp>
        <p:nvSpPr>
          <p:cNvPr id="11" name="TextBox 10">
            <a:extLst>
              <a:ext uri="{FF2B5EF4-FFF2-40B4-BE49-F238E27FC236}">
                <a16:creationId xmlns:a16="http://schemas.microsoft.com/office/drawing/2014/main" id="{EE8062BB-C357-6E70-635A-164E11E86343}"/>
              </a:ext>
            </a:extLst>
          </p:cNvPr>
          <p:cNvSpPr txBox="1"/>
          <p:nvPr/>
        </p:nvSpPr>
        <p:spPr>
          <a:xfrm>
            <a:off x="3248885" y="4378868"/>
            <a:ext cx="6801093" cy="923330"/>
          </a:xfrm>
          <a:prstGeom prst="rect">
            <a:avLst/>
          </a:prstGeom>
          <a:noFill/>
        </p:spPr>
        <p:txBody>
          <a:bodyPr wrap="none" rtlCol="0">
            <a:spAutoFit/>
          </a:bodyPr>
          <a:lstStyle/>
          <a:p>
            <a:r>
              <a:rPr lang="en-US" b="1" dirty="0">
                <a:solidFill>
                  <a:prstClr val="black"/>
                </a:solidFill>
                <a:latin typeface="Franklin Gothic Book" panose="020B0503020102020204" pitchFamily="34" charset="0"/>
              </a:rPr>
              <a:t>Sub-Recipient Management Costs: </a:t>
            </a:r>
            <a:r>
              <a:rPr lang="en-US" dirty="0">
                <a:solidFill>
                  <a:prstClr val="black"/>
                </a:solidFill>
                <a:latin typeface="Franklin Gothic Book" panose="020B0503020102020204" pitchFamily="34" charset="0"/>
              </a:rPr>
              <a:t>(SRMC) 100% Federally Funded</a:t>
            </a:r>
          </a:p>
          <a:p>
            <a:r>
              <a:rPr lang="en-US" dirty="0">
                <a:solidFill>
                  <a:prstClr val="black"/>
                </a:solidFill>
                <a:latin typeface="Franklin Gothic Book" panose="020B0503020102020204" pitchFamily="34" charset="0"/>
              </a:rPr>
              <a:t>The SMRC is 5% of the total project award provided externally of the </a:t>
            </a:r>
          </a:p>
          <a:p>
            <a:r>
              <a:rPr lang="en-US" dirty="0">
                <a:solidFill>
                  <a:prstClr val="black"/>
                </a:solidFill>
                <a:latin typeface="Franklin Gothic Book" panose="020B0503020102020204" pitchFamily="34" charset="0"/>
              </a:rPr>
              <a:t>project budget and is for sub-recipient grant management activities.</a:t>
            </a:r>
          </a:p>
        </p:txBody>
      </p:sp>
      <p:sp>
        <p:nvSpPr>
          <p:cNvPr id="12" name="TextBox 11">
            <a:extLst>
              <a:ext uri="{FF2B5EF4-FFF2-40B4-BE49-F238E27FC236}">
                <a16:creationId xmlns:a16="http://schemas.microsoft.com/office/drawing/2014/main" id="{0E6C85F2-98CA-7B90-1A10-C80BDFBF3DEA}"/>
              </a:ext>
            </a:extLst>
          </p:cNvPr>
          <p:cNvSpPr txBox="1"/>
          <p:nvPr/>
        </p:nvSpPr>
        <p:spPr>
          <a:xfrm>
            <a:off x="898315" y="5438138"/>
            <a:ext cx="10395361" cy="646331"/>
          </a:xfrm>
          <a:prstGeom prst="rect">
            <a:avLst/>
          </a:prstGeom>
          <a:noFill/>
        </p:spPr>
        <p:txBody>
          <a:bodyPr wrap="square" rtlCol="0">
            <a:spAutoFit/>
          </a:bodyPr>
          <a:lstStyle/>
          <a:p>
            <a:r>
              <a:rPr lang="en-US" i="1" dirty="0">
                <a:solidFill>
                  <a:prstClr val="black"/>
                </a:solidFill>
              </a:rPr>
              <a:t>COST SHARE Example:  Total project Award $250k  ($62,500 Non-Federal Share + $187,500 Federal Share) and SRMC of $12,500 100% Federally funded</a:t>
            </a:r>
          </a:p>
        </p:txBody>
      </p:sp>
      <p:sp>
        <p:nvSpPr>
          <p:cNvPr id="13" name="TextBox 12">
            <a:extLst>
              <a:ext uri="{FF2B5EF4-FFF2-40B4-BE49-F238E27FC236}">
                <a16:creationId xmlns:a16="http://schemas.microsoft.com/office/drawing/2014/main" id="{D5A38B07-5790-3382-EE10-07A34076B6C8}"/>
              </a:ext>
            </a:extLst>
          </p:cNvPr>
          <p:cNvSpPr txBox="1"/>
          <p:nvPr/>
        </p:nvSpPr>
        <p:spPr>
          <a:xfrm>
            <a:off x="4633252" y="1752555"/>
            <a:ext cx="862737" cy="523220"/>
          </a:xfrm>
          <a:prstGeom prst="rect">
            <a:avLst/>
          </a:prstGeom>
          <a:noFill/>
        </p:spPr>
        <p:txBody>
          <a:bodyPr wrap="none" rtlCol="0">
            <a:spAutoFit/>
          </a:bodyPr>
          <a:lstStyle/>
          <a:p>
            <a:r>
              <a:rPr lang="en-US" sz="2800" b="1" dirty="0">
                <a:solidFill>
                  <a:schemeClr val="bg1"/>
                </a:solidFill>
                <a:latin typeface="Franklin Gothic Book" panose="020B0503020102020204" pitchFamily="34" charset="0"/>
              </a:rPr>
              <a:t>25%</a:t>
            </a:r>
          </a:p>
        </p:txBody>
      </p:sp>
      <p:sp>
        <p:nvSpPr>
          <p:cNvPr id="14" name="TextBox 13">
            <a:extLst>
              <a:ext uri="{FF2B5EF4-FFF2-40B4-BE49-F238E27FC236}">
                <a16:creationId xmlns:a16="http://schemas.microsoft.com/office/drawing/2014/main" id="{D9C325A1-386B-4714-4342-E8780C051628}"/>
              </a:ext>
            </a:extLst>
          </p:cNvPr>
          <p:cNvSpPr txBox="1"/>
          <p:nvPr/>
        </p:nvSpPr>
        <p:spPr>
          <a:xfrm>
            <a:off x="6740836" y="2521343"/>
            <a:ext cx="862737" cy="523220"/>
          </a:xfrm>
          <a:prstGeom prst="rect">
            <a:avLst/>
          </a:prstGeom>
          <a:noFill/>
        </p:spPr>
        <p:txBody>
          <a:bodyPr wrap="none" rtlCol="0">
            <a:spAutoFit/>
          </a:bodyPr>
          <a:lstStyle/>
          <a:p>
            <a:r>
              <a:rPr lang="en-US" sz="2800" b="1" dirty="0">
                <a:solidFill>
                  <a:schemeClr val="bg1"/>
                </a:solidFill>
                <a:latin typeface="Franklin Gothic Book" panose="020B0503020102020204" pitchFamily="34" charset="0"/>
              </a:rPr>
              <a:t>75%</a:t>
            </a:r>
          </a:p>
        </p:txBody>
      </p:sp>
      <p:sp>
        <p:nvSpPr>
          <p:cNvPr id="3" name="TextBox 2">
            <a:extLst>
              <a:ext uri="{FF2B5EF4-FFF2-40B4-BE49-F238E27FC236}">
                <a16:creationId xmlns:a16="http://schemas.microsoft.com/office/drawing/2014/main" id="{2228EA7A-69CC-5C81-AB79-8ED6E1735B5A}"/>
              </a:ext>
            </a:extLst>
          </p:cNvPr>
          <p:cNvSpPr txBox="1"/>
          <p:nvPr/>
        </p:nvSpPr>
        <p:spPr>
          <a:xfrm>
            <a:off x="3667269" y="2148123"/>
            <a:ext cx="2488374" cy="369332"/>
          </a:xfrm>
          <a:prstGeom prst="rect">
            <a:avLst/>
          </a:prstGeom>
          <a:noFill/>
        </p:spPr>
        <p:txBody>
          <a:bodyPr wrap="none" rtlCol="0">
            <a:spAutoFit/>
          </a:bodyPr>
          <a:lstStyle/>
          <a:p>
            <a:r>
              <a:rPr lang="en-US" dirty="0">
                <a:latin typeface="Franklin Gothic Book" panose="020B0503020102020204" pitchFamily="34" charset="0"/>
              </a:rPr>
              <a:t>Non-Federal Cost Share</a:t>
            </a:r>
          </a:p>
        </p:txBody>
      </p:sp>
      <p:sp>
        <p:nvSpPr>
          <p:cNvPr id="4" name="TextBox 3">
            <a:extLst>
              <a:ext uri="{FF2B5EF4-FFF2-40B4-BE49-F238E27FC236}">
                <a16:creationId xmlns:a16="http://schemas.microsoft.com/office/drawing/2014/main" id="{4C36E258-13A4-3637-A74D-784D6A2EC87F}"/>
              </a:ext>
            </a:extLst>
          </p:cNvPr>
          <p:cNvSpPr txBox="1"/>
          <p:nvPr/>
        </p:nvSpPr>
        <p:spPr>
          <a:xfrm>
            <a:off x="6155643" y="2947029"/>
            <a:ext cx="2033121" cy="369332"/>
          </a:xfrm>
          <a:prstGeom prst="rect">
            <a:avLst/>
          </a:prstGeom>
          <a:noFill/>
        </p:spPr>
        <p:txBody>
          <a:bodyPr wrap="none" rtlCol="0">
            <a:spAutoFit/>
          </a:bodyPr>
          <a:lstStyle/>
          <a:p>
            <a:r>
              <a:rPr lang="en-US" dirty="0">
                <a:latin typeface="Franklin Gothic Book" panose="020B0503020102020204" pitchFamily="34" charset="0"/>
              </a:rPr>
              <a:t>Federal Cost Share</a:t>
            </a:r>
          </a:p>
        </p:txBody>
      </p:sp>
    </p:spTree>
    <p:extLst>
      <p:ext uri="{BB962C8B-B14F-4D97-AF65-F5344CB8AC3E}">
        <p14:creationId xmlns:p14="http://schemas.microsoft.com/office/powerpoint/2010/main" val="30351401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E9311E4-9BD4-D42A-BA48-57297D048BF6}"/>
              </a:ext>
            </a:extLst>
          </p:cNvPr>
          <p:cNvSpPr>
            <a:spLocks noGrp="1"/>
          </p:cNvSpPr>
          <p:nvPr>
            <p:ph type="sldNum" sz="quarter" idx="12"/>
          </p:nvPr>
        </p:nvSpPr>
        <p:spPr/>
        <p:txBody>
          <a:bodyPr/>
          <a:lstStyle/>
          <a:p>
            <a:fld id="{6419472E-0FDD-4047-83EF-3D77A9D21403}" type="slidenum">
              <a:rPr lang="en-US" smtClean="0"/>
              <a:t>9</a:t>
            </a:fld>
            <a:endParaRPr lang="en-US" dirty="0"/>
          </a:p>
        </p:txBody>
      </p:sp>
      <p:sp>
        <p:nvSpPr>
          <p:cNvPr id="9" name="TextBox 8">
            <a:extLst>
              <a:ext uri="{FF2B5EF4-FFF2-40B4-BE49-F238E27FC236}">
                <a16:creationId xmlns:a16="http://schemas.microsoft.com/office/drawing/2014/main" id="{411180B0-BA74-3E99-8D96-AE49B165A528}"/>
              </a:ext>
            </a:extLst>
          </p:cNvPr>
          <p:cNvSpPr txBox="1"/>
          <p:nvPr/>
        </p:nvSpPr>
        <p:spPr>
          <a:xfrm>
            <a:off x="3047198" y="490217"/>
            <a:ext cx="6097604" cy="58477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chemeClr val="accent1"/>
                </a:solidFill>
                <a:effectLst/>
                <a:uLnTx/>
                <a:uFillTx/>
                <a:latin typeface="Franklin Gothic Medium" panose="020B0603020102020204" pitchFamily="34" charset="0"/>
              </a:rPr>
              <a:t>Cash vs. In-Kind Services</a:t>
            </a:r>
          </a:p>
        </p:txBody>
      </p:sp>
      <p:sp>
        <p:nvSpPr>
          <p:cNvPr id="11" name="TextBox 10">
            <a:extLst>
              <a:ext uri="{FF2B5EF4-FFF2-40B4-BE49-F238E27FC236}">
                <a16:creationId xmlns:a16="http://schemas.microsoft.com/office/drawing/2014/main" id="{5791A319-7372-DED8-E0D2-E2575DB554CC}"/>
              </a:ext>
            </a:extLst>
          </p:cNvPr>
          <p:cNvSpPr txBox="1"/>
          <p:nvPr/>
        </p:nvSpPr>
        <p:spPr>
          <a:xfrm>
            <a:off x="884107" y="1542041"/>
            <a:ext cx="9983804" cy="3773918"/>
          </a:xfrm>
          <a:prstGeom prst="rect">
            <a:avLst/>
          </a:prstGeom>
          <a:noFill/>
        </p:spPr>
        <p:txBody>
          <a:bodyPr wrap="square">
            <a:spAutoFit/>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Franklin Gothic Book" panose="020B0503020102020204" pitchFamily="34" charset="0"/>
              </a:rPr>
              <a:t>Cash (Non-federal Identity) </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Franklin Gothic Book" panose="020B0503020102020204" pitchFamily="34" charset="0"/>
              </a:rPr>
              <a:t>General or Special Levy Tax Revenue </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Franklin Gothic Book" panose="020B0503020102020204" pitchFamily="34" charset="0"/>
              </a:rPr>
              <a:t>Community Fund Raising </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Franklin Gothic Book" panose="020B0503020102020204" pitchFamily="34" charset="0"/>
              </a:rPr>
              <a:t>Private Donations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Franklin Gothic Book" panose="020B0503020102020204" pitchFamily="34" charset="0"/>
              </a:rPr>
              <a:t>In-Kind</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Franklin Gothic Book" panose="020B0503020102020204" pitchFamily="34" charset="0"/>
              </a:rPr>
              <a:t>Engineering / Labor / Admin services (Hourly + rate)</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Franklin Gothic Book" panose="020B0503020102020204" pitchFamily="34" charset="0"/>
              </a:rPr>
              <a:t>Equipment resources (Operating costs)</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Franklin Gothic Book" panose="020B0503020102020204" pitchFamily="34" charset="0"/>
              </a:rPr>
              <a:t>Materials and Supplies (Cash value)</a:t>
            </a:r>
          </a:p>
          <a:p>
            <a:pPr marL="457200" marR="0" lvl="1" indent="0" algn="l" defTabSz="914400" rtl="0" eaLnBrk="1" fontAlgn="auto" latinLnBrk="0" hangingPunct="1">
              <a:lnSpc>
                <a:spcPct val="90000"/>
              </a:lnSpc>
              <a:spcBef>
                <a:spcPts val="5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prstClr val="black"/>
                </a:solidFill>
                <a:effectLst/>
                <a:uLnTx/>
                <a:uFillTx/>
              </a:rPr>
              <a:t>	</a:t>
            </a:r>
          </a:p>
        </p:txBody>
      </p:sp>
    </p:spTree>
    <p:extLst>
      <p:ext uri="{BB962C8B-B14F-4D97-AF65-F5344CB8AC3E}">
        <p14:creationId xmlns:p14="http://schemas.microsoft.com/office/powerpoint/2010/main" val="74139890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Custom 1">
      <a:dk1>
        <a:srgbClr val="000000"/>
      </a:dk1>
      <a:lt1>
        <a:srgbClr val="FFFFFF"/>
      </a:lt1>
      <a:dk2>
        <a:srgbClr val="005188"/>
      </a:dk2>
      <a:lt2>
        <a:srgbClr val="F3F3F3"/>
      </a:lt2>
      <a:accent1>
        <a:srgbClr val="0078AE"/>
      </a:accent1>
      <a:accent2>
        <a:srgbClr val="595B5D"/>
      </a:accent2>
      <a:accent3>
        <a:srgbClr val="BABBBD"/>
      </a:accent3>
      <a:accent4>
        <a:srgbClr val="5E9732"/>
      </a:accent4>
      <a:accent5>
        <a:srgbClr val="0072CE"/>
      </a:accent5>
      <a:accent6>
        <a:srgbClr val="C31230"/>
      </a:accent6>
      <a:hlink>
        <a:srgbClr val="005188"/>
      </a:hlink>
      <a:folHlink>
        <a:srgbClr val="005188"/>
      </a:folHlink>
    </a:clrScheme>
    <a:fontScheme name="Franklin Gothic">
      <a:majorFont>
        <a:latin typeface="Franklin Gothic Medium" panose="020B0603020102020204"/>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panose="020B0503020102020204"/>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2"/>
        </a:solidFill>
        <a:ln>
          <a:noFill/>
        </a:ln>
      </a:spPr>
      <a:bodyPr rtlCol="0" anchor="ctr"/>
      <a:lstStyle>
        <a:defPPr algn="ctr">
          <a:defRPr/>
        </a:defPPr>
      </a:lstStyle>
      <a:style>
        <a:lnRef idx="2">
          <a:schemeClr val="accent1"/>
        </a:lnRef>
        <a:fillRef idx="1">
          <a:schemeClr val="lt1"/>
        </a:fillRef>
        <a:effectRef idx="0">
          <a:schemeClr val="accent1"/>
        </a:effectRef>
        <a:fontRef idx="minor">
          <a:schemeClr val="dk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5186</TotalTime>
  <Words>1318</Words>
  <Application>Microsoft Office PowerPoint</Application>
  <PresentationFormat>Widescreen</PresentationFormat>
  <Paragraphs>164</Paragraphs>
  <Slides>18</Slides>
  <Notes>1</Notes>
  <HiddenSlides>0</HiddenSlides>
  <MMClips>0</MMClips>
  <ScaleCrop>false</ScaleCrop>
  <HeadingPairs>
    <vt:vector size="8" baseType="variant">
      <vt:variant>
        <vt:lpstr>Fonts Used</vt:lpstr>
      </vt:variant>
      <vt:variant>
        <vt:i4>7</vt:i4>
      </vt:variant>
      <vt:variant>
        <vt:lpstr>Theme</vt:lpstr>
      </vt:variant>
      <vt:variant>
        <vt:i4>2</vt:i4>
      </vt:variant>
      <vt:variant>
        <vt:lpstr>Embedded OLE Servers</vt:lpstr>
      </vt:variant>
      <vt:variant>
        <vt:i4>1</vt:i4>
      </vt:variant>
      <vt:variant>
        <vt:lpstr>Slide Titles</vt:lpstr>
      </vt:variant>
      <vt:variant>
        <vt:i4>18</vt:i4>
      </vt:variant>
    </vt:vector>
  </HeadingPairs>
  <TitlesOfParts>
    <vt:vector size="28" baseType="lpstr">
      <vt:lpstr>Aptos</vt:lpstr>
      <vt:lpstr>Arial</vt:lpstr>
      <vt:lpstr>Calibri</vt:lpstr>
      <vt:lpstr>Calibri Light</vt:lpstr>
      <vt:lpstr>Franklin Gothic Book</vt:lpstr>
      <vt:lpstr>Franklin Gothic Medium</vt:lpstr>
      <vt:lpstr>Wingdings</vt:lpstr>
      <vt:lpstr>Office Theme</vt:lpstr>
      <vt:lpstr>1_Office Theme</vt:lpstr>
      <vt:lpstr>Worksheet</vt:lpstr>
      <vt:lpstr>Hazard Mitigation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Contact Information  WV Emergency Management Division  . WVHMGP@wv.gov​   ​304-558-5380​ </vt:lpstr>
    </vt:vector>
  </TitlesOfParts>
  <Company>FEMA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FEMA/WVEMD Disaster  Recovery Opportunities</dc:title>
  <dc:creator>Farkas, Brian</dc:creator>
  <cp:lastModifiedBy>Barnett, Ginger SC</cp:lastModifiedBy>
  <cp:revision>25</cp:revision>
  <cp:lastPrinted>2024-05-28T17:40:31Z</cp:lastPrinted>
  <dcterms:created xsi:type="dcterms:W3CDTF">2024-03-01T13:18:52Z</dcterms:created>
  <dcterms:modified xsi:type="dcterms:W3CDTF">2025-06-09T15:00:19Z</dcterms:modified>
</cp:coreProperties>
</file>