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7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93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B3E5D-F3E5-99F6-4745-CFF7977D3C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6E7D6A-4C31-367B-5B62-E44EDAEDB9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7BDE0-DA16-F495-06E9-93C6C4F47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D803-6060-416C-B7DB-03F0D4C900C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E6F27-01A9-EBC0-EBD9-7B82F7BE1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E0F9F-F742-CD6B-07E0-68B339C8F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D9DB-C32B-4CD3-AECF-50DF42DA9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66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2D17A-600A-5B08-8B24-3258F9C65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73183C-A70F-B574-AD87-6A7E3F705D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FB060-66B3-CDA7-2835-D7CDC196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D803-6060-416C-B7DB-03F0D4C900C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29BC4-EC4E-C899-EAD8-87968D5D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8C0C3-A30C-B311-6148-1F67F4D19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D9DB-C32B-4CD3-AECF-50DF42DA9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5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A84168-56A4-D1D2-414C-610C8B6BE5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ADBB9F-6750-3DB3-239A-EF531B7448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E656C-FAFA-FC87-B2AC-7B0CD95FB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D803-6060-416C-B7DB-03F0D4C900C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60DB2-9455-BCAC-08F5-780ACBBC1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E3A7E-154A-8A2C-C227-BF804EBD2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D9DB-C32B-4CD3-AECF-50DF42DA9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949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660A0-2BA7-06CA-C546-E7E713346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18C9C-32F4-1BE0-27F4-6A4443CE4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5D2F-D254-FF33-9870-359A066E3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D803-6060-416C-B7DB-03F0D4C900C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AB833-47CE-9A02-E7F8-E73A7695F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7C030-D196-ABBC-E971-23FD84B33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D9DB-C32B-4CD3-AECF-50DF42DA9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77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0FC2D-D118-639D-E93F-DA4C0339B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57000-58A9-A1AE-1268-A5AAD1ED4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0F9B0-243F-E756-B43F-BB71A81B8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D803-6060-416C-B7DB-03F0D4C900C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74919-5515-4320-DF04-3359C8F11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91BD4-2BD2-A170-2D83-EEA24C78A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D9DB-C32B-4CD3-AECF-50DF42DA9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400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FF271-D2B6-EFCA-0F7F-09FE89F1C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2066D-A892-56A7-E651-405E27C053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36677-1615-A0D3-E99D-5D8E02B059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CC70B9-972A-8400-088D-C97AB4514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D803-6060-416C-B7DB-03F0D4C900C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839A02-F7FC-47B3-40E0-F094D92F7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F59B9-3A6A-00DE-066B-961F2AEC5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D9DB-C32B-4CD3-AECF-50DF42DA9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3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113F6-04BC-082C-8696-49994D701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B10D98-D8C2-A658-91CB-BE43803A58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555CC0-D2D1-9C01-DCC2-77D52E607B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A55A4B-B8D4-125D-E188-30EC66EC60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8A6914-4F1D-584F-372B-695B4F90DC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A91EC5-D8F2-C9C4-38B5-0A636B35B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D803-6060-416C-B7DB-03F0D4C900C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DB3072-E0C6-004F-50D7-B9BC15195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CD0ED9-4D5C-55B2-35B8-88E763E0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D9DB-C32B-4CD3-AECF-50DF42DA9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2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2AD47-6B21-87F8-ADFA-EAFE0572D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01828B-AB7C-8713-2C3E-B68863401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D803-6060-416C-B7DB-03F0D4C900C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5249F4-C942-6201-BF2C-852BC9C95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41E968-2C1A-A6CD-525F-578D2F956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D9DB-C32B-4CD3-AECF-50DF42DA9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711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A22B55-8FEB-7F4E-3D87-9BB05BC8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D803-6060-416C-B7DB-03F0D4C900C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A6FCC4-59B5-E86A-0DA6-CCD646C8D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37F91F-B625-29C7-ED94-465CFCB04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D9DB-C32B-4CD3-AECF-50DF42DA9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4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87617-7A84-C64B-77C9-7276A5140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936BE-7E5D-1D43-13D5-1D71079A2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085885-CE3C-01BD-77E7-8B9A3BEFE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56F4D-65F5-E582-E4C9-E0542807D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D803-6060-416C-B7DB-03F0D4C900C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47B968-C859-69B9-2F92-A4A40A7A9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82679-3751-D7A3-CF4A-A90688BDA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D9DB-C32B-4CD3-AECF-50DF42DA9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945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BDB82-3221-3908-4692-BBE63E443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76417B-A815-C1A5-E77F-64D7C30790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7D1CF8-C85B-1676-F12E-B89BA2343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7587ED-A5B0-9A3F-9227-F8D4B35EC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D803-6060-416C-B7DB-03F0D4C900C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A00870-A9E8-3F69-C225-3F5BCC9B7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27432-87F0-228E-AE02-111FC1C89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D9DB-C32B-4CD3-AECF-50DF42DA9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1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708FB8-31F9-F5CE-AAE6-3CEFB5AF0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E5C31-CED3-CCF7-0531-A37432718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3783E-E607-A2E1-96CA-068C3687C3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5ED803-6060-416C-B7DB-03F0D4C900C9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DF8E1B-2329-A440-7358-4CD894537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1EF1C-A6CF-F7A0-689B-E6A6E1D751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EDD9DB-C32B-4CD3-AECF-50DF42DA9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16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FCB912D4-982E-45BB-17E2-32628D5DDC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9" t="3540" r="3473" b="4738"/>
          <a:stretch>
            <a:fillRect/>
          </a:stretch>
        </p:blipFill>
        <p:spPr bwMode="auto">
          <a:xfrm>
            <a:off x="62298" y="1208235"/>
            <a:ext cx="5970494" cy="4833257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CA264DE-FBE3-A166-4C0F-631E6D821C4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0470" t="4083" r="3284" b="3592"/>
          <a:stretch>
            <a:fillRect/>
          </a:stretch>
        </p:blipFill>
        <p:spPr>
          <a:xfrm>
            <a:off x="6159209" y="1208234"/>
            <a:ext cx="5865601" cy="483325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8E72616-691A-2EB5-D21A-2DB8786EFB0C}"/>
              </a:ext>
            </a:extLst>
          </p:cNvPr>
          <p:cNvSpPr txBox="1"/>
          <p:nvPr/>
        </p:nvSpPr>
        <p:spPr>
          <a:xfrm>
            <a:off x="256939" y="1428278"/>
            <a:ext cx="1571861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December 2025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04BFF8-FDF0-85E0-6CDD-54C6F71151CB}"/>
              </a:ext>
            </a:extLst>
          </p:cNvPr>
          <p:cNvSpPr txBox="1"/>
          <p:nvPr/>
        </p:nvSpPr>
        <p:spPr>
          <a:xfrm>
            <a:off x="6372276" y="1428277"/>
            <a:ext cx="1571861" cy="6463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October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 2024</a:t>
            </a:r>
          </a:p>
        </p:txBody>
      </p:sp>
    </p:spTree>
    <p:extLst>
      <p:ext uri="{BB962C8B-B14F-4D97-AF65-F5344CB8AC3E}">
        <p14:creationId xmlns:p14="http://schemas.microsoft.com/office/powerpoint/2010/main" val="3715899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Kurt Donaldson</dc:creator>
  <cp:lastModifiedBy>Kurt Donaldson</cp:lastModifiedBy>
  <cp:revision>1</cp:revision>
  <dcterms:created xsi:type="dcterms:W3CDTF">2025-12-23T22:56:35Z</dcterms:created>
  <dcterms:modified xsi:type="dcterms:W3CDTF">2025-12-23T23:10:28Z</dcterms:modified>
</cp:coreProperties>
</file>