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258" r:id="rId3"/>
    <p:sldId id="261" r:id="rId4"/>
    <p:sldId id="314" r:id="rId5"/>
    <p:sldId id="275" r:id="rId6"/>
    <p:sldId id="315" r:id="rId7"/>
    <p:sldId id="319" r:id="rId8"/>
    <p:sldId id="267" r:id="rId9"/>
    <p:sldId id="323" r:id="rId10"/>
    <p:sldId id="322" r:id="rId11"/>
    <p:sldId id="287" r:id="rId12"/>
    <p:sldId id="320" r:id="rId13"/>
    <p:sldId id="318" r:id="rId14"/>
    <p:sldId id="328" r:id="rId15"/>
    <p:sldId id="268" r:id="rId16"/>
    <p:sldId id="283" r:id="rId17"/>
    <p:sldId id="262" r:id="rId18"/>
    <p:sldId id="325" r:id="rId19"/>
    <p:sldId id="274" r:id="rId20"/>
    <p:sldId id="289" r:id="rId21"/>
    <p:sldId id="324" r:id="rId22"/>
    <p:sldId id="263" r:id="rId23"/>
    <p:sldId id="271" r:id="rId2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6"/>
    </p:embeddedFont>
    <p:embeddedFont>
      <p:font typeface="Catamaran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Black" panose="00000A00000000000000" pitchFamily="2" charset="0"/>
      <p:bold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Montserrat SemiBold" panose="000007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B6"/>
    <a:srgbClr val="F3CEB2"/>
    <a:srgbClr val="F3D57A"/>
    <a:srgbClr val="ACD1E5"/>
    <a:srgbClr val="D9D2E9"/>
    <a:srgbClr val="EAD1DC"/>
    <a:srgbClr val="F3D7C2"/>
    <a:srgbClr val="ADD2E5"/>
    <a:srgbClr val="374353"/>
    <a:srgbClr val="3D4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5779E-18DB-4FFF-AF24-B1476BFC0A43}">
  <a:tblStyle styleId="{F6F5779E-18DB-4FFF-AF24-B1476BFC0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6" autoAdjust="0"/>
    <p:restoredTop sz="89533" autoAdjust="0"/>
  </p:normalViewPr>
  <p:slideViewPr>
    <p:cSldViewPr snapToGrid="0">
      <p:cViewPr varScale="1">
        <p:scale>
          <a:sx n="104" d="100"/>
          <a:sy n="104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6fe1560d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16fe1560d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54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6fe1560dd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6fe1560dd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16fe1560d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16fe1560d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270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6fe1560dd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6fe1560dd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16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6fe1560ddb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6fe1560ddb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8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4c28da1d5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4c28da1d5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6fe1560dd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6fe1560dd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6fe1560ddb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6fe1560ddb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be284a9b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be284a9b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10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4c28da1d5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4c28da1d5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4c2a54f6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4c2a54f6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6fe1560ddb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6fe1560ddb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Projected number of plan sets left: 1,655. Based on drawers having an average of 5 plans.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Projected number of pages left: 62,228. Based on avg scan count of 37.6.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6fe1560ddb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6fe1560ddb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40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4be284a9b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4be284a9b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4c28da1d5d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4c28da1d5d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10tb server, currently holds 4tb of data not counting original scans.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4be284a9b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4be284a9b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4c28da1d5d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4c28da1d5d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Below processes are the base steps, the above are all higher management.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39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4c28da1d5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4c28da1d5d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c28da1d5d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c28da1d5d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34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6fe1560d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16fe1560d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4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6fe1560ddb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6fe1560ddb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4c28da1d5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4c28da1d5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7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0514" y="2087192"/>
            <a:ext cx="1460031" cy="3181633"/>
            <a:chOff x="-240514" y="2087192"/>
            <a:chExt cx="1460031" cy="3181633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-240514" y="3388832"/>
              <a:ext cx="1460031" cy="1879993"/>
            </a:xfrm>
            <a:custGeom>
              <a:avLst/>
              <a:gdLst/>
              <a:ahLst/>
              <a:cxnLst/>
              <a:rect l="l" t="t" r="r" b="b"/>
              <a:pathLst>
                <a:path w="20112" h="25897" fill="none" extrusionOk="0">
                  <a:moveTo>
                    <a:pt x="10056" y="25896"/>
                  </a:moveTo>
                  <a:lnTo>
                    <a:pt x="10056" y="25896"/>
                  </a:lnTo>
                  <a:cubicBezTo>
                    <a:pt x="15609" y="25896"/>
                    <a:pt x="20112" y="21394"/>
                    <a:pt x="20112" y="15841"/>
                  </a:cubicBezTo>
                  <a:lnTo>
                    <a:pt x="20112" y="1"/>
                  </a:lnTo>
                  <a:lnTo>
                    <a:pt x="1" y="1"/>
                  </a:lnTo>
                  <a:lnTo>
                    <a:pt x="1" y="15841"/>
                  </a:lnTo>
                  <a:cubicBezTo>
                    <a:pt x="1" y="21394"/>
                    <a:pt x="4502" y="25896"/>
                    <a:pt x="10056" y="25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2B3358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 rot="10800000">
              <a:off x="230420" y="2087192"/>
              <a:ext cx="518180" cy="1301623"/>
              <a:chOff x="4015600" y="2153250"/>
              <a:chExt cx="140825" cy="3537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085975" y="2153250"/>
                <a:ext cx="25" cy="353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50" fill="none" extrusionOk="0">
                    <a:moveTo>
                      <a:pt x="1" y="14150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5600" y="2415275"/>
                <a:ext cx="140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" fill="none" extrusionOk="0">
                    <a:moveTo>
                      <a:pt x="0" y="0"/>
                    </a:moveTo>
                    <a:lnTo>
                      <a:pt x="5633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2391" y="23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0" y="2393"/>
                    </a:moveTo>
                    <a:lnTo>
                      <a:pt x="2391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7923842" y="-127858"/>
            <a:ext cx="1460031" cy="3181633"/>
            <a:chOff x="7923842" y="-127858"/>
            <a:chExt cx="1460031" cy="3181633"/>
          </a:xfrm>
        </p:grpSpPr>
        <p:sp>
          <p:nvSpPr>
            <p:cNvPr id="17" name="Google Shape;17;p2"/>
            <p:cNvSpPr/>
            <p:nvPr/>
          </p:nvSpPr>
          <p:spPr>
            <a:xfrm>
              <a:off x="7923842" y="-127858"/>
              <a:ext cx="1460031" cy="1879993"/>
            </a:xfrm>
            <a:custGeom>
              <a:avLst/>
              <a:gdLst/>
              <a:ahLst/>
              <a:cxnLst/>
              <a:rect l="l" t="t" r="r" b="b"/>
              <a:pathLst>
                <a:path w="20112" h="25897" fill="none" extrusionOk="0">
                  <a:moveTo>
                    <a:pt x="10056" y="25896"/>
                  </a:moveTo>
                  <a:lnTo>
                    <a:pt x="10056" y="25896"/>
                  </a:lnTo>
                  <a:cubicBezTo>
                    <a:pt x="15609" y="25896"/>
                    <a:pt x="20112" y="21394"/>
                    <a:pt x="20112" y="15841"/>
                  </a:cubicBezTo>
                  <a:lnTo>
                    <a:pt x="20112" y="1"/>
                  </a:lnTo>
                  <a:lnTo>
                    <a:pt x="1" y="1"/>
                  </a:lnTo>
                  <a:lnTo>
                    <a:pt x="1" y="15841"/>
                  </a:lnTo>
                  <a:cubicBezTo>
                    <a:pt x="1" y="21394"/>
                    <a:pt x="4502" y="25896"/>
                    <a:pt x="10056" y="25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2B3358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8394759" y="1752152"/>
              <a:ext cx="518180" cy="1301623"/>
              <a:chOff x="4015600" y="2153250"/>
              <a:chExt cx="140825" cy="3537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085975" y="2153250"/>
                <a:ext cx="25" cy="353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50" fill="none" extrusionOk="0">
                    <a:moveTo>
                      <a:pt x="1" y="14150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5600" y="2415275"/>
                <a:ext cx="140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" fill="none" extrusionOk="0">
                    <a:moveTo>
                      <a:pt x="0" y="0"/>
                    </a:moveTo>
                    <a:lnTo>
                      <a:pt x="5633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2391" y="23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0" y="2393"/>
                    </a:moveTo>
                    <a:lnTo>
                      <a:pt x="2391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559550" y="834750"/>
            <a:ext cx="6024300" cy="28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 rot="5400000" flipH="1">
            <a:off x="7682125" y="-978219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rot="-5400000" flipH="1">
            <a:off x="889700" y="367143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 flipH="1">
            <a:off x="509625" y="329538"/>
            <a:ext cx="410950" cy="410925"/>
            <a:chOff x="5275800" y="1597475"/>
            <a:chExt cx="410950" cy="410925"/>
          </a:xfrm>
        </p:grpSpPr>
        <p:sp>
          <p:nvSpPr>
            <p:cNvPr id="178" name="Google Shape;178;p15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715100" y="1902100"/>
            <a:ext cx="77139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9" name="Google Shape;189;p15"/>
          <p:cNvSpPr txBox="1">
            <a:spLocks noGrp="1"/>
          </p:cNvSpPr>
          <p:nvPr>
            <p:ph type="subTitle" idx="1"/>
          </p:nvPr>
        </p:nvSpPr>
        <p:spPr>
          <a:xfrm>
            <a:off x="715100" y="3768975"/>
            <a:ext cx="77139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15"/>
          <p:cNvGrpSpPr/>
          <p:nvPr/>
        </p:nvGrpSpPr>
        <p:grpSpPr>
          <a:xfrm flipH="1">
            <a:off x="8223425" y="4403025"/>
            <a:ext cx="410950" cy="410925"/>
            <a:chOff x="5275800" y="1597475"/>
            <a:chExt cx="410950" cy="410925"/>
          </a:xfrm>
        </p:grpSpPr>
        <p:sp>
          <p:nvSpPr>
            <p:cNvPr id="191" name="Google Shape;191;p15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BLANK_1_1_1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 flipH="1">
            <a:off x="-35600" y="-38794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10800000" flipH="1">
            <a:off x="8619200" y="274348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6"/>
          <p:cNvGrpSpPr/>
          <p:nvPr/>
        </p:nvGrpSpPr>
        <p:grpSpPr>
          <a:xfrm flipH="1"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04" name="Google Shape;204;p1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6"/>
          <p:cNvSpPr txBox="1">
            <a:spLocks noGrp="1"/>
          </p:cNvSpPr>
          <p:nvPr>
            <p:ph type="title"/>
          </p:nvPr>
        </p:nvSpPr>
        <p:spPr>
          <a:xfrm>
            <a:off x="1555950" y="1902100"/>
            <a:ext cx="60321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5" name="Google Shape;215;p16"/>
          <p:cNvSpPr txBox="1">
            <a:spLocks noGrp="1"/>
          </p:cNvSpPr>
          <p:nvPr>
            <p:ph type="subTitle" idx="1"/>
          </p:nvPr>
        </p:nvSpPr>
        <p:spPr>
          <a:xfrm>
            <a:off x="1555950" y="3768975"/>
            <a:ext cx="6032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16"/>
          <p:cNvGrpSpPr/>
          <p:nvPr/>
        </p:nvGrpSpPr>
        <p:grpSpPr>
          <a:xfrm flipH="1">
            <a:off x="509625" y="4403025"/>
            <a:ext cx="410950" cy="410925"/>
            <a:chOff x="5275800" y="1597475"/>
            <a:chExt cx="410950" cy="410925"/>
          </a:xfrm>
        </p:grpSpPr>
        <p:sp>
          <p:nvSpPr>
            <p:cNvPr id="217" name="Google Shape;217;p1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8"/>
          <p:cNvGrpSpPr/>
          <p:nvPr/>
        </p:nvGrpSpPr>
        <p:grpSpPr>
          <a:xfrm rot="-5400000">
            <a:off x="308633" y="3142120"/>
            <a:ext cx="1881224" cy="1818678"/>
            <a:chOff x="644551" y="2624979"/>
            <a:chExt cx="1881224" cy="1818678"/>
          </a:xfrm>
        </p:grpSpPr>
        <p:sp>
          <p:nvSpPr>
            <p:cNvPr id="245" name="Google Shape;245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8"/>
          <p:cNvGrpSpPr/>
          <p:nvPr/>
        </p:nvGrpSpPr>
        <p:grpSpPr>
          <a:xfrm rot="5400000">
            <a:off x="6958448" y="174947"/>
            <a:ext cx="1881224" cy="1818678"/>
            <a:chOff x="644551" y="2624979"/>
            <a:chExt cx="1881224" cy="1818678"/>
          </a:xfrm>
        </p:grpSpPr>
        <p:sp>
          <p:nvSpPr>
            <p:cNvPr id="250" name="Google Shape;250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8"/>
          <p:cNvSpPr txBox="1">
            <a:spLocks noGrp="1"/>
          </p:cNvSpPr>
          <p:nvPr>
            <p:ph type="subTitle" idx="1"/>
          </p:nvPr>
        </p:nvSpPr>
        <p:spPr>
          <a:xfrm>
            <a:off x="795608" y="2046300"/>
            <a:ext cx="3365100" cy="10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 rot="-5400000">
            <a:off x="351849" y="2989238"/>
            <a:ext cx="1989925" cy="1928344"/>
            <a:chOff x="535850" y="2515313"/>
            <a:chExt cx="1989925" cy="1928344"/>
          </a:xfrm>
        </p:grpSpPr>
        <p:sp>
          <p:nvSpPr>
            <p:cNvPr id="258" name="Google Shape;258;p19"/>
            <p:cNvSpPr/>
            <p:nvPr/>
          </p:nvSpPr>
          <p:spPr>
            <a:xfrm>
              <a:off x="697065" y="2515313"/>
              <a:ext cx="64" cy="32248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535850" y="2676526"/>
              <a:ext cx="322485" cy="64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9"/>
          <p:cNvGrpSpPr/>
          <p:nvPr/>
        </p:nvGrpSpPr>
        <p:grpSpPr>
          <a:xfrm rot="5400000">
            <a:off x="6806530" y="218164"/>
            <a:ext cx="1989925" cy="1928344"/>
            <a:chOff x="535850" y="2515313"/>
            <a:chExt cx="1989925" cy="1928344"/>
          </a:xfrm>
        </p:grpSpPr>
        <p:sp>
          <p:nvSpPr>
            <p:cNvPr id="265" name="Google Shape;265;p19"/>
            <p:cNvSpPr/>
            <p:nvPr/>
          </p:nvSpPr>
          <p:spPr>
            <a:xfrm>
              <a:off x="697065" y="2515313"/>
              <a:ext cx="64" cy="32248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35850" y="2676526"/>
              <a:ext cx="322485" cy="64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0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74" name="Google Shape;274;p20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20"/>
          <p:cNvGrpSpPr/>
          <p:nvPr/>
        </p:nvGrpSpPr>
        <p:grpSpPr>
          <a:xfrm rot="-5400000">
            <a:off x="4348226" y="2068026"/>
            <a:ext cx="447547" cy="5538132"/>
            <a:chOff x="6083600" y="3072400"/>
            <a:chExt cx="125125" cy="1371300"/>
          </a:xfrm>
        </p:grpSpPr>
        <p:sp>
          <p:nvSpPr>
            <p:cNvPr id="285" name="Google Shape;285;p20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21"/>
          <p:cNvGrpSpPr/>
          <p:nvPr/>
        </p:nvGrpSpPr>
        <p:grpSpPr>
          <a:xfrm>
            <a:off x="332580" y="2063068"/>
            <a:ext cx="155451" cy="3091510"/>
            <a:chOff x="714230" y="2051917"/>
            <a:chExt cx="155451" cy="3091510"/>
          </a:xfrm>
        </p:grpSpPr>
        <p:sp>
          <p:nvSpPr>
            <p:cNvPr id="294" name="Google Shape;294;p21"/>
            <p:cNvSpPr/>
            <p:nvPr/>
          </p:nvSpPr>
          <p:spPr>
            <a:xfrm rot="10800000">
              <a:off x="724050" y="2051917"/>
              <a:ext cx="135874" cy="135874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 rot="10800000">
              <a:off x="791950" y="2170516"/>
              <a:ext cx="37" cy="245272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 rot="10800000">
              <a:off x="791950" y="2773069"/>
              <a:ext cx="37" cy="237035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 rot="10800000">
              <a:off x="791950" y="2508940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5400000">
              <a:off x="791937" y="2516715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8655980" y="2063068"/>
            <a:ext cx="155451" cy="3091510"/>
            <a:chOff x="714230" y="2051917"/>
            <a:chExt cx="155451" cy="3091510"/>
          </a:xfrm>
        </p:grpSpPr>
        <p:sp>
          <p:nvSpPr>
            <p:cNvPr id="300" name="Google Shape;300;p21"/>
            <p:cNvSpPr/>
            <p:nvPr/>
          </p:nvSpPr>
          <p:spPr>
            <a:xfrm rot="10800000">
              <a:off x="724050" y="2051917"/>
              <a:ext cx="135874" cy="135874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791950" y="2170516"/>
              <a:ext cx="37" cy="245272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 rot="10800000">
              <a:off x="791950" y="2773069"/>
              <a:ext cx="37" cy="237035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 rot="10800000">
              <a:off x="791950" y="2508940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 rot="5400000">
              <a:off x="791937" y="2516715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5"/>
          <p:cNvSpPr txBox="1">
            <a:spLocks noGrp="1"/>
          </p:cNvSpPr>
          <p:nvPr>
            <p:ph type="subTitle" idx="1"/>
          </p:nvPr>
        </p:nvSpPr>
        <p:spPr>
          <a:xfrm>
            <a:off x="720000" y="2622475"/>
            <a:ext cx="2336400" cy="4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" name="Google Shape;371;p25"/>
          <p:cNvSpPr txBox="1">
            <a:spLocks noGrp="1"/>
          </p:cNvSpPr>
          <p:nvPr>
            <p:ph type="subTitle" idx="2"/>
          </p:nvPr>
        </p:nvSpPr>
        <p:spPr>
          <a:xfrm>
            <a:off x="7200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5"/>
          <p:cNvSpPr txBox="1">
            <a:spLocks noGrp="1"/>
          </p:cNvSpPr>
          <p:nvPr>
            <p:ph type="subTitle" idx="3"/>
          </p:nvPr>
        </p:nvSpPr>
        <p:spPr>
          <a:xfrm>
            <a:off x="34038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5"/>
          <p:cNvSpPr txBox="1">
            <a:spLocks noGrp="1"/>
          </p:cNvSpPr>
          <p:nvPr>
            <p:ph type="subTitle" idx="4"/>
          </p:nvPr>
        </p:nvSpPr>
        <p:spPr>
          <a:xfrm>
            <a:off x="60876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5"/>
          <p:cNvSpPr txBox="1">
            <a:spLocks noGrp="1"/>
          </p:cNvSpPr>
          <p:nvPr>
            <p:ph type="subTitle" idx="5"/>
          </p:nvPr>
        </p:nvSpPr>
        <p:spPr>
          <a:xfrm>
            <a:off x="3403800" y="2622475"/>
            <a:ext cx="2336400" cy="4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25"/>
          <p:cNvSpPr txBox="1">
            <a:spLocks noGrp="1"/>
          </p:cNvSpPr>
          <p:nvPr>
            <p:ph type="subTitle" idx="6"/>
          </p:nvPr>
        </p:nvSpPr>
        <p:spPr>
          <a:xfrm>
            <a:off x="6087600" y="2622475"/>
            <a:ext cx="2336400" cy="4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376" name="Google Shape;376;p25"/>
          <p:cNvCxnSpPr/>
          <p:nvPr/>
        </p:nvCxnSpPr>
        <p:spPr>
          <a:xfrm>
            <a:off x="724925" y="4610000"/>
            <a:ext cx="770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>
            <a:spLocks noGrp="1"/>
          </p:cNvSpPr>
          <p:nvPr>
            <p:ph type="title" hasCustomPrompt="1"/>
          </p:nvPr>
        </p:nvSpPr>
        <p:spPr>
          <a:xfrm>
            <a:off x="2308950" y="697375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09" name="Google Shape;409;p28"/>
          <p:cNvSpPr txBox="1">
            <a:spLocks noGrp="1"/>
          </p:cNvSpPr>
          <p:nvPr>
            <p:ph type="subTitle" idx="1"/>
          </p:nvPr>
        </p:nvSpPr>
        <p:spPr>
          <a:xfrm>
            <a:off x="2308950" y="145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8"/>
          <p:cNvSpPr txBox="1">
            <a:spLocks noGrp="1"/>
          </p:cNvSpPr>
          <p:nvPr>
            <p:ph type="title" idx="2" hasCustomPrompt="1"/>
          </p:nvPr>
        </p:nvSpPr>
        <p:spPr>
          <a:xfrm>
            <a:off x="2308950" y="2077317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1" name="Google Shape;411;p28"/>
          <p:cNvSpPr txBox="1">
            <a:spLocks noGrp="1"/>
          </p:cNvSpPr>
          <p:nvPr>
            <p:ph type="subTitle" idx="3"/>
          </p:nvPr>
        </p:nvSpPr>
        <p:spPr>
          <a:xfrm>
            <a:off x="2308950" y="2838249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8"/>
          <p:cNvSpPr txBox="1">
            <a:spLocks noGrp="1"/>
          </p:cNvSpPr>
          <p:nvPr>
            <p:ph type="title" idx="4" hasCustomPrompt="1"/>
          </p:nvPr>
        </p:nvSpPr>
        <p:spPr>
          <a:xfrm>
            <a:off x="2308950" y="3457271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3" name="Google Shape;413;p28"/>
          <p:cNvSpPr txBox="1">
            <a:spLocks noGrp="1"/>
          </p:cNvSpPr>
          <p:nvPr>
            <p:ph type="subTitle" idx="5"/>
          </p:nvPr>
        </p:nvSpPr>
        <p:spPr>
          <a:xfrm>
            <a:off x="2308950" y="421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28"/>
          <p:cNvGrpSpPr/>
          <p:nvPr/>
        </p:nvGrpSpPr>
        <p:grpSpPr>
          <a:xfrm>
            <a:off x="8262775" y="892888"/>
            <a:ext cx="332250" cy="4250612"/>
            <a:chOff x="8262775" y="892888"/>
            <a:chExt cx="332250" cy="4250612"/>
          </a:xfrm>
        </p:grpSpPr>
        <p:grpSp>
          <p:nvGrpSpPr>
            <p:cNvPr id="415" name="Google Shape;415;p28"/>
            <p:cNvGrpSpPr/>
            <p:nvPr/>
          </p:nvGrpSpPr>
          <p:grpSpPr>
            <a:xfrm flipH="1">
              <a:off x="8262775" y="892888"/>
              <a:ext cx="332250" cy="334425"/>
              <a:chOff x="4618500" y="3002875"/>
              <a:chExt cx="332250" cy="334425"/>
            </a:xfrm>
          </p:grpSpPr>
          <p:sp>
            <p:nvSpPr>
              <p:cNvPr id="416" name="Google Shape;416;p28"/>
              <p:cNvSpPr/>
              <p:nvPr/>
            </p:nvSpPr>
            <p:spPr>
              <a:xfrm>
                <a:off x="4738850" y="3123700"/>
                <a:ext cx="95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4" extrusionOk="0">
                    <a:moveTo>
                      <a:pt x="1907" y="1"/>
                    </a:moveTo>
                    <a:lnTo>
                      <a:pt x="1" y="1907"/>
                    </a:lnTo>
                    <a:lnTo>
                      <a:pt x="1907" y="3814"/>
                    </a:lnTo>
                    <a:lnTo>
                      <a:pt x="3813" y="1907"/>
                    </a:lnTo>
                    <a:lnTo>
                      <a:pt x="19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4786525" y="3002875"/>
                <a:ext cx="25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708" fill="none" extrusionOk="0">
                    <a:moveTo>
                      <a:pt x="0" y="1"/>
                    </a:moveTo>
                    <a:lnTo>
                      <a:pt x="0" y="5707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4786525" y="3192875"/>
                <a:ext cx="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777" fill="none" extrusionOk="0">
                    <a:moveTo>
                      <a:pt x="0" y="1"/>
                    </a:moveTo>
                    <a:lnTo>
                      <a:pt x="0" y="5776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4618500" y="3171375"/>
                <a:ext cx="149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1" fill="none" extrusionOk="0">
                    <a:moveTo>
                      <a:pt x="0" y="0"/>
                    </a:moveTo>
                    <a:lnTo>
                      <a:pt x="5983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4814275" y="3171375"/>
                <a:ext cx="13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1" fill="none" extrusionOk="0">
                    <a:moveTo>
                      <a:pt x="0" y="0"/>
                    </a:moveTo>
                    <a:lnTo>
                      <a:pt x="5459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1" name="Google Shape;421;p28"/>
            <p:cNvCxnSpPr/>
            <p:nvPr/>
          </p:nvCxnSpPr>
          <p:spPr>
            <a:xfrm>
              <a:off x="8429600" y="1418399"/>
              <a:ext cx="0" cy="372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2" name="Google Shape;422;p28"/>
          <p:cNvGrpSpPr/>
          <p:nvPr/>
        </p:nvGrpSpPr>
        <p:grpSpPr>
          <a:xfrm>
            <a:off x="548975" y="0"/>
            <a:ext cx="332250" cy="4239575"/>
            <a:chOff x="548975" y="0"/>
            <a:chExt cx="332250" cy="4239575"/>
          </a:xfrm>
        </p:grpSpPr>
        <p:grpSp>
          <p:nvGrpSpPr>
            <p:cNvPr id="423" name="Google Shape;423;p28"/>
            <p:cNvGrpSpPr/>
            <p:nvPr/>
          </p:nvGrpSpPr>
          <p:grpSpPr>
            <a:xfrm flipH="1">
              <a:off x="548975" y="3905150"/>
              <a:ext cx="332250" cy="334425"/>
              <a:chOff x="4618500" y="3002875"/>
              <a:chExt cx="332250" cy="334425"/>
            </a:xfrm>
          </p:grpSpPr>
          <p:sp>
            <p:nvSpPr>
              <p:cNvPr id="424" name="Google Shape;424;p28"/>
              <p:cNvSpPr/>
              <p:nvPr/>
            </p:nvSpPr>
            <p:spPr>
              <a:xfrm>
                <a:off x="4738850" y="3123700"/>
                <a:ext cx="95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4" extrusionOk="0">
                    <a:moveTo>
                      <a:pt x="1907" y="1"/>
                    </a:moveTo>
                    <a:lnTo>
                      <a:pt x="1" y="1907"/>
                    </a:lnTo>
                    <a:lnTo>
                      <a:pt x="1907" y="3814"/>
                    </a:lnTo>
                    <a:lnTo>
                      <a:pt x="3813" y="1907"/>
                    </a:lnTo>
                    <a:lnTo>
                      <a:pt x="19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4786525" y="3002875"/>
                <a:ext cx="25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708" fill="none" extrusionOk="0">
                    <a:moveTo>
                      <a:pt x="0" y="1"/>
                    </a:moveTo>
                    <a:lnTo>
                      <a:pt x="0" y="5707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4786525" y="3192875"/>
                <a:ext cx="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777" fill="none" extrusionOk="0">
                    <a:moveTo>
                      <a:pt x="0" y="1"/>
                    </a:moveTo>
                    <a:lnTo>
                      <a:pt x="0" y="5776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4618500" y="3171375"/>
                <a:ext cx="149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1" fill="none" extrusionOk="0">
                    <a:moveTo>
                      <a:pt x="0" y="0"/>
                    </a:moveTo>
                    <a:lnTo>
                      <a:pt x="5983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4814275" y="3171375"/>
                <a:ext cx="13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1" fill="none" extrusionOk="0">
                    <a:moveTo>
                      <a:pt x="0" y="0"/>
                    </a:moveTo>
                    <a:lnTo>
                      <a:pt x="5459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9" name="Google Shape;429;p28"/>
            <p:cNvCxnSpPr/>
            <p:nvPr/>
          </p:nvCxnSpPr>
          <p:spPr>
            <a:xfrm>
              <a:off x="715100" y="0"/>
              <a:ext cx="0" cy="3724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30"/>
          <p:cNvGrpSpPr/>
          <p:nvPr/>
        </p:nvGrpSpPr>
        <p:grpSpPr>
          <a:xfrm flipH="1">
            <a:off x="8162809" y="-25"/>
            <a:ext cx="532173" cy="3525061"/>
            <a:chOff x="403368" y="-24"/>
            <a:chExt cx="623446" cy="4129641"/>
          </a:xfrm>
        </p:grpSpPr>
        <p:sp>
          <p:nvSpPr>
            <p:cNvPr id="436" name="Google Shape;436;p30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30"/>
          <p:cNvGrpSpPr/>
          <p:nvPr/>
        </p:nvGrpSpPr>
        <p:grpSpPr>
          <a:xfrm rot="10800000" flipH="1">
            <a:off x="449010" y="1591380"/>
            <a:ext cx="532173" cy="3525061"/>
            <a:chOff x="403368" y="-24"/>
            <a:chExt cx="623446" cy="4129641"/>
          </a:xfrm>
        </p:grpSpPr>
        <p:sp>
          <p:nvSpPr>
            <p:cNvPr id="443" name="Google Shape;443;p30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1"/>
          <p:cNvGrpSpPr/>
          <p:nvPr/>
        </p:nvGrpSpPr>
        <p:grpSpPr>
          <a:xfrm>
            <a:off x="449010" y="-25"/>
            <a:ext cx="532173" cy="3525061"/>
            <a:chOff x="403368" y="-24"/>
            <a:chExt cx="623446" cy="4129641"/>
          </a:xfrm>
        </p:grpSpPr>
        <p:sp>
          <p:nvSpPr>
            <p:cNvPr id="451" name="Google Shape;451;p31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1"/>
          <p:cNvGrpSpPr/>
          <p:nvPr/>
        </p:nvGrpSpPr>
        <p:grpSpPr>
          <a:xfrm rot="10800000">
            <a:off x="8162809" y="1591380"/>
            <a:ext cx="532173" cy="3525061"/>
            <a:chOff x="403368" y="-24"/>
            <a:chExt cx="623446" cy="4129641"/>
          </a:xfrm>
        </p:grpSpPr>
        <p:sp>
          <p:nvSpPr>
            <p:cNvPr id="458" name="Google Shape;458;p31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-5400000">
            <a:off x="889700" y="-978219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5400000">
            <a:off x="7682125" y="367143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9" name="Google Shape;29;p3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720025" y="3606050"/>
            <a:ext cx="77040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Google Shape;393;p27"/>
          <p:cNvCxnSpPr/>
          <p:nvPr/>
        </p:nvCxnSpPr>
        <p:spPr>
          <a:xfrm>
            <a:off x="716950" y="4773325"/>
            <a:ext cx="7703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94" name="Google Shape;39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1"/>
          </p:nvPr>
        </p:nvSpPr>
        <p:spPr>
          <a:xfrm>
            <a:off x="720000" y="227267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subTitle" idx="2"/>
          </p:nvPr>
        </p:nvSpPr>
        <p:spPr>
          <a:xfrm>
            <a:off x="3403800" y="227267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3"/>
          </p:nvPr>
        </p:nvSpPr>
        <p:spPr>
          <a:xfrm>
            <a:off x="6087600" y="227267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subTitle" idx="4"/>
          </p:nvPr>
        </p:nvSpPr>
        <p:spPr>
          <a:xfrm>
            <a:off x="720000" y="403579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subTitle" idx="5"/>
          </p:nvPr>
        </p:nvSpPr>
        <p:spPr>
          <a:xfrm>
            <a:off x="3403800" y="403579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subTitle" idx="6"/>
          </p:nvPr>
        </p:nvSpPr>
        <p:spPr>
          <a:xfrm>
            <a:off x="6087600" y="403579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7"/>
          <p:cNvSpPr txBox="1">
            <a:spLocks noGrp="1"/>
          </p:cNvSpPr>
          <p:nvPr>
            <p:ph type="subTitle" idx="7"/>
          </p:nvPr>
        </p:nvSpPr>
        <p:spPr>
          <a:xfrm>
            <a:off x="715100" y="195876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2" name="Google Shape;402;p27"/>
          <p:cNvSpPr txBox="1">
            <a:spLocks noGrp="1"/>
          </p:cNvSpPr>
          <p:nvPr>
            <p:ph type="subTitle" idx="8"/>
          </p:nvPr>
        </p:nvSpPr>
        <p:spPr>
          <a:xfrm>
            <a:off x="3403800" y="195876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subTitle" idx="9"/>
          </p:nvPr>
        </p:nvSpPr>
        <p:spPr>
          <a:xfrm>
            <a:off x="6092500" y="195876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4" name="Google Shape;404;p27"/>
          <p:cNvSpPr txBox="1">
            <a:spLocks noGrp="1"/>
          </p:cNvSpPr>
          <p:nvPr>
            <p:ph type="subTitle" idx="13"/>
          </p:nvPr>
        </p:nvSpPr>
        <p:spPr>
          <a:xfrm>
            <a:off x="715100" y="371731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subTitle" idx="14"/>
          </p:nvPr>
        </p:nvSpPr>
        <p:spPr>
          <a:xfrm>
            <a:off x="3403800" y="371731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ubTitle" idx="15"/>
          </p:nvPr>
        </p:nvSpPr>
        <p:spPr>
          <a:xfrm>
            <a:off x="6092500" y="371731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20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237036" y="1641370"/>
            <a:ext cx="346528" cy="3502142"/>
            <a:chOff x="3665550" y="1907725"/>
            <a:chExt cx="140825" cy="1423172"/>
          </a:xfrm>
        </p:grpSpPr>
        <p:sp>
          <p:nvSpPr>
            <p:cNvPr id="54" name="Google Shape;54;p6"/>
            <p:cNvSpPr/>
            <p:nvPr/>
          </p:nvSpPr>
          <p:spPr>
            <a:xfrm>
              <a:off x="3735950" y="1907725"/>
              <a:ext cx="25" cy="1423172"/>
            </a:xfrm>
            <a:custGeom>
              <a:avLst/>
              <a:gdLst/>
              <a:ahLst/>
              <a:cxnLst/>
              <a:rect l="l" t="t" r="r" b="b"/>
              <a:pathLst>
                <a:path w="1" h="27152" fill="none" extrusionOk="0">
                  <a:moveTo>
                    <a:pt x="1" y="2715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3665550" y="1999425"/>
              <a:ext cx="140825" cy="25"/>
            </a:xfrm>
            <a:custGeom>
              <a:avLst/>
              <a:gdLst/>
              <a:ahLst/>
              <a:cxnLst/>
              <a:rect l="l" t="t" r="r" b="b"/>
              <a:pathLst>
                <a:path w="5633" h="1" fill="none" extrusionOk="0">
                  <a:moveTo>
                    <a:pt x="1" y="1"/>
                  </a:moveTo>
                  <a:lnTo>
                    <a:pt x="5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2393" y="239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0" y="2391"/>
                  </a:moveTo>
                  <a:lnTo>
                    <a:pt x="239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 rot="10800000">
            <a:off x="8560436" y="-5"/>
            <a:ext cx="346528" cy="3502142"/>
            <a:chOff x="3665550" y="1907725"/>
            <a:chExt cx="140825" cy="1423172"/>
          </a:xfrm>
        </p:grpSpPr>
        <p:sp>
          <p:nvSpPr>
            <p:cNvPr id="59" name="Google Shape;59;p6"/>
            <p:cNvSpPr/>
            <p:nvPr/>
          </p:nvSpPr>
          <p:spPr>
            <a:xfrm>
              <a:off x="3735950" y="1907725"/>
              <a:ext cx="25" cy="1423172"/>
            </a:xfrm>
            <a:custGeom>
              <a:avLst/>
              <a:gdLst/>
              <a:ahLst/>
              <a:cxnLst/>
              <a:rect l="l" t="t" r="r" b="b"/>
              <a:pathLst>
                <a:path w="1" h="27152" fill="none" extrusionOk="0">
                  <a:moveTo>
                    <a:pt x="1" y="2715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3665550" y="1999425"/>
              <a:ext cx="140825" cy="25"/>
            </a:xfrm>
            <a:custGeom>
              <a:avLst/>
              <a:gdLst/>
              <a:ahLst/>
              <a:cxnLst/>
              <a:rect l="l" t="t" r="r" b="b"/>
              <a:pathLst>
                <a:path w="5633" h="1" fill="none" extrusionOk="0">
                  <a:moveTo>
                    <a:pt x="1" y="1"/>
                  </a:moveTo>
                  <a:lnTo>
                    <a:pt x="5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2393" y="239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0" y="2391"/>
                  </a:moveTo>
                  <a:lnTo>
                    <a:pt x="239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7"/>
          <p:cNvCxnSpPr/>
          <p:nvPr/>
        </p:nvCxnSpPr>
        <p:spPr>
          <a:xfrm>
            <a:off x="716950" y="4600125"/>
            <a:ext cx="772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20000" y="1631425"/>
            <a:ext cx="3769200" cy="29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5508425" y="1330575"/>
            <a:ext cx="2283300" cy="281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548975" y="367788"/>
            <a:ext cx="332250" cy="334425"/>
            <a:chOff x="4618500" y="3002875"/>
            <a:chExt cx="332250" cy="334425"/>
          </a:xfrm>
        </p:grpSpPr>
        <p:sp>
          <p:nvSpPr>
            <p:cNvPr id="84" name="Google Shape;84;p9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9"/>
          <p:cNvGrpSpPr/>
          <p:nvPr/>
        </p:nvGrpSpPr>
        <p:grpSpPr>
          <a:xfrm>
            <a:off x="8262775" y="4441275"/>
            <a:ext cx="332250" cy="334425"/>
            <a:chOff x="4618500" y="3002875"/>
            <a:chExt cx="332250" cy="334425"/>
          </a:xfrm>
        </p:grpSpPr>
        <p:sp>
          <p:nvSpPr>
            <p:cNvPr id="90" name="Google Shape;90;p9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5" name="Google Shape;95;p9"/>
          <p:cNvCxnSpPr/>
          <p:nvPr/>
        </p:nvCxnSpPr>
        <p:spPr>
          <a:xfrm>
            <a:off x="714400" y="893299"/>
            <a:ext cx="0" cy="3725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/>
          <p:cNvCxnSpPr/>
          <p:nvPr/>
        </p:nvCxnSpPr>
        <p:spPr>
          <a:xfrm>
            <a:off x="8428900" y="536125"/>
            <a:ext cx="0" cy="372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9"/>
          <p:cNvCxnSpPr/>
          <p:nvPr/>
        </p:nvCxnSpPr>
        <p:spPr>
          <a:xfrm>
            <a:off x="1076675" y="531025"/>
            <a:ext cx="338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9"/>
          <p:cNvCxnSpPr/>
          <p:nvPr/>
        </p:nvCxnSpPr>
        <p:spPr>
          <a:xfrm>
            <a:off x="4628150" y="4608500"/>
            <a:ext cx="338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979575" y="1364238"/>
            <a:ext cx="3987600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984475" y="2143763"/>
            <a:ext cx="4013100" cy="13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86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 rot="-5400000">
            <a:off x="552543" y="2226744"/>
            <a:ext cx="325125" cy="325112"/>
            <a:chOff x="6083600" y="3695500"/>
            <a:chExt cx="125125" cy="125125"/>
          </a:xfrm>
        </p:grpSpPr>
        <p:sp>
          <p:nvSpPr>
            <p:cNvPr id="107" name="Google Shape;107;p11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rot="-5400000">
            <a:off x="8266343" y="2226744"/>
            <a:ext cx="325125" cy="325112"/>
            <a:chOff x="6083600" y="3695500"/>
            <a:chExt cx="125125" cy="125125"/>
          </a:xfrm>
        </p:grpSpPr>
        <p:sp>
          <p:nvSpPr>
            <p:cNvPr id="112" name="Google Shape;112;p11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3"/>
          <p:cNvCxnSpPr/>
          <p:nvPr/>
        </p:nvCxnSpPr>
        <p:spPr>
          <a:xfrm>
            <a:off x="-9575" y="240900"/>
            <a:ext cx="486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274700" y="4911325"/>
            <a:ext cx="486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20" name="Google Shape;120;p13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121" name="Google Shape;121;p13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>
            <a:off x="720168" y="223678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 hasCustomPrompt="1"/>
          </p:nvPr>
        </p:nvSpPr>
        <p:spPr>
          <a:xfrm>
            <a:off x="3368825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3"/>
          </p:nvPr>
        </p:nvSpPr>
        <p:spPr>
          <a:xfrm>
            <a:off x="3368813" y="223678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 hasCustomPrompt="1"/>
          </p:nvPr>
        </p:nvSpPr>
        <p:spPr>
          <a:xfrm>
            <a:off x="6017450" y="1237225"/>
            <a:ext cx="2416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5"/>
          </p:nvPr>
        </p:nvSpPr>
        <p:spPr>
          <a:xfrm>
            <a:off x="6012350" y="2236785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043400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7"/>
          </p:nvPr>
        </p:nvSpPr>
        <p:spPr>
          <a:xfrm>
            <a:off x="720168" y="40475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3368825" y="3043400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9"/>
          </p:nvPr>
        </p:nvSpPr>
        <p:spPr>
          <a:xfrm>
            <a:off x="3368813" y="40475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7450" y="3043400"/>
            <a:ext cx="2416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4"/>
          </p:nvPr>
        </p:nvSpPr>
        <p:spPr>
          <a:xfrm>
            <a:off x="6012350" y="4047500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6"/>
          </p:nvPr>
        </p:nvSpPr>
        <p:spPr>
          <a:xfrm>
            <a:off x="715100" y="183062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7"/>
          </p:nvPr>
        </p:nvSpPr>
        <p:spPr>
          <a:xfrm>
            <a:off x="3368810" y="183062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8"/>
          </p:nvPr>
        </p:nvSpPr>
        <p:spPr>
          <a:xfrm>
            <a:off x="6017402" y="1830625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9"/>
          </p:nvPr>
        </p:nvSpPr>
        <p:spPr>
          <a:xfrm>
            <a:off x="715100" y="36368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0"/>
          </p:nvPr>
        </p:nvSpPr>
        <p:spPr>
          <a:xfrm>
            <a:off x="3368810" y="36368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21"/>
          </p:nvPr>
        </p:nvSpPr>
        <p:spPr>
          <a:xfrm>
            <a:off x="6017402" y="3636799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4" r:id="rId12"/>
    <p:sldLayoutId id="2147483665" r:id="rId13"/>
    <p:sldLayoutId id="2147483666" r:id="rId14"/>
    <p:sldLayoutId id="2147483667" r:id="rId15"/>
    <p:sldLayoutId id="2147483671" r:id="rId16"/>
    <p:sldLayoutId id="2147483674" r:id="rId17"/>
    <p:sldLayoutId id="2147483676" r:id="rId18"/>
    <p:sldLayoutId id="2147483677" r:id="rId19"/>
    <p:sldLayoutId id="214748368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ctrTitle"/>
          </p:nvPr>
        </p:nvSpPr>
        <p:spPr>
          <a:xfrm>
            <a:off x="1559550" y="834750"/>
            <a:ext cx="6024300" cy="28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WV DOT </a:t>
            </a:r>
            <a:b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dirty="0">
                <a:latin typeface="Montserrat Black" panose="020B0604020202020204" charset="0"/>
                <a:sym typeface="Montserrat SemiBold"/>
              </a:rPr>
              <a:t>Scanning Project</a:t>
            </a:r>
            <a:endParaRPr sz="3800"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Operational Overview</a:t>
            </a:r>
            <a:endParaRPr dirty="0"/>
          </a:p>
        </p:txBody>
      </p:sp>
      <p:grpSp>
        <p:nvGrpSpPr>
          <p:cNvPr id="476" name="Google Shape;476;p35"/>
          <p:cNvGrpSpPr/>
          <p:nvPr/>
        </p:nvGrpSpPr>
        <p:grpSpPr>
          <a:xfrm>
            <a:off x="2420254" y="534995"/>
            <a:ext cx="4303492" cy="392758"/>
            <a:chOff x="2420254" y="534995"/>
            <a:chExt cx="4303492" cy="392758"/>
          </a:xfrm>
        </p:grpSpPr>
        <p:grpSp>
          <p:nvGrpSpPr>
            <p:cNvPr id="477" name="Google Shape;477;p35"/>
            <p:cNvGrpSpPr/>
            <p:nvPr/>
          </p:nvGrpSpPr>
          <p:grpSpPr>
            <a:xfrm>
              <a:off x="4375682" y="534995"/>
              <a:ext cx="392680" cy="392758"/>
              <a:chOff x="4375682" y="534995"/>
              <a:chExt cx="392680" cy="392758"/>
            </a:xfrm>
          </p:grpSpPr>
          <p:sp>
            <p:nvSpPr>
              <p:cNvPr id="478" name="Google Shape;478;p35"/>
              <p:cNvSpPr/>
              <p:nvPr/>
            </p:nvSpPr>
            <p:spPr>
              <a:xfrm rot="-5400000">
                <a:off x="4571983" y="535078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 rot="-5400000">
                <a:off x="4375638" y="731335"/>
                <a:ext cx="392758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631" y="163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" y="1631"/>
                    </a:moveTo>
                    <a:lnTo>
                      <a:pt x="163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35"/>
            <p:cNvSpPr/>
            <p:nvPr/>
          </p:nvSpPr>
          <p:spPr>
            <a:xfrm rot="-5400000">
              <a:off x="5801635" y="-190654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 rot="-5400000">
              <a:off x="3342326" y="-190693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5"/>
          <p:cNvGrpSpPr/>
          <p:nvPr/>
        </p:nvGrpSpPr>
        <p:grpSpPr>
          <a:xfrm>
            <a:off x="2420254" y="4215820"/>
            <a:ext cx="4303492" cy="392680"/>
            <a:chOff x="2420254" y="4215820"/>
            <a:chExt cx="4303492" cy="392680"/>
          </a:xfrm>
        </p:grpSpPr>
        <p:grpSp>
          <p:nvGrpSpPr>
            <p:cNvPr id="485" name="Google Shape;485;p35"/>
            <p:cNvGrpSpPr/>
            <p:nvPr/>
          </p:nvGrpSpPr>
          <p:grpSpPr>
            <a:xfrm>
              <a:off x="4375682" y="4215820"/>
              <a:ext cx="392680" cy="392680"/>
              <a:chOff x="4375682" y="4215820"/>
              <a:chExt cx="392680" cy="392680"/>
            </a:xfrm>
          </p:grpSpPr>
          <p:sp>
            <p:nvSpPr>
              <p:cNvPr id="486" name="Google Shape;486;p35"/>
              <p:cNvSpPr/>
              <p:nvPr/>
            </p:nvSpPr>
            <p:spPr>
              <a:xfrm rot="-5400000">
                <a:off x="4571983" y="4215825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 rot="-5400000">
                <a:off x="4375677" y="4412121"/>
                <a:ext cx="392680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1632" y="163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0" y="1631"/>
                    </a:moveTo>
                    <a:lnTo>
                      <a:pt x="1632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" name="Google Shape;490;p35"/>
            <p:cNvSpPr/>
            <p:nvPr/>
          </p:nvSpPr>
          <p:spPr>
            <a:xfrm rot="-5400000">
              <a:off x="5801635" y="3490093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rot="-5400000">
              <a:off x="3342326" y="3490054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the PDF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01" name="Google Shape;1401;p70"/>
          <p:cNvSpPr txBox="1"/>
          <p:nvPr/>
        </p:nvSpPr>
        <p:spPr>
          <a:xfrm>
            <a:off x="720000" y="21117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TIFFs are combined into a single document.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2" name="Google Shape;1402;p70"/>
          <p:cNvSpPr txBox="1"/>
          <p:nvPr/>
        </p:nvSpPr>
        <p:spPr>
          <a:xfrm>
            <a:off x="720000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Text Recognition is performed on the document.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3" name="Google Shape;1403;p70"/>
          <p:cNvSpPr txBox="1"/>
          <p:nvPr/>
        </p:nvSpPr>
        <p:spPr>
          <a:xfrm>
            <a:off x="6260927" y="2111759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 is relocated to the network drive.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4" name="Google Shape;1404;p70"/>
          <p:cNvSpPr txBox="1"/>
          <p:nvPr/>
        </p:nvSpPr>
        <p:spPr>
          <a:xfrm>
            <a:off x="6260927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final product is checked for errors and compressed.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5" name="Google Shape;1405;p70"/>
          <p:cNvSpPr/>
          <p:nvPr/>
        </p:nvSpPr>
        <p:spPr>
          <a:xfrm rot="-7196136">
            <a:off x="3190512" y="1480496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70"/>
          <p:cNvSpPr/>
          <p:nvPr/>
        </p:nvSpPr>
        <p:spPr>
          <a:xfrm rot="-1803757">
            <a:off x="3192204" y="1478563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70"/>
          <p:cNvSpPr/>
          <p:nvPr/>
        </p:nvSpPr>
        <p:spPr>
          <a:xfrm rot="3603864">
            <a:off x="3194323" y="1480469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70"/>
          <p:cNvSpPr/>
          <p:nvPr/>
        </p:nvSpPr>
        <p:spPr>
          <a:xfrm rot="8996243">
            <a:off x="3194917" y="1478924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" name="Google Shape;1409;p70"/>
          <p:cNvGrpSpPr/>
          <p:nvPr/>
        </p:nvGrpSpPr>
        <p:grpSpPr>
          <a:xfrm rot="5400000">
            <a:off x="5374015" y="2568454"/>
            <a:ext cx="582532" cy="581532"/>
            <a:chOff x="1967628" y="812211"/>
            <a:chExt cx="588000" cy="588000"/>
          </a:xfrm>
        </p:grpSpPr>
        <p:sp>
          <p:nvSpPr>
            <p:cNvPr id="1410" name="Google Shape;1410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70"/>
          <p:cNvGrpSpPr/>
          <p:nvPr/>
        </p:nvGrpSpPr>
        <p:grpSpPr>
          <a:xfrm rot="10800000">
            <a:off x="4283205" y="3662747"/>
            <a:ext cx="581062" cy="583002"/>
            <a:chOff x="1967628" y="812211"/>
            <a:chExt cx="588000" cy="588000"/>
          </a:xfrm>
        </p:grpSpPr>
        <p:sp>
          <p:nvSpPr>
            <p:cNvPr id="1413" name="Google Shape;1413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70"/>
          <p:cNvGrpSpPr/>
          <p:nvPr/>
        </p:nvGrpSpPr>
        <p:grpSpPr>
          <a:xfrm rot="-5400000">
            <a:off x="3188949" y="2571068"/>
            <a:ext cx="582532" cy="581532"/>
            <a:chOff x="1967628" y="812211"/>
            <a:chExt cx="588000" cy="588000"/>
          </a:xfrm>
        </p:grpSpPr>
        <p:sp>
          <p:nvSpPr>
            <p:cNvPr id="1416" name="Google Shape;1416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70"/>
          <p:cNvSpPr txBox="1"/>
          <p:nvPr/>
        </p:nvSpPr>
        <p:spPr>
          <a:xfrm>
            <a:off x="3224065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9" name="Google Shape;1419;p70"/>
          <p:cNvSpPr txBox="1"/>
          <p:nvPr/>
        </p:nvSpPr>
        <p:spPr>
          <a:xfrm>
            <a:off x="4337790" y="37441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20" name="Google Shape;1420;p70"/>
          <p:cNvSpPr txBox="1"/>
          <p:nvPr/>
        </p:nvSpPr>
        <p:spPr>
          <a:xfrm>
            <a:off x="5414181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21" name="Google Shape;1421;p70"/>
          <p:cNvGrpSpPr/>
          <p:nvPr/>
        </p:nvGrpSpPr>
        <p:grpSpPr>
          <a:xfrm>
            <a:off x="4264158" y="1474335"/>
            <a:ext cx="581062" cy="583061"/>
            <a:chOff x="1967628" y="812211"/>
            <a:chExt cx="588000" cy="588000"/>
          </a:xfrm>
        </p:grpSpPr>
        <p:sp>
          <p:nvSpPr>
            <p:cNvPr id="1422" name="Google Shape;1422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70"/>
          <p:cNvSpPr txBox="1"/>
          <p:nvPr/>
        </p:nvSpPr>
        <p:spPr>
          <a:xfrm>
            <a:off x="4337790" y="1547560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25" name="Google Shape;1425;p70"/>
          <p:cNvCxnSpPr>
            <a:stCxn id="1420" idx="3"/>
            <a:endCxn id="1404" idx="1"/>
          </p:cNvCxnSpPr>
          <p:nvPr/>
        </p:nvCxnSpPr>
        <p:spPr>
          <a:xfrm>
            <a:off x="5918781" y="2781536"/>
            <a:ext cx="342146" cy="13840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6" name="Google Shape;1426;p70"/>
          <p:cNvCxnSpPr>
            <a:stCxn id="1418" idx="1"/>
            <a:endCxn id="1401" idx="3"/>
          </p:cNvCxnSpPr>
          <p:nvPr/>
        </p:nvCxnSpPr>
        <p:spPr>
          <a:xfrm rot="10800000">
            <a:off x="3024565" y="2397536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7" name="Google Shape;1427;p70"/>
          <p:cNvCxnSpPr>
            <a:cxnSpLocks/>
            <a:stCxn id="1419" idx="1"/>
            <a:endCxn id="1402" idx="3"/>
          </p:cNvCxnSpPr>
          <p:nvPr/>
        </p:nvCxnSpPr>
        <p:spPr>
          <a:xfrm flipH="1">
            <a:off x="3024690" y="3876601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8" name="Google Shape;1428;p70"/>
          <p:cNvCxnSpPr>
            <a:cxnSpLocks/>
            <a:stCxn id="1424" idx="3"/>
            <a:endCxn id="1403" idx="1"/>
          </p:cNvCxnSpPr>
          <p:nvPr/>
        </p:nvCxnSpPr>
        <p:spPr>
          <a:xfrm>
            <a:off x="4842390" y="1680010"/>
            <a:ext cx="1418537" cy="717649"/>
          </a:xfrm>
          <a:prstGeom prst="bentConnector3">
            <a:avLst>
              <a:gd name="adj1" fmla="val 3083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30" name="Google Shape;1430;p70"/>
          <p:cNvSpPr/>
          <p:nvPr/>
        </p:nvSpPr>
        <p:spPr>
          <a:xfrm>
            <a:off x="836021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70"/>
          <p:cNvSpPr/>
          <p:nvPr/>
        </p:nvSpPr>
        <p:spPr>
          <a:xfrm>
            <a:off x="7750048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70"/>
          <p:cNvSpPr/>
          <p:nvPr/>
        </p:nvSpPr>
        <p:spPr>
          <a:xfrm>
            <a:off x="836021" y="32574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" name="Google Shape;1450;p70"/>
          <p:cNvGrpSpPr/>
          <p:nvPr/>
        </p:nvGrpSpPr>
        <p:grpSpPr>
          <a:xfrm>
            <a:off x="7750048" y="3257420"/>
            <a:ext cx="580200" cy="651600"/>
            <a:chOff x="7849600" y="3257420"/>
            <a:chExt cx="580200" cy="651600"/>
          </a:xfrm>
        </p:grpSpPr>
        <p:sp>
          <p:nvSpPr>
            <p:cNvPr id="1452" name="Google Shape;1452;p70"/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969;p87">
            <a:extLst>
              <a:ext uri="{FF2B5EF4-FFF2-40B4-BE49-F238E27FC236}">
                <a16:creationId xmlns:a16="http://schemas.microsoft.com/office/drawing/2014/main" id="{7DB6AFB0-EE4E-4917-A618-F511CC49AD37}"/>
              </a:ext>
            </a:extLst>
          </p:cNvPr>
          <p:cNvGrpSpPr/>
          <p:nvPr/>
        </p:nvGrpSpPr>
        <p:grpSpPr>
          <a:xfrm>
            <a:off x="7855245" y="3453542"/>
            <a:ext cx="369805" cy="353782"/>
            <a:chOff x="3950316" y="3820307"/>
            <a:chExt cx="369805" cy="353782"/>
          </a:xfrm>
          <a:solidFill>
            <a:srgbClr val="F3D57A"/>
          </a:solidFill>
        </p:grpSpPr>
        <p:sp>
          <p:nvSpPr>
            <p:cNvPr id="82" name="Google Shape;9970;p87">
              <a:extLst>
                <a:ext uri="{FF2B5EF4-FFF2-40B4-BE49-F238E27FC236}">
                  <a16:creationId xmlns:a16="http://schemas.microsoft.com/office/drawing/2014/main" id="{9357CFDE-7A4E-4873-BEBC-CA297F1A2CE6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971;p87">
              <a:extLst>
                <a:ext uri="{FF2B5EF4-FFF2-40B4-BE49-F238E27FC236}">
                  <a16:creationId xmlns:a16="http://schemas.microsoft.com/office/drawing/2014/main" id="{0D6E81FE-0535-4679-BCBA-0A39DC3D6ACE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72;p87">
              <a:extLst>
                <a:ext uri="{FF2B5EF4-FFF2-40B4-BE49-F238E27FC236}">
                  <a16:creationId xmlns:a16="http://schemas.microsoft.com/office/drawing/2014/main" id="{1F9E9C95-7A23-4B67-8F5F-F4AA1C8F9859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973;p87">
              <a:extLst>
                <a:ext uri="{FF2B5EF4-FFF2-40B4-BE49-F238E27FC236}">
                  <a16:creationId xmlns:a16="http://schemas.microsoft.com/office/drawing/2014/main" id="{3EFD7372-AA3C-4050-B38B-63D345EA0CA9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2425;p90">
            <a:extLst>
              <a:ext uri="{FF2B5EF4-FFF2-40B4-BE49-F238E27FC236}">
                <a16:creationId xmlns:a16="http://schemas.microsoft.com/office/drawing/2014/main" id="{E8E36D34-271F-444D-9892-1015DECC0470}"/>
              </a:ext>
            </a:extLst>
          </p:cNvPr>
          <p:cNvGrpSpPr/>
          <p:nvPr/>
        </p:nvGrpSpPr>
        <p:grpSpPr>
          <a:xfrm>
            <a:off x="972741" y="1670237"/>
            <a:ext cx="306759" cy="351445"/>
            <a:chOff x="859262" y="3353920"/>
            <a:chExt cx="306759" cy="351445"/>
          </a:xfrm>
          <a:solidFill>
            <a:srgbClr val="ACD1E5"/>
          </a:solidFill>
        </p:grpSpPr>
        <p:sp>
          <p:nvSpPr>
            <p:cNvPr id="88" name="Google Shape;12426;p90">
              <a:extLst>
                <a:ext uri="{FF2B5EF4-FFF2-40B4-BE49-F238E27FC236}">
                  <a16:creationId xmlns:a16="http://schemas.microsoft.com/office/drawing/2014/main" id="{46C53B57-9D38-400D-8FDC-29DDF719C5D3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427;p90">
              <a:extLst>
                <a:ext uri="{FF2B5EF4-FFF2-40B4-BE49-F238E27FC236}">
                  <a16:creationId xmlns:a16="http://schemas.microsoft.com/office/drawing/2014/main" id="{ECE3CEC4-0557-4C71-826C-AB7568C31992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428;p90">
              <a:extLst>
                <a:ext uri="{FF2B5EF4-FFF2-40B4-BE49-F238E27FC236}">
                  <a16:creationId xmlns:a16="http://schemas.microsoft.com/office/drawing/2014/main" id="{47801016-8B24-4A2A-943A-05F0A63642DE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29;p90">
              <a:extLst>
                <a:ext uri="{FF2B5EF4-FFF2-40B4-BE49-F238E27FC236}">
                  <a16:creationId xmlns:a16="http://schemas.microsoft.com/office/drawing/2014/main" id="{0943EBBD-0154-42F6-A3BF-E6B15C510F20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30;p90">
              <a:extLst>
                <a:ext uri="{FF2B5EF4-FFF2-40B4-BE49-F238E27FC236}">
                  <a16:creationId xmlns:a16="http://schemas.microsoft.com/office/drawing/2014/main" id="{857EFFDF-8304-4B22-AF1A-55F36C1EF53F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3486;p92">
            <a:extLst>
              <a:ext uri="{FF2B5EF4-FFF2-40B4-BE49-F238E27FC236}">
                <a16:creationId xmlns:a16="http://schemas.microsoft.com/office/drawing/2014/main" id="{A2CA917A-D703-47BE-9CFF-D7E27A5A0912}"/>
              </a:ext>
            </a:extLst>
          </p:cNvPr>
          <p:cNvGrpSpPr/>
          <p:nvPr/>
        </p:nvGrpSpPr>
        <p:grpSpPr>
          <a:xfrm>
            <a:off x="951119" y="3492366"/>
            <a:ext cx="361971" cy="314958"/>
            <a:chOff x="3716358" y="1544655"/>
            <a:chExt cx="361971" cy="314958"/>
          </a:xfrm>
          <a:solidFill>
            <a:srgbClr val="D1E7B6"/>
          </a:solidFill>
        </p:grpSpPr>
        <p:sp>
          <p:nvSpPr>
            <p:cNvPr id="94" name="Google Shape;13487;p92">
              <a:extLst>
                <a:ext uri="{FF2B5EF4-FFF2-40B4-BE49-F238E27FC236}">
                  <a16:creationId xmlns:a16="http://schemas.microsoft.com/office/drawing/2014/main" id="{B36C5747-7E93-4A05-821F-D4279DC401F7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488;p92">
              <a:extLst>
                <a:ext uri="{FF2B5EF4-FFF2-40B4-BE49-F238E27FC236}">
                  <a16:creationId xmlns:a16="http://schemas.microsoft.com/office/drawing/2014/main" id="{782CAEA0-25F6-40CA-8BC0-FF4E55FDEAFE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489;p92">
              <a:extLst>
                <a:ext uri="{FF2B5EF4-FFF2-40B4-BE49-F238E27FC236}">
                  <a16:creationId xmlns:a16="http://schemas.microsoft.com/office/drawing/2014/main" id="{CA56C8DF-25F5-42B5-8745-E0B84451460C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490;p92">
              <a:extLst>
                <a:ext uri="{FF2B5EF4-FFF2-40B4-BE49-F238E27FC236}">
                  <a16:creationId xmlns:a16="http://schemas.microsoft.com/office/drawing/2014/main" id="{F06BD512-70D8-4756-93EA-CA1A3D27A26E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491;p92">
              <a:extLst>
                <a:ext uri="{FF2B5EF4-FFF2-40B4-BE49-F238E27FC236}">
                  <a16:creationId xmlns:a16="http://schemas.microsoft.com/office/drawing/2014/main" id="{5F803B02-3F6E-45FF-9DDF-11609C3E812C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13492;p92">
              <a:extLst>
                <a:ext uri="{FF2B5EF4-FFF2-40B4-BE49-F238E27FC236}">
                  <a16:creationId xmlns:a16="http://schemas.microsoft.com/office/drawing/2014/main" id="{ABADAC87-6E2C-478C-9674-42824D678F7C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00" name="Google Shape;13493;p92">
                <a:extLst>
                  <a:ext uri="{FF2B5EF4-FFF2-40B4-BE49-F238E27FC236}">
                    <a16:creationId xmlns:a16="http://schemas.microsoft.com/office/drawing/2014/main" id="{905CC86B-439E-4ED4-B072-B9A2ABFA6FC6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494;p92">
                <a:extLst>
                  <a:ext uri="{FF2B5EF4-FFF2-40B4-BE49-F238E27FC236}">
                    <a16:creationId xmlns:a16="http://schemas.microsoft.com/office/drawing/2014/main" id="{88248E88-A1C9-46AD-BA8E-B97445CB383A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495;p92">
                <a:extLst>
                  <a:ext uri="{FF2B5EF4-FFF2-40B4-BE49-F238E27FC236}">
                    <a16:creationId xmlns:a16="http://schemas.microsoft.com/office/drawing/2014/main" id="{D57C3114-EFD3-428B-8836-8A2206C13311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496;p92">
                <a:extLst>
                  <a:ext uri="{FF2B5EF4-FFF2-40B4-BE49-F238E27FC236}">
                    <a16:creationId xmlns:a16="http://schemas.microsoft.com/office/drawing/2014/main" id="{9BDC0258-0312-4F7D-B405-408AEBF3E80F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497;p92">
                <a:extLst>
                  <a:ext uri="{FF2B5EF4-FFF2-40B4-BE49-F238E27FC236}">
                    <a16:creationId xmlns:a16="http://schemas.microsoft.com/office/drawing/2014/main" id="{A3210EEA-A733-4B4F-ADD8-2CA5AAE57355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" name="Google Shape;1939;p80">
            <a:extLst>
              <a:ext uri="{FF2B5EF4-FFF2-40B4-BE49-F238E27FC236}">
                <a16:creationId xmlns:a16="http://schemas.microsoft.com/office/drawing/2014/main" id="{EA04BEED-B928-4884-A9B1-39824C46B910}"/>
              </a:ext>
            </a:extLst>
          </p:cNvPr>
          <p:cNvSpPr/>
          <p:nvPr/>
        </p:nvSpPr>
        <p:spPr>
          <a:xfrm rot="16200000" flipH="1">
            <a:off x="3824178" y="2267140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940;p80">
            <a:extLst>
              <a:ext uri="{FF2B5EF4-FFF2-40B4-BE49-F238E27FC236}">
                <a16:creationId xmlns:a16="http://schemas.microsoft.com/office/drawing/2014/main" id="{B5F210B2-962D-4F5A-8F77-4AA34D62C338}"/>
              </a:ext>
            </a:extLst>
          </p:cNvPr>
          <p:cNvSpPr/>
          <p:nvPr/>
        </p:nvSpPr>
        <p:spPr>
          <a:xfrm rot="16200000" flipH="1">
            <a:off x="4548521" y="2752971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1242;p89">
            <a:extLst>
              <a:ext uri="{FF2B5EF4-FFF2-40B4-BE49-F238E27FC236}">
                <a16:creationId xmlns:a16="http://schemas.microsoft.com/office/drawing/2014/main" id="{4DD42D71-9FC3-48E3-ACD2-35C73F1B16A4}"/>
              </a:ext>
            </a:extLst>
          </p:cNvPr>
          <p:cNvGrpSpPr/>
          <p:nvPr/>
        </p:nvGrpSpPr>
        <p:grpSpPr>
          <a:xfrm>
            <a:off x="1442047" y="1886644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33" name="Google Shape;11243;p89">
              <a:extLst>
                <a:ext uri="{FF2B5EF4-FFF2-40B4-BE49-F238E27FC236}">
                  <a16:creationId xmlns:a16="http://schemas.microsoft.com/office/drawing/2014/main" id="{635B6C21-D6A0-4F0F-8D91-30AFFA8E6F29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244;p89">
              <a:extLst>
                <a:ext uri="{FF2B5EF4-FFF2-40B4-BE49-F238E27FC236}">
                  <a16:creationId xmlns:a16="http://schemas.microsoft.com/office/drawing/2014/main" id="{9CC84231-C81B-4E29-95B0-EF7EF3A89BFE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245;p89">
              <a:extLst>
                <a:ext uri="{FF2B5EF4-FFF2-40B4-BE49-F238E27FC236}">
                  <a16:creationId xmlns:a16="http://schemas.microsoft.com/office/drawing/2014/main" id="{F9602F94-5106-42CB-B4D7-FD2FFB33E2F2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246;p89">
              <a:extLst>
                <a:ext uri="{FF2B5EF4-FFF2-40B4-BE49-F238E27FC236}">
                  <a16:creationId xmlns:a16="http://schemas.microsoft.com/office/drawing/2014/main" id="{1C8C7F86-DC85-493D-ADC4-DADD4173A1BB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247;p89">
              <a:extLst>
                <a:ext uri="{FF2B5EF4-FFF2-40B4-BE49-F238E27FC236}">
                  <a16:creationId xmlns:a16="http://schemas.microsoft.com/office/drawing/2014/main" id="{C9B65A33-9516-4C71-A328-45C838E49596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248;p89">
              <a:extLst>
                <a:ext uri="{FF2B5EF4-FFF2-40B4-BE49-F238E27FC236}">
                  <a16:creationId xmlns:a16="http://schemas.microsoft.com/office/drawing/2014/main" id="{79597666-C322-482B-87E5-3AEB5DE2DD2B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249;p89">
              <a:extLst>
                <a:ext uri="{FF2B5EF4-FFF2-40B4-BE49-F238E27FC236}">
                  <a16:creationId xmlns:a16="http://schemas.microsoft.com/office/drawing/2014/main" id="{35C357BF-63C9-479E-B8FF-A950E4E14F13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1242;p89">
            <a:extLst>
              <a:ext uri="{FF2B5EF4-FFF2-40B4-BE49-F238E27FC236}">
                <a16:creationId xmlns:a16="http://schemas.microsoft.com/office/drawing/2014/main" id="{E2A1C189-03E6-451B-ACF8-ABF17E113526}"/>
              </a:ext>
            </a:extLst>
          </p:cNvPr>
          <p:cNvGrpSpPr/>
          <p:nvPr/>
        </p:nvGrpSpPr>
        <p:grpSpPr>
          <a:xfrm>
            <a:off x="1442693" y="3672801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41" name="Google Shape;11243;p89">
              <a:extLst>
                <a:ext uri="{FF2B5EF4-FFF2-40B4-BE49-F238E27FC236}">
                  <a16:creationId xmlns:a16="http://schemas.microsoft.com/office/drawing/2014/main" id="{683939B9-8A53-45D3-930A-AE3504FE910E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244;p89">
              <a:extLst>
                <a:ext uri="{FF2B5EF4-FFF2-40B4-BE49-F238E27FC236}">
                  <a16:creationId xmlns:a16="http://schemas.microsoft.com/office/drawing/2014/main" id="{20BF232A-82C9-419A-BD05-9936C8DCBF3C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245;p89">
              <a:extLst>
                <a:ext uri="{FF2B5EF4-FFF2-40B4-BE49-F238E27FC236}">
                  <a16:creationId xmlns:a16="http://schemas.microsoft.com/office/drawing/2014/main" id="{CDB3E765-CFF0-469C-A305-6EA0A8C801E1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246;p89">
              <a:extLst>
                <a:ext uri="{FF2B5EF4-FFF2-40B4-BE49-F238E27FC236}">
                  <a16:creationId xmlns:a16="http://schemas.microsoft.com/office/drawing/2014/main" id="{823634F2-98BC-4956-98DE-5DF0C5F479D1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247;p89">
              <a:extLst>
                <a:ext uri="{FF2B5EF4-FFF2-40B4-BE49-F238E27FC236}">
                  <a16:creationId xmlns:a16="http://schemas.microsoft.com/office/drawing/2014/main" id="{A97808AB-7530-4CDF-A8C3-6DF2342A54FE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248;p89">
              <a:extLst>
                <a:ext uri="{FF2B5EF4-FFF2-40B4-BE49-F238E27FC236}">
                  <a16:creationId xmlns:a16="http://schemas.microsoft.com/office/drawing/2014/main" id="{53D4D90C-8735-4FD8-9A95-310584F01B34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49;p89">
              <a:extLst>
                <a:ext uri="{FF2B5EF4-FFF2-40B4-BE49-F238E27FC236}">
                  <a16:creationId xmlns:a16="http://schemas.microsoft.com/office/drawing/2014/main" id="{BF728F21-0C2F-4112-8965-FBA2AF74E27B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1242;p89">
            <a:extLst>
              <a:ext uri="{FF2B5EF4-FFF2-40B4-BE49-F238E27FC236}">
                <a16:creationId xmlns:a16="http://schemas.microsoft.com/office/drawing/2014/main" id="{26EC346F-2FB7-44C4-9D21-79EE6CE3C457}"/>
              </a:ext>
            </a:extLst>
          </p:cNvPr>
          <p:cNvGrpSpPr/>
          <p:nvPr/>
        </p:nvGrpSpPr>
        <p:grpSpPr>
          <a:xfrm>
            <a:off x="7484405" y="3674216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49" name="Google Shape;11243;p89">
              <a:extLst>
                <a:ext uri="{FF2B5EF4-FFF2-40B4-BE49-F238E27FC236}">
                  <a16:creationId xmlns:a16="http://schemas.microsoft.com/office/drawing/2014/main" id="{EBB4A836-97AB-4AE6-A0E2-B3FB70A7095D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244;p89">
              <a:extLst>
                <a:ext uri="{FF2B5EF4-FFF2-40B4-BE49-F238E27FC236}">
                  <a16:creationId xmlns:a16="http://schemas.microsoft.com/office/drawing/2014/main" id="{C3A52365-6A84-45EF-9D80-B2E992813FE8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245;p89">
              <a:extLst>
                <a:ext uri="{FF2B5EF4-FFF2-40B4-BE49-F238E27FC236}">
                  <a16:creationId xmlns:a16="http://schemas.microsoft.com/office/drawing/2014/main" id="{4D321CCC-BC41-4875-93C3-6CB0F19DAA6A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246;p89">
              <a:extLst>
                <a:ext uri="{FF2B5EF4-FFF2-40B4-BE49-F238E27FC236}">
                  <a16:creationId xmlns:a16="http://schemas.microsoft.com/office/drawing/2014/main" id="{34AA1FF5-E789-4CF7-ADA6-53429265803A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247;p89">
              <a:extLst>
                <a:ext uri="{FF2B5EF4-FFF2-40B4-BE49-F238E27FC236}">
                  <a16:creationId xmlns:a16="http://schemas.microsoft.com/office/drawing/2014/main" id="{E8EBCE72-F997-4581-A453-EFED13E46BD5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248;p89">
              <a:extLst>
                <a:ext uri="{FF2B5EF4-FFF2-40B4-BE49-F238E27FC236}">
                  <a16:creationId xmlns:a16="http://schemas.microsoft.com/office/drawing/2014/main" id="{6143C12A-072E-40B6-95B0-F65B6DCAF0FA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249;p89">
              <a:extLst>
                <a:ext uri="{FF2B5EF4-FFF2-40B4-BE49-F238E27FC236}">
                  <a16:creationId xmlns:a16="http://schemas.microsoft.com/office/drawing/2014/main" id="{F86FC693-2491-457F-8300-0221C26F222A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1682;p89">
            <a:extLst>
              <a:ext uri="{FF2B5EF4-FFF2-40B4-BE49-F238E27FC236}">
                <a16:creationId xmlns:a16="http://schemas.microsoft.com/office/drawing/2014/main" id="{BA9385EF-7897-4E00-B3C1-5C13A4BD246B}"/>
              </a:ext>
            </a:extLst>
          </p:cNvPr>
          <p:cNvGrpSpPr/>
          <p:nvPr/>
        </p:nvGrpSpPr>
        <p:grpSpPr>
          <a:xfrm>
            <a:off x="7472241" y="1872479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57" name="Google Shape;11683;p89">
              <a:extLst>
                <a:ext uri="{FF2B5EF4-FFF2-40B4-BE49-F238E27FC236}">
                  <a16:creationId xmlns:a16="http://schemas.microsoft.com/office/drawing/2014/main" id="{808F0125-399D-46F3-AD27-A1BBBE351E45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684;p89">
              <a:extLst>
                <a:ext uri="{FF2B5EF4-FFF2-40B4-BE49-F238E27FC236}">
                  <a16:creationId xmlns:a16="http://schemas.microsoft.com/office/drawing/2014/main" id="{77B6EAE2-AD40-461E-91A6-F5490182F9F9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685;p89">
              <a:extLst>
                <a:ext uri="{FF2B5EF4-FFF2-40B4-BE49-F238E27FC236}">
                  <a16:creationId xmlns:a16="http://schemas.microsoft.com/office/drawing/2014/main" id="{D4BE3448-F425-4550-B85A-E9CFF9109733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686;p89">
              <a:extLst>
                <a:ext uri="{FF2B5EF4-FFF2-40B4-BE49-F238E27FC236}">
                  <a16:creationId xmlns:a16="http://schemas.microsoft.com/office/drawing/2014/main" id="{813E8331-DE09-4A56-8A43-5AA1C33219A6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687;p89">
              <a:extLst>
                <a:ext uri="{FF2B5EF4-FFF2-40B4-BE49-F238E27FC236}">
                  <a16:creationId xmlns:a16="http://schemas.microsoft.com/office/drawing/2014/main" id="{6E984FD7-FB88-40E9-8AB1-FC438DD3B75C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688;p89">
              <a:extLst>
                <a:ext uri="{FF2B5EF4-FFF2-40B4-BE49-F238E27FC236}">
                  <a16:creationId xmlns:a16="http://schemas.microsoft.com/office/drawing/2014/main" id="{F40C023E-03EE-4EE1-845B-F45D33D43C57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689;p89">
              <a:extLst>
                <a:ext uri="{FF2B5EF4-FFF2-40B4-BE49-F238E27FC236}">
                  <a16:creationId xmlns:a16="http://schemas.microsoft.com/office/drawing/2014/main" id="{709C106B-F585-4EE9-B107-EEFE10451AB0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50;p73">
            <a:extLst>
              <a:ext uri="{FF2B5EF4-FFF2-40B4-BE49-F238E27FC236}">
                <a16:creationId xmlns:a16="http://schemas.microsoft.com/office/drawing/2014/main" id="{0F9D227E-15D3-4B3B-9A62-501088663F58}"/>
              </a:ext>
            </a:extLst>
          </p:cNvPr>
          <p:cNvSpPr/>
          <p:nvPr/>
        </p:nvSpPr>
        <p:spPr>
          <a:xfrm>
            <a:off x="7855245" y="1668877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/>
      <p:bldP spid="1402" grpId="0"/>
      <p:bldP spid="1403" grpId="0"/>
      <p:bldP spid="1404" grpId="0"/>
      <p:bldP spid="1418" grpId="0"/>
      <p:bldP spid="1419" grpId="0"/>
      <p:bldP spid="1420" grpId="0"/>
      <p:bldP spid="1424" grpId="0"/>
      <p:bldP spid="1430" grpId="0" animBg="1"/>
      <p:bldP spid="1442" grpId="0" animBg="1"/>
      <p:bldP spid="1449" grpId="0" animBg="1"/>
      <p:bldP spid="130" grpId="0" animBg="1"/>
      <p:bldP spid="131" grpId="0" animBg="1"/>
      <p:bldP spid="1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6"/>
          <p:cNvSpPr/>
          <p:nvPr/>
        </p:nvSpPr>
        <p:spPr>
          <a:xfrm>
            <a:off x="163616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66"/>
          <p:cNvSpPr/>
          <p:nvPr/>
        </p:nvSpPr>
        <p:spPr>
          <a:xfrm>
            <a:off x="28926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66"/>
          <p:cNvSpPr/>
          <p:nvPr/>
        </p:nvSpPr>
        <p:spPr>
          <a:xfrm>
            <a:off x="4159550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66"/>
          <p:cNvSpPr/>
          <p:nvPr/>
        </p:nvSpPr>
        <p:spPr>
          <a:xfrm>
            <a:off x="54265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6"/>
          <p:cNvSpPr/>
          <p:nvPr/>
        </p:nvSpPr>
        <p:spPr>
          <a:xfrm>
            <a:off x="6707737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66"/>
          <p:cNvSpPr txBox="1"/>
          <p:nvPr/>
        </p:nvSpPr>
        <p:spPr>
          <a:xfrm>
            <a:off x="2269663" y="1304250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location of the plan is found on the map.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4" name="Google Shape;1344;p66"/>
          <p:cNvSpPr txBox="1"/>
          <p:nvPr/>
        </p:nvSpPr>
        <p:spPr>
          <a:xfrm>
            <a:off x="4803563" y="1304250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GeoTIFF is exported and named.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5" name="Google Shape;134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Georeferencing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346" name="Google Shape;1346;p66"/>
          <p:cNvCxnSpPr>
            <a:stCxn id="1338" idx="1"/>
            <a:endCxn id="1347" idx="0"/>
          </p:cNvCxnSpPr>
          <p:nvPr/>
        </p:nvCxnSpPr>
        <p:spPr>
          <a:xfrm>
            <a:off x="2037413" y="3222672"/>
            <a:ext cx="3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48" name="Google Shape;1348;p66"/>
          <p:cNvCxnSpPr>
            <a:stCxn id="1340" idx="1"/>
            <a:endCxn id="1349" idx="0"/>
          </p:cNvCxnSpPr>
          <p:nvPr/>
        </p:nvCxnSpPr>
        <p:spPr>
          <a:xfrm>
            <a:off x="4560800" y="3222672"/>
            <a:ext cx="0" cy="41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0" name="Google Shape;1350;p66"/>
          <p:cNvCxnSpPr>
            <a:stCxn id="1342" idx="1"/>
            <a:endCxn id="1351" idx="0"/>
          </p:cNvCxnSpPr>
          <p:nvPr/>
        </p:nvCxnSpPr>
        <p:spPr>
          <a:xfrm flipH="1">
            <a:off x="7106887" y="3222672"/>
            <a:ext cx="21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2" name="Google Shape;1352;p66"/>
          <p:cNvCxnSpPr>
            <a:stCxn id="1341" idx="3"/>
            <a:endCxn id="1353" idx="2"/>
          </p:cNvCxnSpPr>
          <p:nvPr/>
        </p:nvCxnSpPr>
        <p:spPr>
          <a:xfrm rot="10800000" flipH="1">
            <a:off x="58277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4" name="Google Shape;1354;p66"/>
          <p:cNvCxnSpPr>
            <a:stCxn id="1339" idx="3"/>
            <a:endCxn id="1355" idx="2"/>
          </p:cNvCxnSpPr>
          <p:nvPr/>
        </p:nvCxnSpPr>
        <p:spPr>
          <a:xfrm rot="10800000" flipH="1">
            <a:off x="32938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47" name="Google Shape;1347;p66"/>
          <p:cNvSpPr txBox="1"/>
          <p:nvPr/>
        </p:nvSpPr>
        <p:spPr>
          <a:xfrm flipH="1">
            <a:off x="1013371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Image Selection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5" name="Google Shape;1355;p66"/>
          <p:cNvSpPr txBox="1"/>
          <p:nvPr/>
        </p:nvSpPr>
        <p:spPr>
          <a:xfrm flipH="1">
            <a:off x="22698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Location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9" name="Google Shape;1349;p66"/>
          <p:cNvSpPr txBox="1"/>
          <p:nvPr/>
        </p:nvSpPr>
        <p:spPr>
          <a:xfrm flipH="1">
            <a:off x="3536454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Control Points Set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3" name="Google Shape;1353;p66"/>
          <p:cNvSpPr txBox="1"/>
          <p:nvPr/>
        </p:nvSpPr>
        <p:spPr>
          <a:xfrm flipH="1">
            <a:off x="48037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GeoTIFF Exported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1" name="Google Shape;1351;p66"/>
          <p:cNvSpPr txBox="1"/>
          <p:nvPr/>
        </p:nvSpPr>
        <p:spPr>
          <a:xfrm flipH="1">
            <a:off x="6082546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Relocated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6" name="Google Shape;1356;p66"/>
          <p:cNvSpPr txBox="1"/>
          <p:nvPr/>
        </p:nvSpPr>
        <p:spPr>
          <a:xfrm>
            <a:off x="1013213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Best page is selected to georeference.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7" name="Google Shape;1357;p66"/>
          <p:cNvSpPr txBox="1"/>
          <p:nvPr/>
        </p:nvSpPr>
        <p:spPr>
          <a:xfrm>
            <a:off x="3536612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Optimal Control Points are set, transforming the image.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8" name="Google Shape;1358;p66"/>
          <p:cNvSpPr txBox="1"/>
          <p:nvPr/>
        </p:nvSpPr>
        <p:spPr>
          <a:xfrm>
            <a:off x="6082388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final compressed folder is uploaded to the network.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33" name="Google Shape;12204;p90">
            <a:extLst>
              <a:ext uri="{FF2B5EF4-FFF2-40B4-BE49-F238E27FC236}">
                <a16:creationId xmlns:a16="http://schemas.microsoft.com/office/drawing/2014/main" id="{211DA2C0-91C9-413A-8672-7D7C9D0468B1}"/>
              </a:ext>
            </a:extLst>
          </p:cNvPr>
          <p:cNvGrpSpPr/>
          <p:nvPr/>
        </p:nvGrpSpPr>
        <p:grpSpPr>
          <a:xfrm>
            <a:off x="1805020" y="2738923"/>
            <a:ext cx="452288" cy="355135"/>
            <a:chOff x="2194468" y="2938865"/>
            <a:chExt cx="355993" cy="267766"/>
          </a:xfrm>
          <a:solidFill>
            <a:srgbClr val="ACD1E5"/>
          </a:solidFill>
        </p:grpSpPr>
        <p:sp>
          <p:nvSpPr>
            <p:cNvPr id="34" name="Google Shape;12205;p90">
              <a:extLst>
                <a:ext uri="{FF2B5EF4-FFF2-40B4-BE49-F238E27FC236}">
                  <a16:creationId xmlns:a16="http://schemas.microsoft.com/office/drawing/2014/main" id="{52E876DA-5765-4981-B811-6AE016F2395D}"/>
                </a:ext>
              </a:extLst>
            </p:cNvPr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06;p90">
              <a:extLst>
                <a:ext uri="{FF2B5EF4-FFF2-40B4-BE49-F238E27FC236}">
                  <a16:creationId xmlns:a16="http://schemas.microsoft.com/office/drawing/2014/main" id="{FF1D488E-382D-448F-BB4C-9206B4771E5A}"/>
                </a:ext>
              </a:extLst>
            </p:cNvPr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07;p90">
              <a:extLst>
                <a:ext uri="{FF2B5EF4-FFF2-40B4-BE49-F238E27FC236}">
                  <a16:creationId xmlns:a16="http://schemas.microsoft.com/office/drawing/2014/main" id="{AD55CAD2-168F-4E2C-81FA-11132F6CF43B}"/>
                </a:ext>
              </a:extLst>
            </p:cNvPr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08;p90">
              <a:extLst>
                <a:ext uri="{FF2B5EF4-FFF2-40B4-BE49-F238E27FC236}">
                  <a16:creationId xmlns:a16="http://schemas.microsoft.com/office/drawing/2014/main" id="{B2CEFA22-6A2B-4ABB-AEB4-F058EF0B3170}"/>
                </a:ext>
              </a:extLst>
            </p:cNvPr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209;p90">
              <a:extLst>
                <a:ext uri="{FF2B5EF4-FFF2-40B4-BE49-F238E27FC236}">
                  <a16:creationId xmlns:a16="http://schemas.microsoft.com/office/drawing/2014/main" id="{AB169C05-2FFA-4A4C-9F85-CA00A43F0FA6}"/>
                </a:ext>
              </a:extLst>
            </p:cNvPr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210;p90">
              <a:extLst>
                <a:ext uri="{FF2B5EF4-FFF2-40B4-BE49-F238E27FC236}">
                  <a16:creationId xmlns:a16="http://schemas.microsoft.com/office/drawing/2014/main" id="{7D819438-41B6-49F8-BFC1-B973E51A98E0}"/>
                </a:ext>
              </a:extLst>
            </p:cNvPr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211;p90">
              <a:extLst>
                <a:ext uri="{FF2B5EF4-FFF2-40B4-BE49-F238E27FC236}">
                  <a16:creationId xmlns:a16="http://schemas.microsoft.com/office/drawing/2014/main" id="{4E73ED7B-D849-498C-B937-2A6FAB43FBBE}"/>
                </a:ext>
              </a:extLst>
            </p:cNvPr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12;p90">
              <a:extLst>
                <a:ext uri="{FF2B5EF4-FFF2-40B4-BE49-F238E27FC236}">
                  <a16:creationId xmlns:a16="http://schemas.microsoft.com/office/drawing/2014/main" id="{CEE1693A-7830-4BC8-B944-88D20F1D1DAD}"/>
                </a:ext>
              </a:extLst>
            </p:cNvPr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213;p90">
              <a:extLst>
                <a:ext uri="{FF2B5EF4-FFF2-40B4-BE49-F238E27FC236}">
                  <a16:creationId xmlns:a16="http://schemas.microsoft.com/office/drawing/2014/main" id="{86F07AD8-2813-4E48-A985-B522B3BA4AF2}"/>
                </a:ext>
              </a:extLst>
            </p:cNvPr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214;p90">
              <a:extLst>
                <a:ext uri="{FF2B5EF4-FFF2-40B4-BE49-F238E27FC236}">
                  <a16:creationId xmlns:a16="http://schemas.microsoft.com/office/drawing/2014/main" id="{85514842-0B3A-4157-A631-E3E56DC26F94}"/>
                </a:ext>
              </a:extLst>
            </p:cNvPr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15;p90">
              <a:extLst>
                <a:ext uri="{FF2B5EF4-FFF2-40B4-BE49-F238E27FC236}">
                  <a16:creationId xmlns:a16="http://schemas.microsoft.com/office/drawing/2014/main" id="{797A22D0-6816-40A6-A007-99ACBC95799A}"/>
                </a:ext>
              </a:extLst>
            </p:cNvPr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16;p90">
              <a:extLst>
                <a:ext uri="{FF2B5EF4-FFF2-40B4-BE49-F238E27FC236}">
                  <a16:creationId xmlns:a16="http://schemas.microsoft.com/office/drawing/2014/main" id="{C7873545-77F3-41D7-9821-2EDEC0DBBF76}"/>
                </a:ext>
              </a:extLst>
            </p:cNvPr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17;p90">
              <a:extLst>
                <a:ext uri="{FF2B5EF4-FFF2-40B4-BE49-F238E27FC236}">
                  <a16:creationId xmlns:a16="http://schemas.microsoft.com/office/drawing/2014/main" id="{C07D1437-7D07-4A7B-9E22-EEEB92D48A67}"/>
                </a:ext>
              </a:extLst>
            </p:cNvPr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18;p90">
              <a:extLst>
                <a:ext uri="{FF2B5EF4-FFF2-40B4-BE49-F238E27FC236}">
                  <a16:creationId xmlns:a16="http://schemas.microsoft.com/office/drawing/2014/main" id="{7D14EFC6-A6A9-472A-8636-E7BFFC555C1C}"/>
                </a:ext>
              </a:extLst>
            </p:cNvPr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19;p90">
              <a:extLst>
                <a:ext uri="{FF2B5EF4-FFF2-40B4-BE49-F238E27FC236}">
                  <a16:creationId xmlns:a16="http://schemas.microsoft.com/office/drawing/2014/main" id="{B25DEAB3-145B-449E-A4B3-19872026E52B}"/>
                </a:ext>
              </a:extLst>
            </p:cNvPr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20;p90">
              <a:extLst>
                <a:ext uri="{FF2B5EF4-FFF2-40B4-BE49-F238E27FC236}">
                  <a16:creationId xmlns:a16="http://schemas.microsoft.com/office/drawing/2014/main" id="{876D9A80-D2B2-4EC3-ABD9-506D2CBF3471}"/>
                </a:ext>
              </a:extLst>
            </p:cNvPr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21;p90">
              <a:extLst>
                <a:ext uri="{FF2B5EF4-FFF2-40B4-BE49-F238E27FC236}">
                  <a16:creationId xmlns:a16="http://schemas.microsoft.com/office/drawing/2014/main" id="{A0267851-AA85-45AF-9AF2-509C42AEAB53}"/>
                </a:ext>
              </a:extLst>
            </p:cNvPr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22;p90">
              <a:extLst>
                <a:ext uri="{FF2B5EF4-FFF2-40B4-BE49-F238E27FC236}">
                  <a16:creationId xmlns:a16="http://schemas.microsoft.com/office/drawing/2014/main" id="{71251609-A26C-4C71-9BA7-4F8EA6CC0871}"/>
                </a:ext>
              </a:extLst>
            </p:cNvPr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23;p90">
              <a:extLst>
                <a:ext uri="{FF2B5EF4-FFF2-40B4-BE49-F238E27FC236}">
                  <a16:creationId xmlns:a16="http://schemas.microsoft.com/office/drawing/2014/main" id="{EF9A2FCD-B4D6-4F78-8B90-434A3D341287}"/>
                </a:ext>
              </a:extLst>
            </p:cNvPr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24;p90">
              <a:extLst>
                <a:ext uri="{FF2B5EF4-FFF2-40B4-BE49-F238E27FC236}">
                  <a16:creationId xmlns:a16="http://schemas.microsoft.com/office/drawing/2014/main" id="{35BB030A-3E83-4171-9BB2-089D91267BBB}"/>
                </a:ext>
              </a:extLst>
            </p:cNvPr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626;p73">
            <a:extLst>
              <a:ext uri="{FF2B5EF4-FFF2-40B4-BE49-F238E27FC236}">
                <a16:creationId xmlns:a16="http://schemas.microsoft.com/office/drawing/2014/main" id="{B25E00C7-38BC-4324-8E1A-E2835606C772}"/>
              </a:ext>
            </a:extLst>
          </p:cNvPr>
          <p:cNvGrpSpPr/>
          <p:nvPr/>
        </p:nvGrpSpPr>
        <p:grpSpPr>
          <a:xfrm>
            <a:off x="3097730" y="2636552"/>
            <a:ext cx="411163" cy="457506"/>
            <a:chOff x="2531225" y="3224675"/>
            <a:chExt cx="286950" cy="346175"/>
          </a:xfrm>
          <a:solidFill>
            <a:srgbClr val="F3D7C2"/>
          </a:solidFill>
        </p:grpSpPr>
        <p:sp>
          <p:nvSpPr>
            <p:cNvPr id="57" name="Google Shape;1627;p73">
              <a:extLst>
                <a:ext uri="{FF2B5EF4-FFF2-40B4-BE49-F238E27FC236}">
                  <a16:creationId xmlns:a16="http://schemas.microsoft.com/office/drawing/2014/main" id="{85839141-19A9-4806-B688-9F5C3A0F70E3}"/>
                </a:ext>
              </a:extLst>
            </p:cNvPr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28;p73">
              <a:extLst>
                <a:ext uri="{FF2B5EF4-FFF2-40B4-BE49-F238E27FC236}">
                  <a16:creationId xmlns:a16="http://schemas.microsoft.com/office/drawing/2014/main" id="{CBA7F308-0B50-4AF9-8346-2CF8B6BBC7AA}"/>
                </a:ext>
              </a:extLst>
            </p:cNvPr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29;p73">
              <a:extLst>
                <a:ext uri="{FF2B5EF4-FFF2-40B4-BE49-F238E27FC236}">
                  <a16:creationId xmlns:a16="http://schemas.microsoft.com/office/drawing/2014/main" id="{510392E5-5CB2-4953-B004-6DD2E442D29C}"/>
                </a:ext>
              </a:extLst>
            </p:cNvPr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30;p73">
              <a:extLst>
                <a:ext uri="{FF2B5EF4-FFF2-40B4-BE49-F238E27FC236}">
                  <a16:creationId xmlns:a16="http://schemas.microsoft.com/office/drawing/2014/main" id="{2A9905A1-04B2-4856-81A4-BF29E83FA58F}"/>
                </a:ext>
              </a:extLst>
            </p:cNvPr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31;p73">
              <a:extLst>
                <a:ext uri="{FF2B5EF4-FFF2-40B4-BE49-F238E27FC236}">
                  <a16:creationId xmlns:a16="http://schemas.microsoft.com/office/drawing/2014/main" id="{E2DEB0B7-B3B8-4329-82AD-741C8FD14E58}"/>
                </a:ext>
              </a:extLst>
            </p:cNvPr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32;p73">
              <a:extLst>
                <a:ext uri="{FF2B5EF4-FFF2-40B4-BE49-F238E27FC236}">
                  <a16:creationId xmlns:a16="http://schemas.microsoft.com/office/drawing/2014/main" id="{D9E8CF62-66A4-44B2-8F58-92EC89D3E7D4}"/>
                </a:ext>
              </a:extLst>
            </p:cNvPr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33;p73">
              <a:extLst>
                <a:ext uri="{FF2B5EF4-FFF2-40B4-BE49-F238E27FC236}">
                  <a16:creationId xmlns:a16="http://schemas.microsoft.com/office/drawing/2014/main" id="{D609A4B8-482A-483B-A9E2-6146DEEB3004}"/>
                </a:ext>
              </a:extLst>
            </p:cNvPr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34;p73">
              <a:extLst>
                <a:ext uri="{FF2B5EF4-FFF2-40B4-BE49-F238E27FC236}">
                  <a16:creationId xmlns:a16="http://schemas.microsoft.com/office/drawing/2014/main" id="{3FECB943-9CF0-40CB-ABBC-5246BB20083F}"/>
                </a:ext>
              </a:extLst>
            </p:cNvPr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35;p73">
              <a:extLst>
                <a:ext uri="{FF2B5EF4-FFF2-40B4-BE49-F238E27FC236}">
                  <a16:creationId xmlns:a16="http://schemas.microsoft.com/office/drawing/2014/main" id="{052C6732-D37F-44E4-9B5C-3C0FC6491020}"/>
                </a:ext>
              </a:extLst>
            </p:cNvPr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294;p81">
            <a:extLst>
              <a:ext uri="{FF2B5EF4-FFF2-40B4-BE49-F238E27FC236}">
                <a16:creationId xmlns:a16="http://schemas.microsoft.com/office/drawing/2014/main" id="{2591F71F-2AB0-4DA9-B7A5-484DF62F1BB8}"/>
              </a:ext>
            </a:extLst>
          </p:cNvPr>
          <p:cNvGrpSpPr/>
          <p:nvPr/>
        </p:nvGrpSpPr>
        <p:grpSpPr>
          <a:xfrm>
            <a:off x="4435872" y="2675455"/>
            <a:ext cx="278981" cy="413983"/>
            <a:chOff x="8370831" y="3202002"/>
            <a:chExt cx="218129" cy="382376"/>
          </a:xfrm>
        </p:grpSpPr>
        <p:sp>
          <p:nvSpPr>
            <p:cNvPr id="67" name="Google Shape;2295;p81">
              <a:extLst>
                <a:ext uri="{FF2B5EF4-FFF2-40B4-BE49-F238E27FC236}">
                  <a16:creationId xmlns:a16="http://schemas.microsoft.com/office/drawing/2014/main" id="{36F19BEB-2DE1-4ABB-966C-9B5AF6F00298}"/>
                </a:ext>
              </a:extLst>
            </p:cNvPr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D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96;p81">
              <a:extLst>
                <a:ext uri="{FF2B5EF4-FFF2-40B4-BE49-F238E27FC236}">
                  <a16:creationId xmlns:a16="http://schemas.microsoft.com/office/drawing/2014/main" id="{C8E6F2CD-9ED7-45D8-BE47-C06F2C05B295}"/>
                </a:ext>
              </a:extLst>
            </p:cNvPr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D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3084;p92">
            <a:extLst>
              <a:ext uri="{FF2B5EF4-FFF2-40B4-BE49-F238E27FC236}">
                <a16:creationId xmlns:a16="http://schemas.microsoft.com/office/drawing/2014/main" id="{C1EDE28B-65EF-43EA-B7A7-222DB43AE243}"/>
              </a:ext>
            </a:extLst>
          </p:cNvPr>
          <p:cNvGrpSpPr/>
          <p:nvPr/>
        </p:nvGrpSpPr>
        <p:grpSpPr>
          <a:xfrm>
            <a:off x="5624358" y="2637458"/>
            <a:ext cx="408803" cy="418337"/>
            <a:chOff x="5170480" y="2934639"/>
            <a:chExt cx="261929" cy="280550"/>
          </a:xfrm>
          <a:solidFill>
            <a:srgbClr val="D1E7B6"/>
          </a:solidFill>
        </p:grpSpPr>
        <p:sp>
          <p:nvSpPr>
            <p:cNvPr id="72" name="Google Shape;13085;p92">
              <a:extLst>
                <a:ext uri="{FF2B5EF4-FFF2-40B4-BE49-F238E27FC236}">
                  <a16:creationId xmlns:a16="http://schemas.microsoft.com/office/drawing/2014/main" id="{6AB6722B-843D-45D4-9DE6-1C3B54BDFDB1}"/>
                </a:ext>
              </a:extLst>
            </p:cNvPr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86;p92">
              <a:extLst>
                <a:ext uri="{FF2B5EF4-FFF2-40B4-BE49-F238E27FC236}">
                  <a16:creationId xmlns:a16="http://schemas.microsoft.com/office/drawing/2014/main" id="{69A6DD7F-5C41-437E-A853-A6167B790DC4}"/>
                </a:ext>
              </a:extLst>
            </p:cNvPr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87;p92">
              <a:extLst>
                <a:ext uri="{FF2B5EF4-FFF2-40B4-BE49-F238E27FC236}">
                  <a16:creationId xmlns:a16="http://schemas.microsoft.com/office/drawing/2014/main" id="{1F10B7D3-D3DB-4DFC-8EBC-EF8265B330D4}"/>
                </a:ext>
              </a:extLst>
            </p:cNvPr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88;p92">
              <a:extLst>
                <a:ext uri="{FF2B5EF4-FFF2-40B4-BE49-F238E27FC236}">
                  <a16:creationId xmlns:a16="http://schemas.microsoft.com/office/drawing/2014/main" id="{AB6F3BDB-EF50-428C-AB1D-4F536C499DC6}"/>
                </a:ext>
              </a:extLst>
            </p:cNvPr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89;p92">
              <a:extLst>
                <a:ext uri="{FF2B5EF4-FFF2-40B4-BE49-F238E27FC236}">
                  <a16:creationId xmlns:a16="http://schemas.microsoft.com/office/drawing/2014/main" id="{F765105D-4639-4784-963C-12F73950E8BE}"/>
                </a:ext>
              </a:extLst>
            </p:cNvPr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90;p92">
              <a:extLst>
                <a:ext uri="{FF2B5EF4-FFF2-40B4-BE49-F238E27FC236}">
                  <a16:creationId xmlns:a16="http://schemas.microsoft.com/office/drawing/2014/main" id="{C54D3697-3F75-460E-AFC5-8BB33F50087D}"/>
                </a:ext>
              </a:extLst>
            </p:cNvPr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91;p92">
              <a:extLst>
                <a:ext uri="{FF2B5EF4-FFF2-40B4-BE49-F238E27FC236}">
                  <a16:creationId xmlns:a16="http://schemas.microsoft.com/office/drawing/2014/main" id="{0D840476-0CB2-40E0-BBD2-6964C3F9C205}"/>
                </a:ext>
              </a:extLst>
            </p:cNvPr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092;p80">
            <a:extLst>
              <a:ext uri="{FF2B5EF4-FFF2-40B4-BE49-F238E27FC236}">
                <a16:creationId xmlns:a16="http://schemas.microsoft.com/office/drawing/2014/main" id="{61F5FBE6-4B47-4581-B718-8D4361BA2251}"/>
              </a:ext>
            </a:extLst>
          </p:cNvPr>
          <p:cNvSpPr/>
          <p:nvPr/>
        </p:nvSpPr>
        <p:spPr>
          <a:xfrm>
            <a:off x="989626" y="276503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2858;p91">
            <a:extLst>
              <a:ext uri="{FF2B5EF4-FFF2-40B4-BE49-F238E27FC236}">
                <a16:creationId xmlns:a16="http://schemas.microsoft.com/office/drawing/2014/main" id="{E8B4EC21-EF3A-4D54-82C9-AD0C59F43EF1}"/>
              </a:ext>
            </a:extLst>
          </p:cNvPr>
          <p:cNvSpPr/>
          <p:nvPr/>
        </p:nvSpPr>
        <p:spPr>
          <a:xfrm>
            <a:off x="3726164" y="2990948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2858;p91">
            <a:extLst>
              <a:ext uri="{FF2B5EF4-FFF2-40B4-BE49-F238E27FC236}">
                <a16:creationId xmlns:a16="http://schemas.microsoft.com/office/drawing/2014/main" id="{667B9A87-1815-4809-AD99-09FCA2BCCE63}"/>
              </a:ext>
            </a:extLst>
          </p:cNvPr>
          <p:cNvSpPr/>
          <p:nvPr/>
        </p:nvSpPr>
        <p:spPr>
          <a:xfrm>
            <a:off x="4996484" y="300495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2858;p91">
            <a:extLst>
              <a:ext uri="{FF2B5EF4-FFF2-40B4-BE49-F238E27FC236}">
                <a16:creationId xmlns:a16="http://schemas.microsoft.com/office/drawing/2014/main" id="{692F1E1B-6054-4321-B5EE-380344C481B3}"/>
              </a:ext>
            </a:extLst>
          </p:cNvPr>
          <p:cNvSpPr/>
          <p:nvPr/>
        </p:nvSpPr>
        <p:spPr>
          <a:xfrm>
            <a:off x="6254925" y="297517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11682;p89">
            <a:extLst>
              <a:ext uri="{FF2B5EF4-FFF2-40B4-BE49-F238E27FC236}">
                <a16:creationId xmlns:a16="http://schemas.microsoft.com/office/drawing/2014/main" id="{A78D2427-8664-4434-9394-65D3E103E53F}"/>
              </a:ext>
            </a:extLst>
          </p:cNvPr>
          <p:cNvGrpSpPr/>
          <p:nvPr/>
        </p:nvGrpSpPr>
        <p:grpSpPr>
          <a:xfrm>
            <a:off x="7532993" y="2968292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91" name="Google Shape;11683;p89">
              <a:extLst>
                <a:ext uri="{FF2B5EF4-FFF2-40B4-BE49-F238E27FC236}">
                  <a16:creationId xmlns:a16="http://schemas.microsoft.com/office/drawing/2014/main" id="{ECF21C52-8AFF-4620-B028-71EC5FAEEBF4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684;p89">
              <a:extLst>
                <a:ext uri="{FF2B5EF4-FFF2-40B4-BE49-F238E27FC236}">
                  <a16:creationId xmlns:a16="http://schemas.microsoft.com/office/drawing/2014/main" id="{61A4EB64-2E65-4F59-A608-103270BFA8F1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685;p89">
              <a:extLst>
                <a:ext uri="{FF2B5EF4-FFF2-40B4-BE49-F238E27FC236}">
                  <a16:creationId xmlns:a16="http://schemas.microsoft.com/office/drawing/2014/main" id="{50993FD2-7278-44AA-AE54-1C3F957D8186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686;p89">
              <a:extLst>
                <a:ext uri="{FF2B5EF4-FFF2-40B4-BE49-F238E27FC236}">
                  <a16:creationId xmlns:a16="http://schemas.microsoft.com/office/drawing/2014/main" id="{38271A55-D6DD-4FF5-9149-824FE22FE7C8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687;p89">
              <a:extLst>
                <a:ext uri="{FF2B5EF4-FFF2-40B4-BE49-F238E27FC236}">
                  <a16:creationId xmlns:a16="http://schemas.microsoft.com/office/drawing/2014/main" id="{643C24F0-48BF-44EF-90B4-7A76FE01E639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688;p89">
              <a:extLst>
                <a:ext uri="{FF2B5EF4-FFF2-40B4-BE49-F238E27FC236}">
                  <a16:creationId xmlns:a16="http://schemas.microsoft.com/office/drawing/2014/main" id="{C177867A-C1C5-4F09-95C2-87AC7F55FD23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689;p89">
              <a:extLst>
                <a:ext uri="{FF2B5EF4-FFF2-40B4-BE49-F238E27FC236}">
                  <a16:creationId xmlns:a16="http://schemas.microsoft.com/office/drawing/2014/main" id="{1DBB589A-927A-4A27-BA1E-CC493D0CFD73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650;p73">
            <a:extLst>
              <a:ext uri="{FF2B5EF4-FFF2-40B4-BE49-F238E27FC236}">
                <a16:creationId xmlns:a16="http://schemas.microsoft.com/office/drawing/2014/main" id="{9D6C2943-909B-405C-A97A-0BDA886EA050}"/>
              </a:ext>
            </a:extLst>
          </p:cNvPr>
          <p:cNvSpPr/>
          <p:nvPr/>
        </p:nvSpPr>
        <p:spPr>
          <a:xfrm>
            <a:off x="6860379" y="2603125"/>
            <a:ext cx="503598" cy="48441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1337;p66">
            <a:extLst>
              <a:ext uri="{FF2B5EF4-FFF2-40B4-BE49-F238E27FC236}">
                <a16:creationId xmlns:a16="http://schemas.microsoft.com/office/drawing/2014/main" id="{F7EDB557-F64F-47E3-B6AE-2F7094836C23}"/>
              </a:ext>
            </a:extLst>
          </p:cNvPr>
          <p:cNvCxnSpPr>
            <a:cxnSpLocks/>
            <a:stCxn id="1338" idx="0"/>
            <a:endCxn id="1339" idx="2"/>
          </p:cNvCxnSpPr>
          <p:nvPr/>
        </p:nvCxnSpPr>
        <p:spPr>
          <a:xfrm>
            <a:off x="2438663" y="2821422"/>
            <a:ext cx="45395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9" name="Google Shape;1337;p66">
            <a:extLst>
              <a:ext uri="{FF2B5EF4-FFF2-40B4-BE49-F238E27FC236}">
                <a16:creationId xmlns:a16="http://schemas.microsoft.com/office/drawing/2014/main" id="{2CD528B8-A6A5-4265-AE5F-F57FD2E78036}"/>
              </a:ext>
            </a:extLst>
          </p:cNvPr>
          <p:cNvCxnSpPr>
            <a:cxnSpLocks/>
            <a:stCxn id="1339" idx="0"/>
            <a:endCxn id="1340" idx="2"/>
          </p:cNvCxnSpPr>
          <p:nvPr/>
        </p:nvCxnSpPr>
        <p:spPr>
          <a:xfrm>
            <a:off x="3695113" y="2821422"/>
            <a:ext cx="4644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0" name="Google Shape;1337;p66">
            <a:extLst>
              <a:ext uri="{FF2B5EF4-FFF2-40B4-BE49-F238E27FC236}">
                <a16:creationId xmlns:a16="http://schemas.microsoft.com/office/drawing/2014/main" id="{1B2DB051-5767-495A-A99B-416EAAD25F79}"/>
              </a:ext>
            </a:extLst>
          </p:cNvPr>
          <p:cNvCxnSpPr>
            <a:cxnSpLocks/>
            <a:stCxn id="1340" idx="0"/>
            <a:endCxn id="1341" idx="2"/>
          </p:cNvCxnSpPr>
          <p:nvPr/>
        </p:nvCxnSpPr>
        <p:spPr>
          <a:xfrm>
            <a:off x="4962050" y="2821422"/>
            <a:ext cx="4644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" name="Google Shape;1337;p66">
            <a:extLst>
              <a:ext uri="{FF2B5EF4-FFF2-40B4-BE49-F238E27FC236}">
                <a16:creationId xmlns:a16="http://schemas.microsoft.com/office/drawing/2014/main" id="{D608EFEF-77AC-4B9A-9DEE-C17E959D438D}"/>
              </a:ext>
            </a:extLst>
          </p:cNvPr>
          <p:cNvCxnSpPr>
            <a:cxnSpLocks/>
            <a:stCxn id="1341" idx="0"/>
            <a:endCxn id="1342" idx="2"/>
          </p:cNvCxnSpPr>
          <p:nvPr/>
        </p:nvCxnSpPr>
        <p:spPr>
          <a:xfrm>
            <a:off x="6229013" y="2821422"/>
            <a:ext cx="47872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37" name="Google Shape;1337;p66"/>
          <p:cNvCxnSpPr>
            <a:cxnSpLocks/>
            <a:endCxn id="1338" idx="2"/>
          </p:cNvCxnSpPr>
          <p:nvPr/>
        </p:nvCxnSpPr>
        <p:spPr>
          <a:xfrm>
            <a:off x="1215750" y="2821422"/>
            <a:ext cx="42041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/>
      <p:bldP spid="1344" grpId="0"/>
      <p:bldP spid="1347" grpId="0"/>
      <p:bldP spid="1355" grpId="0"/>
      <p:bldP spid="1349" grpId="0"/>
      <p:bldP spid="1353" grpId="0"/>
      <p:bldP spid="1351" grpId="0"/>
      <p:bldP spid="1356" grpId="0"/>
      <p:bldP spid="1357" grpId="0"/>
      <p:bldP spid="1358" grpId="0"/>
      <p:bldP spid="82" grpId="0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63"/>
          <p:cNvSpPr/>
          <p:nvPr/>
        </p:nvSpPr>
        <p:spPr>
          <a:xfrm rot="-8639664">
            <a:off x="3483269" y="3387885"/>
            <a:ext cx="986452" cy="986452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63"/>
          <p:cNvSpPr/>
          <p:nvPr/>
        </p:nvSpPr>
        <p:spPr>
          <a:xfrm rot="4320347">
            <a:off x="5306218" y="2063969"/>
            <a:ext cx="986660" cy="98666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63"/>
          <p:cNvSpPr/>
          <p:nvPr/>
        </p:nvSpPr>
        <p:spPr>
          <a:xfrm rot="-4320670">
            <a:off x="3051102" y="2063977"/>
            <a:ext cx="986945" cy="9869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63"/>
          <p:cNvSpPr/>
          <p:nvPr/>
        </p:nvSpPr>
        <p:spPr>
          <a:xfrm rot="8639433">
            <a:off x="4878256" y="3387374"/>
            <a:ext cx="986871" cy="986871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63"/>
          <p:cNvSpPr/>
          <p:nvPr/>
        </p:nvSpPr>
        <p:spPr>
          <a:xfrm>
            <a:off x="4180893" y="1244276"/>
            <a:ext cx="986700" cy="9867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63"/>
          <p:cNvSpPr txBox="1"/>
          <p:nvPr/>
        </p:nvSpPr>
        <p:spPr>
          <a:xfrm>
            <a:off x="723734" y="2518923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 is checked for OCR, artifacts, folds and other errors.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0" name="Google Shape;1230;p63"/>
          <p:cNvSpPr txBox="1"/>
          <p:nvPr/>
        </p:nvSpPr>
        <p:spPr>
          <a:xfrm>
            <a:off x="6652125" y="1185089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GeoTIFF is checked for accuracy and quality.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1" name="Google Shape;1231;p63"/>
          <p:cNvSpPr txBox="1"/>
          <p:nvPr/>
        </p:nvSpPr>
        <p:spPr>
          <a:xfrm>
            <a:off x="6648400" y="2518923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Once approved, the file is renamed using the renaming script.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2" name="Google Shape;1232;p63"/>
          <p:cNvSpPr txBox="1"/>
          <p:nvPr/>
        </p:nvSpPr>
        <p:spPr>
          <a:xfrm>
            <a:off x="715100" y="3852750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TIFF folder is checked for accurate quantity.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3" name="Google Shape;1233;p63"/>
          <p:cNvSpPr txBox="1"/>
          <p:nvPr/>
        </p:nvSpPr>
        <p:spPr>
          <a:xfrm>
            <a:off x="6648400" y="3852749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file is moved to its final location for complete Project Books.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4" name="Google Shape;1234;p63"/>
          <p:cNvSpPr txBox="1"/>
          <p:nvPr/>
        </p:nvSpPr>
        <p:spPr>
          <a:xfrm>
            <a:off x="720000" y="2168275"/>
            <a:ext cx="17805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PDF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5" name="Google Shape;1235;p63"/>
          <p:cNvSpPr txBox="1"/>
          <p:nvPr/>
        </p:nvSpPr>
        <p:spPr>
          <a:xfrm>
            <a:off x="6648400" y="834450"/>
            <a:ext cx="192386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GeoTIFF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6" name="Google Shape;1236;p63"/>
          <p:cNvSpPr txBox="1"/>
          <p:nvPr/>
        </p:nvSpPr>
        <p:spPr>
          <a:xfrm>
            <a:off x="6652126" y="2168275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File Rename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7" name="Google Shape;1237;p63"/>
          <p:cNvSpPr txBox="1"/>
          <p:nvPr/>
        </p:nvSpPr>
        <p:spPr>
          <a:xfrm>
            <a:off x="637609" y="3497525"/>
            <a:ext cx="185799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TIFFs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8" name="Google Shape;1238;p63"/>
          <p:cNvSpPr txBox="1"/>
          <p:nvPr/>
        </p:nvSpPr>
        <p:spPr>
          <a:xfrm>
            <a:off x="6648400" y="3482645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 File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239" name="Google Shape;1239;p63"/>
          <p:cNvCxnSpPr>
            <a:stCxn id="1226" idx="0"/>
            <a:endCxn id="1234" idx="3"/>
          </p:cNvCxnSpPr>
          <p:nvPr/>
        </p:nvCxnSpPr>
        <p:spPr>
          <a:xfrm rot="5400000">
            <a:off x="2951325" y="1637349"/>
            <a:ext cx="294900" cy="1196400"/>
          </a:xfrm>
          <a:prstGeom prst="bentConnector4">
            <a:avLst>
              <a:gd name="adj1" fmla="val -88928"/>
              <a:gd name="adj2" fmla="val 770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0" name="Google Shape;1240;p63"/>
          <p:cNvCxnSpPr>
            <a:cxnSpLocks/>
            <a:stCxn id="1223" idx="3"/>
            <a:endCxn id="1237" idx="3"/>
          </p:cNvCxnSpPr>
          <p:nvPr/>
        </p:nvCxnSpPr>
        <p:spPr>
          <a:xfrm rot="5400000" flipH="1">
            <a:off x="2807105" y="3400671"/>
            <a:ext cx="567936" cy="1190945"/>
          </a:xfrm>
          <a:prstGeom prst="bentConnector4">
            <a:avLst>
              <a:gd name="adj1" fmla="val -40251"/>
              <a:gd name="adj2" fmla="val 5853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1" name="Google Shape;1241;p63"/>
          <p:cNvCxnSpPr>
            <a:cxnSpLocks/>
            <a:stCxn id="1228" idx="3"/>
            <a:endCxn id="1235" idx="1"/>
          </p:cNvCxnSpPr>
          <p:nvPr/>
        </p:nvCxnSpPr>
        <p:spPr>
          <a:xfrm rot="5400000" flipH="1" flipV="1">
            <a:off x="5563733" y="159610"/>
            <a:ext cx="195176" cy="1974157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2" name="Google Shape;1242;p63"/>
          <p:cNvCxnSpPr>
            <a:stCxn id="1225" idx="2"/>
            <a:endCxn id="1236" idx="1"/>
          </p:cNvCxnSpPr>
          <p:nvPr/>
        </p:nvCxnSpPr>
        <p:spPr>
          <a:xfrm rot="-5400000" flipH="1">
            <a:off x="6002198" y="1733049"/>
            <a:ext cx="294900" cy="1005000"/>
          </a:xfrm>
          <a:prstGeom prst="bentConnector4">
            <a:avLst>
              <a:gd name="adj1" fmla="val -88975"/>
              <a:gd name="adj2" fmla="val 8212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3" name="Google Shape;1243;p63"/>
          <p:cNvCxnSpPr>
            <a:stCxn id="1227" idx="3"/>
            <a:endCxn id="1238" idx="1"/>
          </p:cNvCxnSpPr>
          <p:nvPr/>
        </p:nvCxnSpPr>
        <p:spPr>
          <a:xfrm rot="5400000" flipH="1" flipV="1">
            <a:off x="5863762" y="3495323"/>
            <a:ext cx="582665" cy="986609"/>
          </a:xfrm>
          <a:prstGeom prst="bentConnector4">
            <a:avLst>
              <a:gd name="adj1" fmla="val -39234"/>
              <a:gd name="adj2" fmla="val 60305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" name="Google Shape;1345;p66">
            <a:extLst>
              <a:ext uri="{FF2B5EF4-FFF2-40B4-BE49-F238E27FC236}">
                <a16:creationId xmlns:a16="http://schemas.microsoft.com/office/drawing/2014/main" id="{94052142-AACC-4C09-B0D8-6E9B4FF2BE2E}"/>
              </a:ext>
            </a:extLst>
          </p:cNvPr>
          <p:cNvSpPr txBox="1">
            <a:spLocks/>
          </p:cNvSpPr>
          <p:nvPr/>
        </p:nvSpPr>
        <p:spPr>
          <a:xfrm>
            <a:off x="868262" y="4397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ctr"/>
            <a:r>
              <a:rPr lang="en-US" dirty="0"/>
              <a:t>Quality Control</a:t>
            </a:r>
            <a:endParaRPr lang="en-US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80" name="Google Shape;12310;p90">
            <a:extLst>
              <a:ext uri="{FF2B5EF4-FFF2-40B4-BE49-F238E27FC236}">
                <a16:creationId xmlns:a16="http://schemas.microsoft.com/office/drawing/2014/main" id="{DDCEF857-724B-48BB-8B50-E3162FECC843}"/>
              </a:ext>
            </a:extLst>
          </p:cNvPr>
          <p:cNvGrpSpPr/>
          <p:nvPr/>
        </p:nvGrpSpPr>
        <p:grpSpPr>
          <a:xfrm>
            <a:off x="5549835" y="2395658"/>
            <a:ext cx="301861" cy="332871"/>
            <a:chOff x="1396957" y="4287365"/>
            <a:chExt cx="301861" cy="332871"/>
          </a:xfrm>
          <a:solidFill>
            <a:srgbClr val="F3D57A"/>
          </a:solidFill>
        </p:grpSpPr>
        <p:sp>
          <p:nvSpPr>
            <p:cNvPr id="81" name="Google Shape;12311;p90">
              <a:extLst>
                <a:ext uri="{FF2B5EF4-FFF2-40B4-BE49-F238E27FC236}">
                  <a16:creationId xmlns:a16="http://schemas.microsoft.com/office/drawing/2014/main" id="{E249827B-4883-4120-8EEE-2B1E81C7B631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12;p90">
              <a:extLst>
                <a:ext uri="{FF2B5EF4-FFF2-40B4-BE49-F238E27FC236}">
                  <a16:creationId xmlns:a16="http://schemas.microsoft.com/office/drawing/2014/main" id="{1D649B20-0103-490D-8A1E-C13BFAB1EC3C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313;p90">
              <a:extLst>
                <a:ext uri="{FF2B5EF4-FFF2-40B4-BE49-F238E27FC236}">
                  <a16:creationId xmlns:a16="http://schemas.microsoft.com/office/drawing/2014/main" id="{4959E118-3628-4876-A693-A7CA84F94E1C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314;p90">
              <a:extLst>
                <a:ext uri="{FF2B5EF4-FFF2-40B4-BE49-F238E27FC236}">
                  <a16:creationId xmlns:a16="http://schemas.microsoft.com/office/drawing/2014/main" id="{4B6173F7-DC67-4C79-947C-8419C0636DB4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315;p90">
              <a:extLst>
                <a:ext uri="{FF2B5EF4-FFF2-40B4-BE49-F238E27FC236}">
                  <a16:creationId xmlns:a16="http://schemas.microsoft.com/office/drawing/2014/main" id="{E75D5380-D128-4E8E-A9AB-F23B4E6A480C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16;p90">
              <a:extLst>
                <a:ext uri="{FF2B5EF4-FFF2-40B4-BE49-F238E27FC236}">
                  <a16:creationId xmlns:a16="http://schemas.microsoft.com/office/drawing/2014/main" id="{E685A5B8-36E8-491E-9935-F0DF7779C2E5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317;p90">
              <a:extLst>
                <a:ext uri="{FF2B5EF4-FFF2-40B4-BE49-F238E27FC236}">
                  <a16:creationId xmlns:a16="http://schemas.microsoft.com/office/drawing/2014/main" id="{90C2A303-5689-4737-BD30-2F62D6E1A604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318;p90">
              <a:extLst>
                <a:ext uri="{FF2B5EF4-FFF2-40B4-BE49-F238E27FC236}">
                  <a16:creationId xmlns:a16="http://schemas.microsoft.com/office/drawing/2014/main" id="{AA092D4F-CB2C-4BED-B349-C1B80667A166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19;p90">
              <a:extLst>
                <a:ext uri="{FF2B5EF4-FFF2-40B4-BE49-F238E27FC236}">
                  <a16:creationId xmlns:a16="http://schemas.microsoft.com/office/drawing/2014/main" id="{A219AF7A-EDF2-4C83-B67A-13899933A5AF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20;p90">
              <a:extLst>
                <a:ext uri="{FF2B5EF4-FFF2-40B4-BE49-F238E27FC236}">
                  <a16:creationId xmlns:a16="http://schemas.microsoft.com/office/drawing/2014/main" id="{663CD668-5651-48DE-9BEA-C09422C33EA7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21;p90">
              <a:extLst>
                <a:ext uri="{FF2B5EF4-FFF2-40B4-BE49-F238E27FC236}">
                  <a16:creationId xmlns:a16="http://schemas.microsoft.com/office/drawing/2014/main" id="{B2913285-06B6-480D-94C3-A4899B43A19F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22;p90">
              <a:extLst>
                <a:ext uri="{FF2B5EF4-FFF2-40B4-BE49-F238E27FC236}">
                  <a16:creationId xmlns:a16="http://schemas.microsoft.com/office/drawing/2014/main" id="{E8A69D86-7F73-4BA3-B3A5-DB2ACDBE4905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323;p90">
              <a:extLst>
                <a:ext uri="{FF2B5EF4-FFF2-40B4-BE49-F238E27FC236}">
                  <a16:creationId xmlns:a16="http://schemas.microsoft.com/office/drawing/2014/main" id="{E5B9BF9A-14E4-4202-93C5-7253A792B14C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324;p90">
              <a:extLst>
                <a:ext uri="{FF2B5EF4-FFF2-40B4-BE49-F238E27FC236}">
                  <a16:creationId xmlns:a16="http://schemas.microsoft.com/office/drawing/2014/main" id="{D982E832-8699-453F-A443-5DEBE6EF983B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325;p90">
              <a:extLst>
                <a:ext uri="{FF2B5EF4-FFF2-40B4-BE49-F238E27FC236}">
                  <a16:creationId xmlns:a16="http://schemas.microsoft.com/office/drawing/2014/main" id="{283A0167-E72F-41F3-8A87-D28685B43F1D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1196;p89">
            <a:extLst>
              <a:ext uri="{FF2B5EF4-FFF2-40B4-BE49-F238E27FC236}">
                <a16:creationId xmlns:a16="http://schemas.microsoft.com/office/drawing/2014/main" id="{C634A4AB-819A-47EC-875C-2FC42A748E27}"/>
              </a:ext>
            </a:extLst>
          </p:cNvPr>
          <p:cNvGrpSpPr/>
          <p:nvPr/>
        </p:nvGrpSpPr>
        <p:grpSpPr>
          <a:xfrm>
            <a:off x="4495963" y="1556222"/>
            <a:ext cx="352345" cy="363655"/>
            <a:chOff x="3560600" y="3763338"/>
            <a:chExt cx="352345" cy="363655"/>
          </a:xfrm>
          <a:solidFill>
            <a:srgbClr val="F3D7C2"/>
          </a:solidFill>
        </p:grpSpPr>
        <p:sp>
          <p:nvSpPr>
            <p:cNvPr id="97" name="Google Shape;11197;p89">
              <a:extLst>
                <a:ext uri="{FF2B5EF4-FFF2-40B4-BE49-F238E27FC236}">
                  <a16:creationId xmlns:a16="http://schemas.microsoft.com/office/drawing/2014/main" id="{39603857-21BE-4060-B0C6-DF965206B2D3}"/>
                </a:ext>
              </a:extLst>
            </p:cNvPr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198;p89">
              <a:extLst>
                <a:ext uri="{FF2B5EF4-FFF2-40B4-BE49-F238E27FC236}">
                  <a16:creationId xmlns:a16="http://schemas.microsoft.com/office/drawing/2014/main" id="{25AE57CD-A9DD-46DF-8DC7-238331284A77}"/>
                </a:ext>
              </a:extLst>
            </p:cNvPr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199;p89">
              <a:extLst>
                <a:ext uri="{FF2B5EF4-FFF2-40B4-BE49-F238E27FC236}">
                  <a16:creationId xmlns:a16="http://schemas.microsoft.com/office/drawing/2014/main" id="{1060CE22-4C13-4ED8-823C-923EB77D4873}"/>
                </a:ext>
              </a:extLst>
            </p:cNvPr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2425;p90">
            <a:extLst>
              <a:ext uri="{FF2B5EF4-FFF2-40B4-BE49-F238E27FC236}">
                <a16:creationId xmlns:a16="http://schemas.microsoft.com/office/drawing/2014/main" id="{978AD193-098A-4D17-A381-6851AFF559F5}"/>
              </a:ext>
            </a:extLst>
          </p:cNvPr>
          <p:cNvGrpSpPr/>
          <p:nvPr/>
        </p:nvGrpSpPr>
        <p:grpSpPr>
          <a:xfrm>
            <a:off x="3816739" y="3646955"/>
            <a:ext cx="355340" cy="411587"/>
            <a:chOff x="859262" y="3353920"/>
            <a:chExt cx="306759" cy="351445"/>
          </a:xfrm>
          <a:solidFill>
            <a:srgbClr val="D1E7B6"/>
          </a:solidFill>
        </p:grpSpPr>
        <p:sp>
          <p:nvSpPr>
            <p:cNvPr id="103" name="Google Shape;12426;p90">
              <a:extLst>
                <a:ext uri="{FF2B5EF4-FFF2-40B4-BE49-F238E27FC236}">
                  <a16:creationId xmlns:a16="http://schemas.microsoft.com/office/drawing/2014/main" id="{E505D81D-E817-42D9-A7A9-2A25282A6538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427;p90">
              <a:extLst>
                <a:ext uri="{FF2B5EF4-FFF2-40B4-BE49-F238E27FC236}">
                  <a16:creationId xmlns:a16="http://schemas.microsoft.com/office/drawing/2014/main" id="{533FFC07-F24E-4EC3-8A04-FA9F2519428D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428;p90">
              <a:extLst>
                <a:ext uri="{FF2B5EF4-FFF2-40B4-BE49-F238E27FC236}">
                  <a16:creationId xmlns:a16="http://schemas.microsoft.com/office/drawing/2014/main" id="{432719AC-3E94-4ABA-A89B-40BCA1320C01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429;p90">
              <a:extLst>
                <a:ext uri="{FF2B5EF4-FFF2-40B4-BE49-F238E27FC236}">
                  <a16:creationId xmlns:a16="http://schemas.microsoft.com/office/drawing/2014/main" id="{DE9C94EF-0074-4443-AAAD-74B68AC4F1E1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430;p90">
              <a:extLst>
                <a:ext uri="{FF2B5EF4-FFF2-40B4-BE49-F238E27FC236}">
                  <a16:creationId xmlns:a16="http://schemas.microsoft.com/office/drawing/2014/main" id="{93DF300D-A7C5-4630-A9C7-9BD5D616CE97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768;p73">
            <a:extLst>
              <a:ext uri="{FF2B5EF4-FFF2-40B4-BE49-F238E27FC236}">
                <a16:creationId xmlns:a16="http://schemas.microsoft.com/office/drawing/2014/main" id="{597EB592-4E06-4297-BF17-F989617C0E48}"/>
              </a:ext>
            </a:extLst>
          </p:cNvPr>
          <p:cNvGrpSpPr/>
          <p:nvPr/>
        </p:nvGrpSpPr>
        <p:grpSpPr>
          <a:xfrm>
            <a:off x="3427154" y="2375549"/>
            <a:ext cx="269821" cy="370251"/>
            <a:chOff x="1039175" y="2113400"/>
            <a:chExt cx="252075" cy="345900"/>
          </a:xfrm>
          <a:solidFill>
            <a:srgbClr val="ACD1E5"/>
          </a:solidFill>
        </p:grpSpPr>
        <p:sp>
          <p:nvSpPr>
            <p:cNvPr id="109" name="Google Shape;1769;p73">
              <a:extLst>
                <a:ext uri="{FF2B5EF4-FFF2-40B4-BE49-F238E27FC236}">
                  <a16:creationId xmlns:a16="http://schemas.microsoft.com/office/drawing/2014/main" id="{1A98B786-0E9F-4FC2-87B7-06D53E2A7B20}"/>
                </a:ext>
              </a:extLst>
            </p:cNvPr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70;p73">
              <a:extLst>
                <a:ext uri="{FF2B5EF4-FFF2-40B4-BE49-F238E27FC236}">
                  <a16:creationId xmlns:a16="http://schemas.microsoft.com/office/drawing/2014/main" id="{287465BF-071E-48AD-A969-564DF895F9CF}"/>
                </a:ext>
              </a:extLst>
            </p:cNvPr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71;p73">
              <a:extLst>
                <a:ext uri="{FF2B5EF4-FFF2-40B4-BE49-F238E27FC236}">
                  <a16:creationId xmlns:a16="http://schemas.microsoft.com/office/drawing/2014/main" id="{885C247F-D7B9-4567-8355-CF886F974587}"/>
                </a:ext>
              </a:extLst>
            </p:cNvPr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72;p73">
              <a:extLst>
                <a:ext uri="{FF2B5EF4-FFF2-40B4-BE49-F238E27FC236}">
                  <a16:creationId xmlns:a16="http://schemas.microsoft.com/office/drawing/2014/main" id="{0A1D2C1D-A4F8-46BB-AC04-CC0546AFEC5E}"/>
                </a:ext>
              </a:extLst>
            </p:cNvPr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73;p73">
              <a:extLst>
                <a:ext uri="{FF2B5EF4-FFF2-40B4-BE49-F238E27FC236}">
                  <a16:creationId xmlns:a16="http://schemas.microsoft.com/office/drawing/2014/main" id="{D7C6B1DA-2A4D-470A-9150-3FC969110FAC}"/>
                </a:ext>
              </a:extLst>
            </p:cNvPr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74;p73">
              <a:extLst>
                <a:ext uri="{FF2B5EF4-FFF2-40B4-BE49-F238E27FC236}">
                  <a16:creationId xmlns:a16="http://schemas.microsoft.com/office/drawing/2014/main" id="{332B02A5-AB44-4D6D-87AD-F36431941A34}"/>
                </a:ext>
              </a:extLst>
            </p:cNvPr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967;p80">
            <a:extLst>
              <a:ext uri="{FF2B5EF4-FFF2-40B4-BE49-F238E27FC236}">
                <a16:creationId xmlns:a16="http://schemas.microsoft.com/office/drawing/2014/main" id="{6C15E152-B223-47BF-A79F-3942EC2317BD}"/>
              </a:ext>
            </a:extLst>
          </p:cNvPr>
          <p:cNvSpPr/>
          <p:nvPr/>
        </p:nvSpPr>
        <p:spPr>
          <a:xfrm rot="1860342">
            <a:off x="4431274" y="2292555"/>
            <a:ext cx="482904" cy="385605"/>
          </a:xfrm>
          <a:custGeom>
            <a:avLst/>
            <a:gdLst/>
            <a:ahLst/>
            <a:cxnLst/>
            <a:rect l="l" t="t" r="r" b="b"/>
            <a:pathLst>
              <a:path w="1234" h="960" extrusionOk="0">
                <a:moveTo>
                  <a:pt x="837" y="1"/>
                </a:moveTo>
                <a:lnTo>
                  <a:pt x="837" y="202"/>
                </a:lnTo>
                <a:cubicBezTo>
                  <a:pt x="484" y="282"/>
                  <a:pt x="181" y="498"/>
                  <a:pt x="0" y="808"/>
                </a:cubicBezTo>
                <a:lnTo>
                  <a:pt x="455" y="960"/>
                </a:lnTo>
                <a:cubicBezTo>
                  <a:pt x="556" y="837"/>
                  <a:pt x="686" y="736"/>
                  <a:pt x="837" y="686"/>
                </a:cubicBezTo>
                <a:lnTo>
                  <a:pt x="837" y="823"/>
                </a:lnTo>
                <a:lnTo>
                  <a:pt x="1234" y="426"/>
                </a:lnTo>
                <a:lnTo>
                  <a:pt x="837" y="1"/>
                </a:lnTo>
                <a:close/>
              </a:path>
            </a:pathLst>
          </a:custGeom>
          <a:solidFill>
            <a:srgbClr val="F3D7C2"/>
          </a:solidFill>
          <a:ln w="9525" cap="flat" cmpd="sng">
            <a:solidFill>
              <a:srgbClr val="F3D7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968;p80">
            <a:extLst>
              <a:ext uri="{FF2B5EF4-FFF2-40B4-BE49-F238E27FC236}">
                <a16:creationId xmlns:a16="http://schemas.microsoft.com/office/drawing/2014/main" id="{D93D071A-AD89-48BD-AE10-D6123D79FB97}"/>
              </a:ext>
            </a:extLst>
          </p:cNvPr>
          <p:cNvSpPr/>
          <p:nvPr/>
        </p:nvSpPr>
        <p:spPr>
          <a:xfrm rot="1860342">
            <a:off x="4067390" y="2526116"/>
            <a:ext cx="307979" cy="521772"/>
          </a:xfrm>
          <a:custGeom>
            <a:avLst/>
            <a:gdLst/>
            <a:ahLst/>
            <a:cxnLst/>
            <a:rect l="l" t="t" r="r" b="b"/>
            <a:pathLst>
              <a:path w="787" h="1299" extrusionOk="0">
                <a:moveTo>
                  <a:pt x="527" y="1"/>
                </a:moveTo>
                <a:lnTo>
                  <a:pt x="1" y="246"/>
                </a:lnTo>
                <a:lnTo>
                  <a:pt x="181" y="303"/>
                </a:lnTo>
                <a:cubicBezTo>
                  <a:pt x="181" y="347"/>
                  <a:pt x="174" y="390"/>
                  <a:pt x="174" y="433"/>
                </a:cubicBezTo>
                <a:cubicBezTo>
                  <a:pt x="174" y="751"/>
                  <a:pt x="289" y="1061"/>
                  <a:pt x="498" y="1299"/>
                </a:cubicBezTo>
                <a:lnTo>
                  <a:pt x="787" y="909"/>
                </a:lnTo>
                <a:cubicBezTo>
                  <a:pt x="693" y="772"/>
                  <a:pt x="650" y="614"/>
                  <a:pt x="642" y="455"/>
                </a:cubicBezTo>
                <a:lnTo>
                  <a:pt x="642" y="455"/>
                </a:lnTo>
                <a:lnTo>
                  <a:pt x="787" y="498"/>
                </a:lnTo>
                <a:lnTo>
                  <a:pt x="527" y="1"/>
                </a:lnTo>
                <a:close/>
              </a:path>
            </a:pathLst>
          </a:custGeom>
          <a:solidFill>
            <a:srgbClr val="ACD1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969;p80">
            <a:extLst>
              <a:ext uri="{FF2B5EF4-FFF2-40B4-BE49-F238E27FC236}">
                <a16:creationId xmlns:a16="http://schemas.microsoft.com/office/drawing/2014/main" id="{9C9117B9-ECC4-4114-90C7-764ACC62EEA0}"/>
              </a:ext>
            </a:extLst>
          </p:cNvPr>
          <p:cNvSpPr/>
          <p:nvPr/>
        </p:nvSpPr>
        <p:spPr>
          <a:xfrm rot="1860342">
            <a:off x="4153891" y="3135829"/>
            <a:ext cx="480165" cy="267112"/>
          </a:xfrm>
          <a:custGeom>
            <a:avLst/>
            <a:gdLst/>
            <a:ahLst/>
            <a:cxnLst/>
            <a:rect l="l" t="t" r="r" b="b"/>
            <a:pathLst>
              <a:path w="1227" h="665" extrusionOk="0">
                <a:moveTo>
                  <a:pt x="556" y="1"/>
                </a:moveTo>
                <a:lnTo>
                  <a:pt x="1" y="87"/>
                </a:lnTo>
                <a:lnTo>
                  <a:pt x="66" y="664"/>
                </a:lnTo>
                <a:lnTo>
                  <a:pt x="181" y="513"/>
                </a:lnTo>
                <a:cubicBezTo>
                  <a:pt x="347" y="585"/>
                  <a:pt x="526" y="621"/>
                  <a:pt x="704" y="621"/>
                </a:cubicBezTo>
                <a:cubicBezTo>
                  <a:pt x="883" y="621"/>
                  <a:pt x="1061" y="585"/>
                  <a:pt x="1227" y="513"/>
                </a:cubicBezTo>
                <a:lnTo>
                  <a:pt x="946" y="123"/>
                </a:lnTo>
                <a:cubicBezTo>
                  <a:pt x="866" y="149"/>
                  <a:pt x="785" y="161"/>
                  <a:pt x="704" y="161"/>
                </a:cubicBezTo>
                <a:cubicBezTo>
                  <a:pt x="623" y="161"/>
                  <a:pt x="542" y="149"/>
                  <a:pt x="462" y="123"/>
                </a:cubicBezTo>
                <a:lnTo>
                  <a:pt x="556" y="1"/>
                </a:lnTo>
                <a:close/>
              </a:path>
            </a:pathLst>
          </a:custGeom>
          <a:solidFill>
            <a:srgbClr val="D1E7B6"/>
          </a:solidFill>
          <a:ln w="9525" cap="flat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971;p80">
            <a:extLst>
              <a:ext uri="{FF2B5EF4-FFF2-40B4-BE49-F238E27FC236}">
                <a16:creationId xmlns:a16="http://schemas.microsoft.com/office/drawing/2014/main" id="{2F193C34-A295-42AD-A8E8-9C420FC55C22}"/>
              </a:ext>
            </a:extLst>
          </p:cNvPr>
          <p:cNvSpPr/>
          <p:nvPr/>
        </p:nvSpPr>
        <p:spPr>
          <a:xfrm rot="1860342">
            <a:off x="4860324" y="2620353"/>
            <a:ext cx="390159" cy="423362"/>
          </a:xfrm>
          <a:custGeom>
            <a:avLst/>
            <a:gdLst/>
            <a:ahLst/>
            <a:cxnLst/>
            <a:rect l="l" t="t" r="r" b="b"/>
            <a:pathLst>
              <a:path w="997" h="1054" extrusionOk="0">
                <a:moveTo>
                  <a:pt x="1" y="0"/>
                </a:moveTo>
                <a:lnTo>
                  <a:pt x="1" y="476"/>
                </a:lnTo>
                <a:cubicBezTo>
                  <a:pt x="145" y="534"/>
                  <a:pt x="282" y="628"/>
                  <a:pt x="376" y="751"/>
                </a:cubicBezTo>
                <a:lnTo>
                  <a:pt x="210" y="801"/>
                </a:lnTo>
                <a:lnTo>
                  <a:pt x="715" y="1053"/>
                </a:lnTo>
                <a:lnTo>
                  <a:pt x="996" y="549"/>
                </a:lnTo>
                <a:lnTo>
                  <a:pt x="996" y="549"/>
                </a:lnTo>
                <a:lnTo>
                  <a:pt x="838" y="599"/>
                </a:lnTo>
                <a:cubicBezTo>
                  <a:pt x="650" y="296"/>
                  <a:pt x="347" y="73"/>
                  <a:pt x="1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3053;p92">
            <a:extLst>
              <a:ext uri="{FF2B5EF4-FFF2-40B4-BE49-F238E27FC236}">
                <a16:creationId xmlns:a16="http://schemas.microsoft.com/office/drawing/2014/main" id="{27CB95BD-96BE-447D-8B56-39BC9B8B6DA7}"/>
              </a:ext>
            </a:extLst>
          </p:cNvPr>
          <p:cNvGrpSpPr/>
          <p:nvPr/>
        </p:nvGrpSpPr>
        <p:grpSpPr>
          <a:xfrm>
            <a:off x="6217119" y="1568318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160" name="Google Shape;13054;p92">
              <a:extLst>
                <a:ext uri="{FF2B5EF4-FFF2-40B4-BE49-F238E27FC236}">
                  <a16:creationId xmlns:a16="http://schemas.microsoft.com/office/drawing/2014/main" id="{93749119-FC3F-43E9-8883-74753D6C53DB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055;p92">
              <a:extLst>
                <a:ext uri="{FF2B5EF4-FFF2-40B4-BE49-F238E27FC236}">
                  <a16:creationId xmlns:a16="http://schemas.microsoft.com/office/drawing/2014/main" id="{0D3E1058-BF00-4647-AAD2-09D2D3405BE9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056;p92">
              <a:extLst>
                <a:ext uri="{FF2B5EF4-FFF2-40B4-BE49-F238E27FC236}">
                  <a16:creationId xmlns:a16="http://schemas.microsoft.com/office/drawing/2014/main" id="{2B8D7A89-9965-4E01-875A-F797761D79ED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057;p92">
              <a:extLst>
                <a:ext uri="{FF2B5EF4-FFF2-40B4-BE49-F238E27FC236}">
                  <a16:creationId xmlns:a16="http://schemas.microsoft.com/office/drawing/2014/main" id="{0E1F94A6-D9C5-4E4B-97BF-F1A78F3E2CD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058;p92">
              <a:extLst>
                <a:ext uri="{FF2B5EF4-FFF2-40B4-BE49-F238E27FC236}">
                  <a16:creationId xmlns:a16="http://schemas.microsoft.com/office/drawing/2014/main" id="{39E65189-AFC3-4E62-B831-66E02C897376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059;p92">
              <a:extLst>
                <a:ext uri="{FF2B5EF4-FFF2-40B4-BE49-F238E27FC236}">
                  <a16:creationId xmlns:a16="http://schemas.microsoft.com/office/drawing/2014/main" id="{00555635-BB7F-4F17-BA9D-0B29A77B8369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060;p92">
              <a:extLst>
                <a:ext uri="{FF2B5EF4-FFF2-40B4-BE49-F238E27FC236}">
                  <a16:creationId xmlns:a16="http://schemas.microsoft.com/office/drawing/2014/main" id="{079662E7-ABAD-4273-A383-B040255DC71F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061;p92">
              <a:extLst>
                <a:ext uri="{FF2B5EF4-FFF2-40B4-BE49-F238E27FC236}">
                  <a16:creationId xmlns:a16="http://schemas.microsoft.com/office/drawing/2014/main" id="{266C6D52-6170-456D-8521-CD70D1E37574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062;p92">
              <a:extLst>
                <a:ext uri="{FF2B5EF4-FFF2-40B4-BE49-F238E27FC236}">
                  <a16:creationId xmlns:a16="http://schemas.microsoft.com/office/drawing/2014/main" id="{0117BD41-1378-4AA5-B34B-470719992CE6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063;p92">
              <a:extLst>
                <a:ext uri="{FF2B5EF4-FFF2-40B4-BE49-F238E27FC236}">
                  <a16:creationId xmlns:a16="http://schemas.microsoft.com/office/drawing/2014/main" id="{2807D66D-1930-49C1-A567-52F74AA6A64D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064;p92">
              <a:extLst>
                <a:ext uri="{FF2B5EF4-FFF2-40B4-BE49-F238E27FC236}">
                  <a16:creationId xmlns:a16="http://schemas.microsoft.com/office/drawing/2014/main" id="{1CEB93C5-0223-4D21-949D-1D5683508D33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1682;p89">
            <a:extLst>
              <a:ext uri="{FF2B5EF4-FFF2-40B4-BE49-F238E27FC236}">
                <a16:creationId xmlns:a16="http://schemas.microsoft.com/office/drawing/2014/main" id="{515FBAAD-BA21-4CE5-B4C7-8945CF7968D1}"/>
              </a:ext>
            </a:extLst>
          </p:cNvPr>
          <p:cNvGrpSpPr/>
          <p:nvPr/>
        </p:nvGrpSpPr>
        <p:grpSpPr>
          <a:xfrm>
            <a:off x="3061348" y="1549804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72" name="Google Shape;11683;p89">
              <a:extLst>
                <a:ext uri="{FF2B5EF4-FFF2-40B4-BE49-F238E27FC236}">
                  <a16:creationId xmlns:a16="http://schemas.microsoft.com/office/drawing/2014/main" id="{E7D0B50E-AD55-484F-B39D-7745AA535E73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684;p89">
              <a:extLst>
                <a:ext uri="{FF2B5EF4-FFF2-40B4-BE49-F238E27FC236}">
                  <a16:creationId xmlns:a16="http://schemas.microsoft.com/office/drawing/2014/main" id="{5E1AA85E-CA50-4A91-B8D4-1FA056FA8377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685;p89">
              <a:extLst>
                <a:ext uri="{FF2B5EF4-FFF2-40B4-BE49-F238E27FC236}">
                  <a16:creationId xmlns:a16="http://schemas.microsoft.com/office/drawing/2014/main" id="{F35F8FC8-CCAC-4E73-8ED8-B293C930C1EA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686;p89">
              <a:extLst>
                <a:ext uri="{FF2B5EF4-FFF2-40B4-BE49-F238E27FC236}">
                  <a16:creationId xmlns:a16="http://schemas.microsoft.com/office/drawing/2014/main" id="{1167987F-C72B-4226-842C-9B80A6496386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687;p89">
              <a:extLst>
                <a:ext uri="{FF2B5EF4-FFF2-40B4-BE49-F238E27FC236}">
                  <a16:creationId xmlns:a16="http://schemas.microsoft.com/office/drawing/2014/main" id="{D031F873-46A9-4E7E-A8F2-CEF213D9A355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688;p89">
              <a:extLst>
                <a:ext uri="{FF2B5EF4-FFF2-40B4-BE49-F238E27FC236}">
                  <a16:creationId xmlns:a16="http://schemas.microsoft.com/office/drawing/2014/main" id="{96A828C6-10AD-4438-B5E2-4054B3E2002B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689;p89">
              <a:extLst>
                <a:ext uri="{FF2B5EF4-FFF2-40B4-BE49-F238E27FC236}">
                  <a16:creationId xmlns:a16="http://schemas.microsoft.com/office/drawing/2014/main" id="{3848AD95-240F-4ABD-B640-1B80A1D68751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1242;p89">
            <a:extLst>
              <a:ext uri="{FF2B5EF4-FFF2-40B4-BE49-F238E27FC236}">
                <a16:creationId xmlns:a16="http://schemas.microsoft.com/office/drawing/2014/main" id="{A131EEE4-684A-4C0D-9736-283B8C7AF13C}"/>
              </a:ext>
            </a:extLst>
          </p:cNvPr>
          <p:cNvGrpSpPr/>
          <p:nvPr/>
        </p:nvGrpSpPr>
        <p:grpSpPr>
          <a:xfrm>
            <a:off x="2775426" y="1566913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80" name="Google Shape;11243;p89">
              <a:extLst>
                <a:ext uri="{FF2B5EF4-FFF2-40B4-BE49-F238E27FC236}">
                  <a16:creationId xmlns:a16="http://schemas.microsoft.com/office/drawing/2014/main" id="{8CACD247-9D52-4988-AD55-B646AA479FBB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244;p89">
              <a:extLst>
                <a:ext uri="{FF2B5EF4-FFF2-40B4-BE49-F238E27FC236}">
                  <a16:creationId xmlns:a16="http://schemas.microsoft.com/office/drawing/2014/main" id="{532D2BD8-3CC8-41F4-BC30-87F8E461CD8A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245;p89">
              <a:extLst>
                <a:ext uri="{FF2B5EF4-FFF2-40B4-BE49-F238E27FC236}">
                  <a16:creationId xmlns:a16="http://schemas.microsoft.com/office/drawing/2014/main" id="{7CBBF750-B134-435C-8AF5-6DD74A45C588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246;p89">
              <a:extLst>
                <a:ext uri="{FF2B5EF4-FFF2-40B4-BE49-F238E27FC236}">
                  <a16:creationId xmlns:a16="http://schemas.microsoft.com/office/drawing/2014/main" id="{A21D0D52-B8C5-4FC8-AAF2-1FA5EBE7A17F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247;p89">
              <a:extLst>
                <a:ext uri="{FF2B5EF4-FFF2-40B4-BE49-F238E27FC236}">
                  <a16:creationId xmlns:a16="http://schemas.microsoft.com/office/drawing/2014/main" id="{AE3CEB9C-3F82-458B-A76C-0A18DCB5078E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248;p89">
              <a:extLst>
                <a:ext uri="{FF2B5EF4-FFF2-40B4-BE49-F238E27FC236}">
                  <a16:creationId xmlns:a16="http://schemas.microsoft.com/office/drawing/2014/main" id="{1AC5215F-4534-41D7-98C0-094D0D070746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249;p89">
              <a:extLst>
                <a:ext uri="{FF2B5EF4-FFF2-40B4-BE49-F238E27FC236}">
                  <a16:creationId xmlns:a16="http://schemas.microsoft.com/office/drawing/2014/main" id="{D039B21A-9059-4B7F-BDC4-6E980AE2CA0C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2858;p91">
            <a:extLst>
              <a:ext uri="{FF2B5EF4-FFF2-40B4-BE49-F238E27FC236}">
                <a16:creationId xmlns:a16="http://schemas.microsoft.com/office/drawing/2014/main" id="{A59A77CC-4894-434D-A769-32D1B1FACC1F}"/>
              </a:ext>
            </a:extLst>
          </p:cNvPr>
          <p:cNvSpPr/>
          <p:nvPr/>
        </p:nvSpPr>
        <p:spPr>
          <a:xfrm>
            <a:off x="5915931" y="107574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8" name="Google Shape;13498;p92">
            <a:extLst>
              <a:ext uri="{FF2B5EF4-FFF2-40B4-BE49-F238E27FC236}">
                <a16:creationId xmlns:a16="http://schemas.microsoft.com/office/drawing/2014/main" id="{7D691C94-9613-4836-B6A2-55965465EBA1}"/>
              </a:ext>
            </a:extLst>
          </p:cNvPr>
          <p:cNvGrpSpPr/>
          <p:nvPr/>
        </p:nvGrpSpPr>
        <p:grpSpPr>
          <a:xfrm>
            <a:off x="5927527" y="1570222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89" name="Google Shape;13499;p92">
              <a:extLst>
                <a:ext uri="{FF2B5EF4-FFF2-40B4-BE49-F238E27FC236}">
                  <a16:creationId xmlns:a16="http://schemas.microsoft.com/office/drawing/2014/main" id="{79C96C7D-740D-4811-A637-C0DE7E1BC2C0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500;p92">
              <a:extLst>
                <a:ext uri="{FF2B5EF4-FFF2-40B4-BE49-F238E27FC236}">
                  <a16:creationId xmlns:a16="http://schemas.microsoft.com/office/drawing/2014/main" id="{5D98597E-6D81-4ECF-BA2A-9009E7587257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501;p92">
              <a:extLst>
                <a:ext uri="{FF2B5EF4-FFF2-40B4-BE49-F238E27FC236}">
                  <a16:creationId xmlns:a16="http://schemas.microsoft.com/office/drawing/2014/main" id="{9FA7A2F7-39CB-4C21-A93B-A83CA8A8D2AE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502;p92">
              <a:extLst>
                <a:ext uri="{FF2B5EF4-FFF2-40B4-BE49-F238E27FC236}">
                  <a16:creationId xmlns:a16="http://schemas.microsoft.com/office/drawing/2014/main" id="{2A792C5F-15E0-41D9-B617-7634D68F0756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503;p92">
              <a:extLst>
                <a:ext uri="{FF2B5EF4-FFF2-40B4-BE49-F238E27FC236}">
                  <a16:creationId xmlns:a16="http://schemas.microsoft.com/office/drawing/2014/main" id="{E91E073F-6019-4656-A226-4CEF06C8990B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504;p92">
              <a:extLst>
                <a:ext uri="{FF2B5EF4-FFF2-40B4-BE49-F238E27FC236}">
                  <a16:creationId xmlns:a16="http://schemas.microsoft.com/office/drawing/2014/main" id="{675E32F4-689D-4C31-AB74-752B51DB7437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505;p92">
              <a:extLst>
                <a:ext uri="{FF2B5EF4-FFF2-40B4-BE49-F238E27FC236}">
                  <a16:creationId xmlns:a16="http://schemas.microsoft.com/office/drawing/2014/main" id="{E77F4A85-81AE-41B7-853D-78B8EA1146CE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506;p92">
              <a:extLst>
                <a:ext uri="{FF2B5EF4-FFF2-40B4-BE49-F238E27FC236}">
                  <a16:creationId xmlns:a16="http://schemas.microsoft.com/office/drawing/2014/main" id="{C4B0373C-64B3-4A82-B507-36E325F1F9DD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1682;p89">
            <a:extLst>
              <a:ext uri="{FF2B5EF4-FFF2-40B4-BE49-F238E27FC236}">
                <a16:creationId xmlns:a16="http://schemas.microsoft.com/office/drawing/2014/main" id="{783C1F23-DA1B-4755-8E7E-DDC91CF32B13}"/>
              </a:ext>
            </a:extLst>
          </p:cNvPr>
          <p:cNvGrpSpPr/>
          <p:nvPr/>
        </p:nvGrpSpPr>
        <p:grpSpPr>
          <a:xfrm>
            <a:off x="6235768" y="3425918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98" name="Google Shape;11683;p89">
              <a:extLst>
                <a:ext uri="{FF2B5EF4-FFF2-40B4-BE49-F238E27FC236}">
                  <a16:creationId xmlns:a16="http://schemas.microsoft.com/office/drawing/2014/main" id="{775AAEB2-0836-46F8-A17E-13BFDDBA36CB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684;p89">
              <a:extLst>
                <a:ext uri="{FF2B5EF4-FFF2-40B4-BE49-F238E27FC236}">
                  <a16:creationId xmlns:a16="http://schemas.microsoft.com/office/drawing/2014/main" id="{0C68AE33-CA50-496F-AD0E-21DC79F04715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685;p89">
              <a:extLst>
                <a:ext uri="{FF2B5EF4-FFF2-40B4-BE49-F238E27FC236}">
                  <a16:creationId xmlns:a16="http://schemas.microsoft.com/office/drawing/2014/main" id="{FC481D5D-B82A-4C29-9D83-CA4813B88322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686;p89">
              <a:extLst>
                <a:ext uri="{FF2B5EF4-FFF2-40B4-BE49-F238E27FC236}">
                  <a16:creationId xmlns:a16="http://schemas.microsoft.com/office/drawing/2014/main" id="{5C0717A0-546E-4551-836C-9C4C16912269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687;p89">
              <a:extLst>
                <a:ext uri="{FF2B5EF4-FFF2-40B4-BE49-F238E27FC236}">
                  <a16:creationId xmlns:a16="http://schemas.microsoft.com/office/drawing/2014/main" id="{646B0DBE-B2FD-4134-B0EC-2B6147ADD60A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688;p89">
              <a:extLst>
                <a:ext uri="{FF2B5EF4-FFF2-40B4-BE49-F238E27FC236}">
                  <a16:creationId xmlns:a16="http://schemas.microsoft.com/office/drawing/2014/main" id="{0FECC37C-DD3C-4D7A-B83B-02C44D2C5D0C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689;p89">
              <a:extLst>
                <a:ext uri="{FF2B5EF4-FFF2-40B4-BE49-F238E27FC236}">
                  <a16:creationId xmlns:a16="http://schemas.microsoft.com/office/drawing/2014/main" id="{F7D156B6-300C-4D29-A53D-A821F67F0E1E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11682;p89">
            <a:extLst>
              <a:ext uri="{FF2B5EF4-FFF2-40B4-BE49-F238E27FC236}">
                <a16:creationId xmlns:a16="http://schemas.microsoft.com/office/drawing/2014/main" id="{9DE6E45B-8F49-48B6-8138-CEBCE4A9F9E5}"/>
              </a:ext>
            </a:extLst>
          </p:cNvPr>
          <p:cNvGrpSpPr/>
          <p:nvPr/>
        </p:nvGrpSpPr>
        <p:grpSpPr>
          <a:xfrm>
            <a:off x="2775426" y="3440949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206" name="Google Shape;11683;p89">
              <a:extLst>
                <a:ext uri="{FF2B5EF4-FFF2-40B4-BE49-F238E27FC236}">
                  <a16:creationId xmlns:a16="http://schemas.microsoft.com/office/drawing/2014/main" id="{FF4008C5-4853-44DF-B347-F23FAF2C6BD1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684;p89">
              <a:extLst>
                <a:ext uri="{FF2B5EF4-FFF2-40B4-BE49-F238E27FC236}">
                  <a16:creationId xmlns:a16="http://schemas.microsoft.com/office/drawing/2014/main" id="{508F1D7B-CA91-48ED-A065-A11785D314C6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685;p89">
              <a:extLst>
                <a:ext uri="{FF2B5EF4-FFF2-40B4-BE49-F238E27FC236}">
                  <a16:creationId xmlns:a16="http://schemas.microsoft.com/office/drawing/2014/main" id="{FDD4169C-BB22-41E2-B659-FC8BA974CF8C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686;p89">
              <a:extLst>
                <a:ext uri="{FF2B5EF4-FFF2-40B4-BE49-F238E27FC236}">
                  <a16:creationId xmlns:a16="http://schemas.microsoft.com/office/drawing/2014/main" id="{6645CF69-DDAB-48C9-858D-AA5104E7D684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687;p89">
              <a:extLst>
                <a:ext uri="{FF2B5EF4-FFF2-40B4-BE49-F238E27FC236}">
                  <a16:creationId xmlns:a16="http://schemas.microsoft.com/office/drawing/2014/main" id="{92D8C5E5-D0EB-4D93-AB26-77D7FBDADFF7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688;p89">
              <a:extLst>
                <a:ext uri="{FF2B5EF4-FFF2-40B4-BE49-F238E27FC236}">
                  <a16:creationId xmlns:a16="http://schemas.microsoft.com/office/drawing/2014/main" id="{EF1AFCD1-92A7-4720-8B27-76DF3429EF30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689;p89">
              <a:extLst>
                <a:ext uri="{FF2B5EF4-FFF2-40B4-BE49-F238E27FC236}">
                  <a16:creationId xmlns:a16="http://schemas.microsoft.com/office/drawing/2014/main" id="{03604BF3-CDF9-442C-911D-7A267B4322B6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11682;p89">
            <a:extLst>
              <a:ext uri="{FF2B5EF4-FFF2-40B4-BE49-F238E27FC236}">
                <a16:creationId xmlns:a16="http://schemas.microsoft.com/office/drawing/2014/main" id="{E5266A69-DDFD-4CBC-9014-E595E7AB2A68}"/>
              </a:ext>
            </a:extLst>
          </p:cNvPr>
          <p:cNvGrpSpPr/>
          <p:nvPr/>
        </p:nvGrpSpPr>
        <p:grpSpPr>
          <a:xfrm>
            <a:off x="6217119" y="1059201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214" name="Google Shape;11683;p89">
              <a:extLst>
                <a:ext uri="{FF2B5EF4-FFF2-40B4-BE49-F238E27FC236}">
                  <a16:creationId xmlns:a16="http://schemas.microsoft.com/office/drawing/2014/main" id="{4B62D707-E957-49F1-8725-D8B51000E8DD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684;p89">
              <a:extLst>
                <a:ext uri="{FF2B5EF4-FFF2-40B4-BE49-F238E27FC236}">
                  <a16:creationId xmlns:a16="http://schemas.microsoft.com/office/drawing/2014/main" id="{11129F79-37A4-4142-B27F-4164FD9C7EAE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685;p89">
              <a:extLst>
                <a:ext uri="{FF2B5EF4-FFF2-40B4-BE49-F238E27FC236}">
                  <a16:creationId xmlns:a16="http://schemas.microsoft.com/office/drawing/2014/main" id="{D062F8E1-67C2-45C0-B1F9-2D90F654C657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686;p89">
              <a:extLst>
                <a:ext uri="{FF2B5EF4-FFF2-40B4-BE49-F238E27FC236}">
                  <a16:creationId xmlns:a16="http://schemas.microsoft.com/office/drawing/2014/main" id="{375F10D5-BBAB-4A6B-9957-EFEC873014B1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687;p89">
              <a:extLst>
                <a:ext uri="{FF2B5EF4-FFF2-40B4-BE49-F238E27FC236}">
                  <a16:creationId xmlns:a16="http://schemas.microsoft.com/office/drawing/2014/main" id="{D020F7F3-9B63-48A6-981C-0CFFA6956595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688;p89">
              <a:extLst>
                <a:ext uri="{FF2B5EF4-FFF2-40B4-BE49-F238E27FC236}">
                  <a16:creationId xmlns:a16="http://schemas.microsoft.com/office/drawing/2014/main" id="{6C33D571-C980-421E-BCF2-C209534CF134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689;p89">
              <a:extLst>
                <a:ext uri="{FF2B5EF4-FFF2-40B4-BE49-F238E27FC236}">
                  <a16:creationId xmlns:a16="http://schemas.microsoft.com/office/drawing/2014/main" id="{20E68BEA-5DCA-42E3-BED0-5D00FF430028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12858;p91">
            <a:extLst>
              <a:ext uri="{FF2B5EF4-FFF2-40B4-BE49-F238E27FC236}">
                <a16:creationId xmlns:a16="http://schemas.microsoft.com/office/drawing/2014/main" id="{17DD2350-E45A-4BF2-863E-09E2F32E5015}"/>
              </a:ext>
            </a:extLst>
          </p:cNvPr>
          <p:cNvSpPr/>
          <p:nvPr/>
        </p:nvSpPr>
        <p:spPr>
          <a:xfrm>
            <a:off x="5633047" y="157323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1650;p73">
            <a:extLst>
              <a:ext uri="{FF2B5EF4-FFF2-40B4-BE49-F238E27FC236}">
                <a16:creationId xmlns:a16="http://schemas.microsoft.com/office/drawing/2014/main" id="{BFB52CCC-931D-4D7E-A5BA-9240FACDA01B}"/>
              </a:ext>
            </a:extLst>
          </p:cNvPr>
          <p:cNvSpPr/>
          <p:nvPr/>
        </p:nvSpPr>
        <p:spPr>
          <a:xfrm>
            <a:off x="5070855" y="3594099"/>
            <a:ext cx="540606" cy="476020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/>
      <p:bldP spid="1225" grpId="0" animBg="1"/>
      <p:bldP spid="1226" grpId="0" animBg="1"/>
      <p:bldP spid="1227" grpId="0" animBg="1"/>
      <p:bldP spid="1228" grpId="0" animBg="1"/>
      <p:bldP spid="1229" grpId="0"/>
      <p:bldP spid="1230" grpId="0"/>
      <p:bldP spid="1231" grpId="0"/>
      <p:bldP spid="1232" grpId="0"/>
      <p:bldP spid="1233" grpId="0"/>
      <p:bldP spid="1234" grpId="0"/>
      <p:bldP spid="1235" grpId="0"/>
      <p:bldP spid="1236" grpId="0"/>
      <p:bldP spid="1237" grpId="0"/>
      <p:bldP spid="1238" grpId="0"/>
      <p:bldP spid="154" grpId="0" animBg="1"/>
      <p:bldP spid="155" grpId="0" animBg="1"/>
      <p:bldP spid="156" grpId="0" animBg="1"/>
      <p:bldP spid="158" grpId="0" animBg="1"/>
      <p:bldP spid="187" grpId="0" animBg="1"/>
      <p:bldP spid="187" grpId="1" animBg="1"/>
      <p:bldP spid="221" grpId="0" animBg="1"/>
      <p:bldP spid="221" grpId="1" animBg="1"/>
      <p:bldP spid="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6"/>
          <p:cNvSpPr/>
          <p:nvPr/>
        </p:nvSpPr>
        <p:spPr>
          <a:xfrm>
            <a:off x="163616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66"/>
          <p:cNvSpPr/>
          <p:nvPr/>
        </p:nvSpPr>
        <p:spPr>
          <a:xfrm>
            <a:off x="28926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66"/>
          <p:cNvSpPr/>
          <p:nvPr/>
        </p:nvSpPr>
        <p:spPr>
          <a:xfrm>
            <a:off x="4159550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66"/>
          <p:cNvSpPr/>
          <p:nvPr/>
        </p:nvSpPr>
        <p:spPr>
          <a:xfrm>
            <a:off x="54265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6"/>
          <p:cNvSpPr/>
          <p:nvPr/>
        </p:nvSpPr>
        <p:spPr>
          <a:xfrm>
            <a:off x="6707737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66"/>
          <p:cNvSpPr txBox="1"/>
          <p:nvPr/>
        </p:nvSpPr>
        <p:spPr>
          <a:xfrm>
            <a:off x="2269662" y="1091034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extracted GeoTIFFs are added to the whole raster mosaic.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4" name="Google Shape;1344;p66"/>
          <p:cNvSpPr txBox="1"/>
          <p:nvPr/>
        </p:nvSpPr>
        <p:spPr>
          <a:xfrm>
            <a:off x="4803562" y="1081284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new footprints coordinates are added to the database.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5" name="Google Shape;134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Publishing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346" name="Google Shape;1346;p66"/>
          <p:cNvCxnSpPr>
            <a:cxnSpLocks/>
            <a:stCxn id="1338" idx="1"/>
            <a:endCxn id="1347" idx="0"/>
          </p:cNvCxnSpPr>
          <p:nvPr/>
        </p:nvCxnSpPr>
        <p:spPr>
          <a:xfrm>
            <a:off x="2037413" y="3222672"/>
            <a:ext cx="3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48" name="Google Shape;1348;p66"/>
          <p:cNvCxnSpPr>
            <a:stCxn id="1340" idx="1"/>
            <a:endCxn id="1349" idx="0"/>
          </p:cNvCxnSpPr>
          <p:nvPr/>
        </p:nvCxnSpPr>
        <p:spPr>
          <a:xfrm>
            <a:off x="4560800" y="3222672"/>
            <a:ext cx="0" cy="41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0" name="Google Shape;1350;p66"/>
          <p:cNvCxnSpPr>
            <a:stCxn id="1342" idx="1"/>
            <a:endCxn id="1351" idx="0"/>
          </p:cNvCxnSpPr>
          <p:nvPr/>
        </p:nvCxnSpPr>
        <p:spPr>
          <a:xfrm flipH="1">
            <a:off x="7106588" y="3222672"/>
            <a:ext cx="2399" cy="42461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2" name="Google Shape;1352;p66"/>
          <p:cNvCxnSpPr>
            <a:stCxn id="1341" idx="3"/>
            <a:endCxn id="1353" idx="2"/>
          </p:cNvCxnSpPr>
          <p:nvPr/>
        </p:nvCxnSpPr>
        <p:spPr>
          <a:xfrm rot="10800000" flipH="1">
            <a:off x="58277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4" name="Google Shape;1354;p66"/>
          <p:cNvCxnSpPr>
            <a:stCxn id="1339" idx="3"/>
            <a:endCxn id="1355" idx="2"/>
          </p:cNvCxnSpPr>
          <p:nvPr/>
        </p:nvCxnSpPr>
        <p:spPr>
          <a:xfrm rot="10800000" flipH="1">
            <a:off x="32938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47" name="Google Shape;1347;p66"/>
          <p:cNvSpPr txBox="1"/>
          <p:nvPr/>
        </p:nvSpPr>
        <p:spPr>
          <a:xfrm flipH="1">
            <a:off x="1013371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GeoTIFFs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5" name="Google Shape;1355;p66"/>
          <p:cNvSpPr txBox="1"/>
          <p:nvPr/>
        </p:nvSpPr>
        <p:spPr>
          <a:xfrm flipH="1">
            <a:off x="22698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Add Rasters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9" name="Google Shape;1349;p66"/>
          <p:cNvSpPr txBox="1"/>
          <p:nvPr/>
        </p:nvSpPr>
        <p:spPr>
          <a:xfrm flipH="1">
            <a:off x="3536454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 Footprints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3" name="Google Shape;1353;p66"/>
          <p:cNvSpPr txBox="1"/>
          <p:nvPr/>
        </p:nvSpPr>
        <p:spPr>
          <a:xfrm flipH="1">
            <a:off x="48037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Update Footprints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1" name="Google Shape;1351;p66"/>
          <p:cNvSpPr txBox="1"/>
          <p:nvPr/>
        </p:nvSpPr>
        <p:spPr>
          <a:xfrm flipH="1">
            <a:off x="6082388" y="3647291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to Website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6" name="Google Shape;1356;p66"/>
          <p:cNvSpPr txBox="1"/>
          <p:nvPr/>
        </p:nvSpPr>
        <p:spPr>
          <a:xfrm>
            <a:off x="1013213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GeoTIFFs are extracted from their compressed folders.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7" name="Google Shape;1357;p66"/>
          <p:cNvSpPr txBox="1"/>
          <p:nvPr/>
        </p:nvSpPr>
        <p:spPr>
          <a:xfrm>
            <a:off x="3536612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Using the added rasters, footprint symbology is built for each.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8" name="Google Shape;1358;p66"/>
          <p:cNvSpPr txBox="1"/>
          <p:nvPr/>
        </p:nvSpPr>
        <p:spPr>
          <a:xfrm>
            <a:off x="6082388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plan is toggled to ‘Published’, allowing the website to display them.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45" name="Google Shape;13053;p92">
            <a:extLst>
              <a:ext uri="{FF2B5EF4-FFF2-40B4-BE49-F238E27FC236}">
                <a16:creationId xmlns:a16="http://schemas.microsoft.com/office/drawing/2014/main" id="{3A64E0EC-5CC1-404C-90CE-BC2D2F588312}"/>
              </a:ext>
            </a:extLst>
          </p:cNvPr>
          <p:cNvGrpSpPr/>
          <p:nvPr/>
        </p:nvGrpSpPr>
        <p:grpSpPr>
          <a:xfrm>
            <a:off x="7522918" y="3000642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46" name="Google Shape;13054;p92">
              <a:extLst>
                <a:ext uri="{FF2B5EF4-FFF2-40B4-BE49-F238E27FC236}">
                  <a16:creationId xmlns:a16="http://schemas.microsoft.com/office/drawing/2014/main" id="{E64D6845-99DD-45AF-82D3-3971231CB43E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55;p92">
              <a:extLst>
                <a:ext uri="{FF2B5EF4-FFF2-40B4-BE49-F238E27FC236}">
                  <a16:creationId xmlns:a16="http://schemas.microsoft.com/office/drawing/2014/main" id="{5B09A10B-D881-4B1D-B472-296B5A0B9453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056;p92">
              <a:extLst>
                <a:ext uri="{FF2B5EF4-FFF2-40B4-BE49-F238E27FC236}">
                  <a16:creationId xmlns:a16="http://schemas.microsoft.com/office/drawing/2014/main" id="{F6F37AF6-BB52-496C-938C-7C691A069B4F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057;p92">
              <a:extLst>
                <a:ext uri="{FF2B5EF4-FFF2-40B4-BE49-F238E27FC236}">
                  <a16:creationId xmlns:a16="http://schemas.microsoft.com/office/drawing/2014/main" id="{CB490C5C-20CB-4CA6-A852-8BBF30FAC961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058;p92">
              <a:extLst>
                <a:ext uri="{FF2B5EF4-FFF2-40B4-BE49-F238E27FC236}">
                  <a16:creationId xmlns:a16="http://schemas.microsoft.com/office/drawing/2014/main" id="{A3C178D2-E1A6-4C5E-B0CD-A972D8CF33E0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59;p92">
              <a:extLst>
                <a:ext uri="{FF2B5EF4-FFF2-40B4-BE49-F238E27FC236}">
                  <a16:creationId xmlns:a16="http://schemas.microsoft.com/office/drawing/2014/main" id="{CD34DE25-43E2-4250-A1F4-B7EDCD771BF6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060;p92">
              <a:extLst>
                <a:ext uri="{FF2B5EF4-FFF2-40B4-BE49-F238E27FC236}">
                  <a16:creationId xmlns:a16="http://schemas.microsoft.com/office/drawing/2014/main" id="{3AB43297-8C38-4BFC-BDBC-8EB9A5CD1D5C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061;p92">
              <a:extLst>
                <a:ext uri="{FF2B5EF4-FFF2-40B4-BE49-F238E27FC236}">
                  <a16:creationId xmlns:a16="http://schemas.microsoft.com/office/drawing/2014/main" id="{00FFD79C-1F8F-4D00-B768-8438AF50C813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062;p92">
              <a:extLst>
                <a:ext uri="{FF2B5EF4-FFF2-40B4-BE49-F238E27FC236}">
                  <a16:creationId xmlns:a16="http://schemas.microsoft.com/office/drawing/2014/main" id="{E3CB9D4D-AFCF-43A8-B0AF-AA95D5CAAFBC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063;p92">
              <a:extLst>
                <a:ext uri="{FF2B5EF4-FFF2-40B4-BE49-F238E27FC236}">
                  <a16:creationId xmlns:a16="http://schemas.microsoft.com/office/drawing/2014/main" id="{59C1E619-7336-4A48-80AB-B95AD6AA9B8E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064;p92">
              <a:extLst>
                <a:ext uri="{FF2B5EF4-FFF2-40B4-BE49-F238E27FC236}">
                  <a16:creationId xmlns:a16="http://schemas.microsoft.com/office/drawing/2014/main" id="{CE8A8965-F91B-4CE1-8464-E0041E826584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1682;p89">
            <a:extLst>
              <a:ext uri="{FF2B5EF4-FFF2-40B4-BE49-F238E27FC236}">
                <a16:creationId xmlns:a16="http://schemas.microsoft.com/office/drawing/2014/main" id="{02B6706E-7ECC-4E97-8673-A7E8796217B1}"/>
              </a:ext>
            </a:extLst>
          </p:cNvPr>
          <p:cNvGrpSpPr/>
          <p:nvPr/>
        </p:nvGrpSpPr>
        <p:grpSpPr>
          <a:xfrm>
            <a:off x="949342" y="2637850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58" name="Google Shape;11683;p89">
              <a:extLst>
                <a:ext uri="{FF2B5EF4-FFF2-40B4-BE49-F238E27FC236}">
                  <a16:creationId xmlns:a16="http://schemas.microsoft.com/office/drawing/2014/main" id="{6ADE6867-F2A0-4DF3-BEEA-79E9A2E8BE01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84;p89">
              <a:extLst>
                <a:ext uri="{FF2B5EF4-FFF2-40B4-BE49-F238E27FC236}">
                  <a16:creationId xmlns:a16="http://schemas.microsoft.com/office/drawing/2014/main" id="{3E1B7B91-AB2D-4CA0-B7B2-40431DEA6045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85;p89">
              <a:extLst>
                <a:ext uri="{FF2B5EF4-FFF2-40B4-BE49-F238E27FC236}">
                  <a16:creationId xmlns:a16="http://schemas.microsoft.com/office/drawing/2014/main" id="{31A18384-CBE1-4FD6-8123-12FD60F9D220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86;p89">
              <a:extLst>
                <a:ext uri="{FF2B5EF4-FFF2-40B4-BE49-F238E27FC236}">
                  <a16:creationId xmlns:a16="http://schemas.microsoft.com/office/drawing/2014/main" id="{60393ECE-34B3-4494-984C-A8416F211A69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87;p89">
              <a:extLst>
                <a:ext uri="{FF2B5EF4-FFF2-40B4-BE49-F238E27FC236}">
                  <a16:creationId xmlns:a16="http://schemas.microsoft.com/office/drawing/2014/main" id="{23E0C054-ECE9-450B-9291-7A18F0CC17B3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88;p89">
              <a:extLst>
                <a:ext uri="{FF2B5EF4-FFF2-40B4-BE49-F238E27FC236}">
                  <a16:creationId xmlns:a16="http://schemas.microsoft.com/office/drawing/2014/main" id="{E292AD0C-99AC-4CAA-ACBD-8B371AE9D101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89;p89">
              <a:extLst>
                <a:ext uri="{FF2B5EF4-FFF2-40B4-BE49-F238E27FC236}">
                  <a16:creationId xmlns:a16="http://schemas.microsoft.com/office/drawing/2014/main" id="{F27B2F89-0774-4126-9A90-3C34D3CD238C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3498;p92">
            <a:extLst>
              <a:ext uri="{FF2B5EF4-FFF2-40B4-BE49-F238E27FC236}">
                <a16:creationId xmlns:a16="http://schemas.microsoft.com/office/drawing/2014/main" id="{283629A8-78A6-43B3-AD7B-A4D772E5D15C}"/>
              </a:ext>
            </a:extLst>
          </p:cNvPr>
          <p:cNvGrpSpPr/>
          <p:nvPr/>
        </p:nvGrpSpPr>
        <p:grpSpPr>
          <a:xfrm>
            <a:off x="2619923" y="2563998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67" name="Google Shape;13499;p92">
              <a:extLst>
                <a:ext uri="{FF2B5EF4-FFF2-40B4-BE49-F238E27FC236}">
                  <a16:creationId xmlns:a16="http://schemas.microsoft.com/office/drawing/2014/main" id="{4CABBE87-F711-4782-B964-5B77B439D0E9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500;p92">
              <a:extLst>
                <a:ext uri="{FF2B5EF4-FFF2-40B4-BE49-F238E27FC236}">
                  <a16:creationId xmlns:a16="http://schemas.microsoft.com/office/drawing/2014/main" id="{7C44F783-CB4D-4C46-9188-24C7069DD20D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501;p92">
              <a:extLst>
                <a:ext uri="{FF2B5EF4-FFF2-40B4-BE49-F238E27FC236}">
                  <a16:creationId xmlns:a16="http://schemas.microsoft.com/office/drawing/2014/main" id="{F3E9E319-A7D7-4CED-8BDC-35FBAA0D11CB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502;p92">
              <a:extLst>
                <a:ext uri="{FF2B5EF4-FFF2-40B4-BE49-F238E27FC236}">
                  <a16:creationId xmlns:a16="http://schemas.microsoft.com/office/drawing/2014/main" id="{CAD0F533-A23E-42A1-9C63-A65E40C4EA6A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503;p92">
              <a:extLst>
                <a:ext uri="{FF2B5EF4-FFF2-40B4-BE49-F238E27FC236}">
                  <a16:creationId xmlns:a16="http://schemas.microsoft.com/office/drawing/2014/main" id="{55D583FE-DCCD-47F8-99BB-D5F1F1139A69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504;p92">
              <a:extLst>
                <a:ext uri="{FF2B5EF4-FFF2-40B4-BE49-F238E27FC236}">
                  <a16:creationId xmlns:a16="http://schemas.microsoft.com/office/drawing/2014/main" id="{BC58237B-5546-45AD-AF62-BAC19452AE64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505;p92">
              <a:extLst>
                <a:ext uri="{FF2B5EF4-FFF2-40B4-BE49-F238E27FC236}">
                  <a16:creationId xmlns:a16="http://schemas.microsoft.com/office/drawing/2014/main" id="{3F9675EC-FCC9-4B87-AD27-377CDBAD00EF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506;p92">
              <a:extLst>
                <a:ext uri="{FF2B5EF4-FFF2-40B4-BE49-F238E27FC236}">
                  <a16:creationId xmlns:a16="http://schemas.microsoft.com/office/drawing/2014/main" id="{C5A4442D-25CB-4F87-A358-30B69A62BAC4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3053;p92">
            <a:extLst>
              <a:ext uri="{FF2B5EF4-FFF2-40B4-BE49-F238E27FC236}">
                <a16:creationId xmlns:a16="http://schemas.microsoft.com/office/drawing/2014/main" id="{7000E807-3869-45DE-AD99-8A3F7FD23C05}"/>
              </a:ext>
            </a:extLst>
          </p:cNvPr>
          <p:cNvGrpSpPr/>
          <p:nvPr/>
        </p:nvGrpSpPr>
        <p:grpSpPr>
          <a:xfrm>
            <a:off x="3706969" y="2989676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76" name="Google Shape;13054;p92">
              <a:extLst>
                <a:ext uri="{FF2B5EF4-FFF2-40B4-BE49-F238E27FC236}">
                  <a16:creationId xmlns:a16="http://schemas.microsoft.com/office/drawing/2014/main" id="{667356FE-E636-4D40-BE41-C2407737FB28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55;p92">
              <a:extLst>
                <a:ext uri="{FF2B5EF4-FFF2-40B4-BE49-F238E27FC236}">
                  <a16:creationId xmlns:a16="http://schemas.microsoft.com/office/drawing/2014/main" id="{F3B401D8-0894-40BB-A505-71DF309F77F6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56;p92">
              <a:extLst>
                <a:ext uri="{FF2B5EF4-FFF2-40B4-BE49-F238E27FC236}">
                  <a16:creationId xmlns:a16="http://schemas.microsoft.com/office/drawing/2014/main" id="{251048BE-8968-4D70-94DA-1F6516D1E0C0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57;p92">
              <a:extLst>
                <a:ext uri="{FF2B5EF4-FFF2-40B4-BE49-F238E27FC236}">
                  <a16:creationId xmlns:a16="http://schemas.microsoft.com/office/drawing/2014/main" id="{6FC9AA5A-753A-4F00-B1F3-BBF10230D60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58;p92">
              <a:extLst>
                <a:ext uri="{FF2B5EF4-FFF2-40B4-BE49-F238E27FC236}">
                  <a16:creationId xmlns:a16="http://schemas.microsoft.com/office/drawing/2014/main" id="{CDD90C02-CBFE-4FB4-BB66-F3E62FE17414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59;p92">
              <a:extLst>
                <a:ext uri="{FF2B5EF4-FFF2-40B4-BE49-F238E27FC236}">
                  <a16:creationId xmlns:a16="http://schemas.microsoft.com/office/drawing/2014/main" id="{1FCE9D44-B956-4355-B7BC-2BDFA6E38E3B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60;p92">
              <a:extLst>
                <a:ext uri="{FF2B5EF4-FFF2-40B4-BE49-F238E27FC236}">
                  <a16:creationId xmlns:a16="http://schemas.microsoft.com/office/drawing/2014/main" id="{E0B95205-55C7-488B-94E5-5FF3FF6D0BE4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61;p92">
              <a:extLst>
                <a:ext uri="{FF2B5EF4-FFF2-40B4-BE49-F238E27FC236}">
                  <a16:creationId xmlns:a16="http://schemas.microsoft.com/office/drawing/2014/main" id="{8C7C8DE0-2E8F-43CA-B30D-F5B86DFA451A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62;p92">
              <a:extLst>
                <a:ext uri="{FF2B5EF4-FFF2-40B4-BE49-F238E27FC236}">
                  <a16:creationId xmlns:a16="http://schemas.microsoft.com/office/drawing/2014/main" id="{85C2EC2B-DE90-4359-90F7-9A8A7C1A71EA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63;p92">
              <a:extLst>
                <a:ext uri="{FF2B5EF4-FFF2-40B4-BE49-F238E27FC236}">
                  <a16:creationId xmlns:a16="http://schemas.microsoft.com/office/drawing/2014/main" id="{9007C33F-5E1A-4EE2-B757-974B650012BF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64;p92">
              <a:extLst>
                <a:ext uri="{FF2B5EF4-FFF2-40B4-BE49-F238E27FC236}">
                  <a16:creationId xmlns:a16="http://schemas.microsoft.com/office/drawing/2014/main" id="{1E898D4B-46FC-4CF7-B127-057E101039A6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3053;p92">
            <a:extLst>
              <a:ext uri="{FF2B5EF4-FFF2-40B4-BE49-F238E27FC236}">
                <a16:creationId xmlns:a16="http://schemas.microsoft.com/office/drawing/2014/main" id="{C238D876-FB33-4853-8A3A-1B4242AB8C06}"/>
              </a:ext>
            </a:extLst>
          </p:cNvPr>
          <p:cNvGrpSpPr/>
          <p:nvPr/>
        </p:nvGrpSpPr>
        <p:grpSpPr>
          <a:xfrm>
            <a:off x="4984749" y="2994876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88" name="Google Shape;13054;p92">
              <a:extLst>
                <a:ext uri="{FF2B5EF4-FFF2-40B4-BE49-F238E27FC236}">
                  <a16:creationId xmlns:a16="http://schemas.microsoft.com/office/drawing/2014/main" id="{D282A2F1-1C5B-4E8C-9343-DBE682B7F59A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55;p92">
              <a:extLst>
                <a:ext uri="{FF2B5EF4-FFF2-40B4-BE49-F238E27FC236}">
                  <a16:creationId xmlns:a16="http://schemas.microsoft.com/office/drawing/2014/main" id="{6BA58C73-AE9E-4731-9FBB-3A36B64FF150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56;p92">
              <a:extLst>
                <a:ext uri="{FF2B5EF4-FFF2-40B4-BE49-F238E27FC236}">
                  <a16:creationId xmlns:a16="http://schemas.microsoft.com/office/drawing/2014/main" id="{72D9A54E-432A-4392-8663-DCA3F143A931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57;p92">
              <a:extLst>
                <a:ext uri="{FF2B5EF4-FFF2-40B4-BE49-F238E27FC236}">
                  <a16:creationId xmlns:a16="http://schemas.microsoft.com/office/drawing/2014/main" id="{FF80BEA6-9E28-440E-903A-78C4D5171810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58;p92">
              <a:extLst>
                <a:ext uri="{FF2B5EF4-FFF2-40B4-BE49-F238E27FC236}">
                  <a16:creationId xmlns:a16="http://schemas.microsoft.com/office/drawing/2014/main" id="{F4E342F8-9582-4E91-9E56-EBD1159B7BA4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59;p92">
              <a:extLst>
                <a:ext uri="{FF2B5EF4-FFF2-40B4-BE49-F238E27FC236}">
                  <a16:creationId xmlns:a16="http://schemas.microsoft.com/office/drawing/2014/main" id="{7E5C8657-06A1-4B7B-90B3-6B458CC38F4A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60;p92">
              <a:extLst>
                <a:ext uri="{FF2B5EF4-FFF2-40B4-BE49-F238E27FC236}">
                  <a16:creationId xmlns:a16="http://schemas.microsoft.com/office/drawing/2014/main" id="{C2516777-7455-48AC-A4AF-929CE8A7FF3C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061;p92">
              <a:extLst>
                <a:ext uri="{FF2B5EF4-FFF2-40B4-BE49-F238E27FC236}">
                  <a16:creationId xmlns:a16="http://schemas.microsoft.com/office/drawing/2014/main" id="{D6537AC7-56E2-4B27-B45A-68258FB09B37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062;p92">
              <a:extLst>
                <a:ext uri="{FF2B5EF4-FFF2-40B4-BE49-F238E27FC236}">
                  <a16:creationId xmlns:a16="http://schemas.microsoft.com/office/drawing/2014/main" id="{C171A5D6-5108-43DD-8BC5-90AF17A9FC6E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063;p92">
              <a:extLst>
                <a:ext uri="{FF2B5EF4-FFF2-40B4-BE49-F238E27FC236}">
                  <a16:creationId xmlns:a16="http://schemas.microsoft.com/office/drawing/2014/main" id="{B4D7E15C-9F5F-45A6-A1AD-00D014668079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064;p92">
              <a:extLst>
                <a:ext uri="{FF2B5EF4-FFF2-40B4-BE49-F238E27FC236}">
                  <a16:creationId xmlns:a16="http://schemas.microsoft.com/office/drawing/2014/main" id="{2D09D7D3-C094-4FC2-A38A-8A321B0D8A73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3053;p92">
            <a:extLst>
              <a:ext uri="{FF2B5EF4-FFF2-40B4-BE49-F238E27FC236}">
                <a16:creationId xmlns:a16="http://schemas.microsoft.com/office/drawing/2014/main" id="{30A644D3-3A91-4B80-B70F-EEFC1303B9CE}"/>
              </a:ext>
            </a:extLst>
          </p:cNvPr>
          <p:cNvGrpSpPr/>
          <p:nvPr/>
        </p:nvGrpSpPr>
        <p:grpSpPr>
          <a:xfrm>
            <a:off x="6262648" y="2988130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100" name="Google Shape;13054;p92">
              <a:extLst>
                <a:ext uri="{FF2B5EF4-FFF2-40B4-BE49-F238E27FC236}">
                  <a16:creationId xmlns:a16="http://schemas.microsoft.com/office/drawing/2014/main" id="{42F5D203-790B-4F3F-89AF-D7C6DC68E19A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055;p92">
              <a:extLst>
                <a:ext uri="{FF2B5EF4-FFF2-40B4-BE49-F238E27FC236}">
                  <a16:creationId xmlns:a16="http://schemas.microsoft.com/office/drawing/2014/main" id="{B34E63AB-E03A-4F98-8656-851E9413CE1E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056;p92">
              <a:extLst>
                <a:ext uri="{FF2B5EF4-FFF2-40B4-BE49-F238E27FC236}">
                  <a16:creationId xmlns:a16="http://schemas.microsoft.com/office/drawing/2014/main" id="{4C02A623-3B72-440A-8CB4-BF95468D746C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057;p92">
              <a:extLst>
                <a:ext uri="{FF2B5EF4-FFF2-40B4-BE49-F238E27FC236}">
                  <a16:creationId xmlns:a16="http://schemas.microsoft.com/office/drawing/2014/main" id="{67C0C614-26C7-4C93-BABB-97E55479B56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058;p92">
              <a:extLst>
                <a:ext uri="{FF2B5EF4-FFF2-40B4-BE49-F238E27FC236}">
                  <a16:creationId xmlns:a16="http://schemas.microsoft.com/office/drawing/2014/main" id="{6E05DC8B-A69F-42B7-9152-A8E5AC3EFDFB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059;p92">
              <a:extLst>
                <a:ext uri="{FF2B5EF4-FFF2-40B4-BE49-F238E27FC236}">
                  <a16:creationId xmlns:a16="http://schemas.microsoft.com/office/drawing/2014/main" id="{ABC14CCE-44BB-4938-B7F1-29FBA25E30A7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060;p92">
              <a:extLst>
                <a:ext uri="{FF2B5EF4-FFF2-40B4-BE49-F238E27FC236}">
                  <a16:creationId xmlns:a16="http://schemas.microsoft.com/office/drawing/2014/main" id="{BA82649F-94E7-4FCA-89A9-AC1761B50099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061;p92">
              <a:extLst>
                <a:ext uri="{FF2B5EF4-FFF2-40B4-BE49-F238E27FC236}">
                  <a16:creationId xmlns:a16="http://schemas.microsoft.com/office/drawing/2014/main" id="{38F43435-AF0F-4B02-947A-A19F59DA2256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062;p92">
              <a:extLst>
                <a:ext uri="{FF2B5EF4-FFF2-40B4-BE49-F238E27FC236}">
                  <a16:creationId xmlns:a16="http://schemas.microsoft.com/office/drawing/2014/main" id="{41814831-7F4A-466F-831D-DDEAD63BC3C6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063;p92">
              <a:extLst>
                <a:ext uri="{FF2B5EF4-FFF2-40B4-BE49-F238E27FC236}">
                  <a16:creationId xmlns:a16="http://schemas.microsoft.com/office/drawing/2014/main" id="{9311C1BE-DF3C-46FA-B3F1-ACF70D2CA518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064;p92">
              <a:extLst>
                <a:ext uri="{FF2B5EF4-FFF2-40B4-BE49-F238E27FC236}">
                  <a16:creationId xmlns:a16="http://schemas.microsoft.com/office/drawing/2014/main" id="{9D66733B-0852-4D7C-8463-8A7A5487DD0D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3498;p92">
            <a:extLst>
              <a:ext uri="{FF2B5EF4-FFF2-40B4-BE49-F238E27FC236}">
                <a16:creationId xmlns:a16="http://schemas.microsoft.com/office/drawing/2014/main" id="{E881DE73-445D-46D4-8107-6CED34C132A3}"/>
              </a:ext>
            </a:extLst>
          </p:cNvPr>
          <p:cNvGrpSpPr/>
          <p:nvPr/>
        </p:nvGrpSpPr>
        <p:grpSpPr>
          <a:xfrm>
            <a:off x="1353341" y="2561385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12" name="Google Shape;13499;p92">
              <a:extLst>
                <a:ext uri="{FF2B5EF4-FFF2-40B4-BE49-F238E27FC236}">
                  <a16:creationId xmlns:a16="http://schemas.microsoft.com/office/drawing/2014/main" id="{A69E34F4-2A8A-435C-B506-AEAC2CF86CBD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00;p92">
              <a:extLst>
                <a:ext uri="{FF2B5EF4-FFF2-40B4-BE49-F238E27FC236}">
                  <a16:creationId xmlns:a16="http://schemas.microsoft.com/office/drawing/2014/main" id="{CDE23C77-AEF9-4BC9-AE2B-9EC44E5B8213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01;p92">
              <a:extLst>
                <a:ext uri="{FF2B5EF4-FFF2-40B4-BE49-F238E27FC236}">
                  <a16:creationId xmlns:a16="http://schemas.microsoft.com/office/drawing/2014/main" id="{01F9F1D7-D27B-4699-87EC-8776933855D6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02;p92">
              <a:extLst>
                <a:ext uri="{FF2B5EF4-FFF2-40B4-BE49-F238E27FC236}">
                  <a16:creationId xmlns:a16="http://schemas.microsoft.com/office/drawing/2014/main" id="{37D050EB-1695-4903-8EBC-371EB571FF79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03;p92">
              <a:extLst>
                <a:ext uri="{FF2B5EF4-FFF2-40B4-BE49-F238E27FC236}">
                  <a16:creationId xmlns:a16="http://schemas.microsoft.com/office/drawing/2014/main" id="{140A7116-064D-4CAB-9B03-EEE05E15BD6C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04;p92">
              <a:extLst>
                <a:ext uri="{FF2B5EF4-FFF2-40B4-BE49-F238E27FC236}">
                  <a16:creationId xmlns:a16="http://schemas.microsoft.com/office/drawing/2014/main" id="{0D36C56E-07CB-49E5-AA5D-6F40ED24C792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05;p92">
              <a:extLst>
                <a:ext uri="{FF2B5EF4-FFF2-40B4-BE49-F238E27FC236}">
                  <a16:creationId xmlns:a16="http://schemas.microsoft.com/office/drawing/2014/main" id="{592BAA1A-78D3-4344-A183-1A3A8A4AA14D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06;p92">
              <a:extLst>
                <a:ext uri="{FF2B5EF4-FFF2-40B4-BE49-F238E27FC236}">
                  <a16:creationId xmlns:a16="http://schemas.microsoft.com/office/drawing/2014/main" id="{E125FC94-95C1-49BA-9BDA-9AB885D65ACF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3498;p92">
            <a:extLst>
              <a:ext uri="{FF2B5EF4-FFF2-40B4-BE49-F238E27FC236}">
                <a16:creationId xmlns:a16="http://schemas.microsoft.com/office/drawing/2014/main" id="{3FC9DCCA-DEF2-470A-9CEA-757A6236A294}"/>
              </a:ext>
            </a:extLst>
          </p:cNvPr>
          <p:cNvGrpSpPr/>
          <p:nvPr/>
        </p:nvGrpSpPr>
        <p:grpSpPr>
          <a:xfrm>
            <a:off x="3893967" y="2566770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21" name="Google Shape;13499;p92">
              <a:extLst>
                <a:ext uri="{FF2B5EF4-FFF2-40B4-BE49-F238E27FC236}">
                  <a16:creationId xmlns:a16="http://schemas.microsoft.com/office/drawing/2014/main" id="{2973BABA-CB98-4269-A978-313EB0255D6B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00;p92">
              <a:extLst>
                <a:ext uri="{FF2B5EF4-FFF2-40B4-BE49-F238E27FC236}">
                  <a16:creationId xmlns:a16="http://schemas.microsoft.com/office/drawing/2014/main" id="{03353EA3-F98F-4766-8B18-E4BADA352EB4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01;p92">
              <a:extLst>
                <a:ext uri="{FF2B5EF4-FFF2-40B4-BE49-F238E27FC236}">
                  <a16:creationId xmlns:a16="http://schemas.microsoft.com/office/drawing/2014/main" id="{77692BF0-339A-43C8-BEDF-71AD8FC8C1D0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02;p92">
              <a:extLst>
                <a:ext uri="{FF2B5EF4-FFF2-40B4-BE49-F238E27FC236}">
                  <a16:creationId xmlns:a16="http://schemas.microsoft.com/office/drawing/2014/main" id="{51F460DE-FAD8-494D-B761-58472B5ED44B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03;p92">
              <a:extLst>
                <a:ext uri="{FF2B5EF4-FFF2-40B4-BE49-F238E27FC236}">
                  <a16:creationId xmlns:a16="http://schemas.microsoft.com/office/drawing/2014/main" id="{D9E0299F-F394-4ECB-AA07-03871E2A8CE5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04;p92">
              <a:extLst>
                <a:ext uri="{FF2B5EF4-FFF2-40B4-BE49-F238E27FC236}">
                  <a16:creationId xmlns:a16="http://schemas.microsoft.com/office/drawing/2014/main" id="{E4EB1525-79D6-4AFE-8CDE-E90CB9B65BA3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05;p92">
              <a:extLst>
                <a:ext uri="{FF2B5EF4-FFF2-40B4-BE49-F238E27FC236}">
                  <a16:creationId xmlns:a16="http://schemas.microsoft.com/office/drawing/2014/main" id="{610982D5-10E7-4A92-AF77-C992CED624E4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06;p92">
              <a:extLst>
                <a:ext uri="{FF2B5EF4-FFF2-40B4-BE49-F238E27FC236}">
                  <a16:creationId xmlns:a16="http://schemas.microsoft.com/office/drawing/2014/main" id="{FD1B25BF-6E04-4230-A448-7BD587D2D36E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498;p92">
            <a:extLst>
              <a:ext uri="{FF2B5EF4-FFF2-40B4-BE49-F238E27FC236}">
                <a16:creationId xmlns:a16="http://schemas.microsoft.com/office/drawing/2014/main" id="{A2A945AC-C3AB-4A67-A0F9-4F68E61A0CA5}"/>
              </a:ext>
            </a:extLst>
          </p:cNvPr>
          <p:cNvGrpSpPr/>
          <p:nvPr/>
        </p:nvGrpSpPr>
        <p:grpSpPr>
          <a:xfrm>
            <a:off x="5150520" y="2566770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33" name="Google Shape;13499;p92">
              <a:extLst>
                <a:ext uri="{FF2B5EF4-FFF2-40B4-BE49-F238E27FC236}">
                  <a16:creationId xmlns:a16="http://schemas.microsoft.com/office/drawing/2014/main" id="{4F04D2AA-7314-4C7E-BECC-C1B92415170B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500;p92">
              <a:extLst>
                <a:ext uri="{FF2B5EF4-FFF2-40B4-BE49-F238E27FC236}">
                  <a16:creationId xmlns:a16="http://schemas.microsoft.com/office/drawing/2014/main" id="{70B2B5EA-2694-458B-A61B-D72EE4EEE4D1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01;p92">
              <a:extLst>
                <a:ext uri="{FF2B5EF4-FFF2-40B4-BE49-F238E27FC236}">
                  <a16:creationId xmlns:a16="http://schemas.microsoft.com/office/drawing/2014/main" id="{6B624855-8FE4-4F7C-999F-065F2BCA09FF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502;p92">
              <a:extLst>
                <a:ext uri="{FF2B5EF4-FFF2-40B4-BE49-F238E27FC236}">
                  <a16:creationId xmlns:a16="http://schemas.microsoft.com/office/drawing/2014/main" id="{08EB846C-06DF-4C6C-B122-4F7AECF1F788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503;p92">
              <a:extLst>
                <a:ext uri="{FF2B5EF4-FFF2-40B4-BE49-F238E27FC236}">
                  <a16:creationId xmlns:a16="http://schemas.microsoft.com/office/drawing/2014/main" id="{1D4DE8BC-3F12-4DB3-955B-86B4BDCB21BF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504;p92">
              <a:extLst>
                <a:ext uri="{FF2B5EF4-FFF2-40B4-BE49-F238E27FC236}">
                  <a16:creationId xmlns:a16="http://schemas.microsoft.com/office/drawing/2014/main" id="{1BC6345A-9587-48AF-A6B9-81752094AE90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505;p92">
              <a:extLst>
                <a:ext uri="{FF2B5EF4-FFF2-40B4-BE49-F238E27FC236}">
                  <a16:creationId xmlns:a16="http://schemas.microsoft.com/office/drawing/2014/main" id="{77247E1A-1DCA-4CED-BA17-3629D9425604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506;p92">
              <a:extLst>
                <a:ext uri="{FF2B5EF4-FFF2-40B4-BE49-F238E27FC236}">
                  <a16:creationId xmlns:a16="http://schemas.microsoft.com/office/drawing/2014/main" id="{28230995-A562-4981-99C5-0E8F5356D417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2982;p92">
            <a:extLst>
              <a:ext uri="{FF2B5EF4-FFF2-40B4-BE49-F238E27FC236}">
                <a16:creationId xmlns:a16="http://schemas.microsoft.com/office/drawing/2014/main" id="{849ED601-BC95-41BE-A210-1D0C14F008A6}"/>
              </a:ext>
            </a:extLst>
          </p:cNvPr>
          <p:cNvGrpSpPr/>
          <p:nvPr/>
        </p:nvGrpSpPr>
        <p:grpSpPr>
          <a:xfrm>
            <a:off x="6891356" y="2651382"/>
            <a:ext cx="431061" cy="461750"/>
            <a:chOff x="4193490" y="3350084"/>
            <a:chExt cx="289939" cy="334661"/>
          </a:xfrm>
          <a:solidFill>
            <a:srgbClr val="ACD1E5"/>
          </a:solidFill>
        </p:grpSpPr>
        <p:sp>
          <p:nvSpPr>
            <p:cNvPr id="143" name="Google Shape;12983;p92">
              <a:extLst>
                <a:ext uri="{FF2B5EF4-FFF2-40B4-BE49-F238E27FC236}">
                  <a16:creationId xmlns:a16="http://schemas.microsoft.com/office/drawing/2014/main" id="{B302FEA6-AB82-4A6E-8B34-34B4DFE017E3}"/>
                </a:ext>
              </a:extLst>
            </p:cNvPr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984;p92">
              <a:extLst>
                <a:ext uri="{FF2B5EF4-FFF2-40B4-BE49-F238E27FC236}">
                  <a16:creationId xmlns:a16="http://schemas.microsoft.com/office/drawing/2014/main" id="{91AD613A-4721-457B-A186-486CD050FCA5}"/>
                </a:ext>
              </a:extLst>
            </p:cNvPr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985;p92">
              <a:extLst>
                <a:ext uri="{FF2B5EF4-FFF2-40B4-BE49-F238E27FC236}">
                  <a16:creationId xmlns:a16="http://schemas.microsoft.com/office/drawing/2014/main" id="{F0A1F83D-7D2F-4958-AA4D-32DAB194A119}"/>
                </a:ext>
              </a:extLst>
            </p:cNvPr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986;p92">
              <a:extLst>
                <a:ext uri="{FF2B5EF4-FFF2-40B4-BE49-F238E27FC236}">
                  <a16:creationId xmlns:a16="http://schemas.microsoft.com/office/drawing/2014/main" id="{C9483AEA-68AD-4FDC-AA0A-C5387500AD31}"/>
                </a:ext>
              </a:extLst>
            </p:cNvPr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987;p92">
              <a:extLst>
                <a:ext uri="{FF2B5EF4-FFF2-40B4-BE49-F238E27FC236}">
                  <a16:creationId xmlns:a16="http://schemas.microsoft.com/office/drawing/2014/main" id="{E78520AC-BEA9-449B-A2AA-6D8AAD6152E1}"/>
                </a:ext>
              </a:extLst>
            </p:cNvPr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988;p92">
              <a:extLst>
                <a:ext uri="{FF2B5EF4-FFF2-40B4-BE49-F238E27FC236}">
                  <a16:creationId xmlns:a16="http://schemas.microsoft.com/office/drawing/2014/main" id="{F6A03FAF-4305-47E0-B176-951A7595839B}"/>
                </a:ext>
              </a:extLst>
            </p:cNvPr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989;p92">
              <a:extLst>
                <a:ext uri="{FF2B5EF4-FFF2-40B4-BE49-F238E27FC236}">
                  <a16:creationId xmlns:a16="http://schemas.microsoft.com/office/drawing/2014/main" id="{4879577E-DC10-4E72-AAA6-251DA895073A}"/>
                </a:ext>
              </a:extLst>
            </p:cNvPr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990;p92">
              <a:extLst>
                <a:ext uri="{FF2B5EF4-FFF2-40B4-BE49-F238E27FC236}">
                  <a16:creationId xmlns:a16="http://schemas.microsoft.com/office/drawing/2014/main" id="{2682FD34-2090-47CF-AED6-1E5ACA473472}"/>
                </a:ext>
              </a:extLst>
            </p:cNvPr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991;p92">
              <a:extLst>
                <a:ext uri="{FF2B5EF4-FFF2-40B4-BE49-F238E27FC236}">
                  <a16:creationId xmlns:a16="http://schemas.microsoft.com/office/drawing/2014/main" id="{9B731DDA-9F5C-48F3-9A45-3C1003AD91D5}"/>
                </a:ext>
              </a:extLst>
            </p:cNvPr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992;p92">
              <a:extLst>
                <a:ext uri="{FF2B5EF4-FFF2-40B4-BE49-F238E27FC236}">
                  <a16:creationId xmlns:a16="http://schemas.microsoft.com/office/drawing/2014/main" id="{BB06AA2C-89F6-49A5-962A-F7C7E3052F29}"/>
                </a:ext>
              </a:extLst>
            </p:cNvPr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9681;p86">
            <a:extLst>
              <a:ext uri="{FF2B5EF4-FFF2-40B4-BE49-F238E27FC236}">
                <a16:creationId xmlns:a16="http://schemas.microsoft.com/office/drawing/2014/main" id="{84554C94-7441-41FA-86EB-112632F06F1C}"/>
              </a:ext>
            </a:extLst>
          </p:cNvPr>
          <p:cNvSpPr/>
          <p:nvPr/>
        </p:nvSpPr>
        <p:spPr>
          <a:xfrm>
            <a:off x="4340810" y="2638075"/>
            <a:ext cx="440933" cy="4437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F3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1064;p88">
            <a:extLst>
              <a:ext uri="{FF2B5EF4-FFF2-40B4-BE49-F238E27FC236}">
                <a16:creationId xmlns:a16="http://schemas.microsoft.com/office/drawing/2014/main" id="{9DB0E43B-635E-49B8-AD75-F8F2723AC060}"/>
              </a:ext>
            </a:extLst>
          </p:cNvPr>
          <p:cNvSpPr/>
          <p:nvPr/>
        </p:nvSpPr>
        <p:spPr>
          <a:xfrm>
            <a:off x="3043630" y="2628090"/>
            <a:ext cx="478294" cy="456735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3110;p92">
            <a:extLst>
              <a:ext uri="{FF2B5EF4-FFF2-40B4-BE49-F238E27FC236}">
                <a16:creationId xmlns:a16="http://schemas.microsoft.com/office/drawing/2014/main" id="{74844E48-E604-42A3-925E-192CFF635BE4}"/>
              </a:ext>
            </a:extLst>
          </p:cNvPr>
          <p:cNvGrpSpPr/>
          <p:nvPr/>
        </p:nvGrpSpPr>
        <p:grpSpPr>
          <a:xfrm>
            <a:off x="5567422" y="2668338"/>
            <a:ext cx="490168" cy="394071"/>
            <a:chOff x="7500054" y="2934735"/>
            <a:chExt cx="350576" cy="280454"/>
          </a:xfrm>
          <a:solidFill>
            <a:srgbClr val="D1E7B6"/>
          </a:solidFill>
        </p:grpSpPr>
        <p:sp>
          <p:nvSpPr>
            <p:cNvPr id="158" name="Google Shape;13111;p92">
              <a:extLst>
                <a:ext uri="{FF2B5EF4-FFF2-40B4-BE49-F238E27FC236}">
                  <a16:creationId xmlns:a16="http://schemas.microsoft.com/office/drawing/2014/main" id="{C8321E86-F371-42DB-8602-11196448B9EE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112;p92">
              <a:extLst>
                <a:ext uri="{FF2B5EF4-FFF2-40B4-BE49-F238E27FC236}">
                  <a16:creationId xmlns:a16="http://schemas.microsoft.com/office/drawing/2014/main" id="{9F8BFD7A-5C3D-4801-9023-07C579C756AC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113;p92">
              <a:extLst>
                <a:ext uri="{FF2B5EF4-FFF2-40B4-BE49-F238E27FC236}">
                  <a16:creationId xmlns:a16="http://schemas.microsoft.com/office/drawing/2014/main" id="{8B5A8607-F6E1-4F42-A3FB-C1FD2B5E6FE7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114;p92">
              <a:extLst>
                <a:ext uri="{FF2B5EF4-FFF2-40B4-BE49-F238E27FC236}">
                  <a16:creationId xmlns:a16="http://schemas.microsoft.com/office/drawing/2014/main" id="{5C093150-E51D-4350-BE0E-EA7D29F13E90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115;p92">
              <a:extLst>
                <a:ext uri="{FF2B5EF4-FFF2-40B4-BE49-F238E27FC236}">
                  <a16:creationId xmlns:a16="http://schemas.microsoft.com/office/drawing/2014/main" id="{EF3D0AC6-2E11-4F43-A643-74EF33CF3916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116;p92">
              <a:extLst>
                <a:ext uri="{FF2B5EF4-FFF2-40B4-BE49-F238E27FC236}">
                  <a16:creationId xmlns:a16="http://schemas.microsoft.com/office/drawing/2014/main" id="{E234C13E-CE86-4D27-B501-462F8ACAB251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117;p92">
              <a:extLst>
                <a:ext uri="{FF2B5EF4-FFF2-40B4-BE49-F238E27FC236}">
                  <a16:creationId xmlns:a16="http://schemas.microsoft.com/office/drawing/2014/main" id="{F7E0542B-2F87-4382-8BBB-A1D0AD0B5058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118;p92">
              <a:extLst>
                <a:ext uri="{FF2B5EF4-FFF2-40B4-BE49-F238E27FC236}">
                  <a16:creationId xmlns:a16="http://schemas.microsoft.com/office/drawing/2014/main" id="{59B36C8A-E654-4EB7-A509-20417D963A9E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2333;p90">
            <a:extLst>
              <a:ext uri="{FF2B5EF4-FFF2-40B4-BE49-F238E27FC236}">
                <a16:creationId xmlns:a16="http://schemas.microsoft.com/office/drawing/2014/main" id="{2FC834B2-5561-42D4-B60A-6DCE848B470A}"/>
              </a:ext>
            </a:extLst>
          </p:cNvPr>
          <p:cNvGrpSpPr/>
          <p:nvPr/>
        </p:nvGrpSpPr>
        <p:grpSpPr>
          <a:xfrm>
            <a:off x="1821609" y="2679671"/>
            <a:ext cx="428180" cy="393286"/>
            <a:chOff x="2411823" y="4303999"/>
            <a:chExt cx="334398" cy="299953"/>
          </a:xfrm>
          <a:solidFill>
            <a:srgbClr val="ACD1E5"/>
          </a:solidFill>
        </p:grpSpPr>
        <p:sp>
          <p:nvSpPr>
            <p:cNvPr id="167" name="Google Shape;12334;p90">
              <a:extLst>
                <a:ext uri="{FF2B5EF4-FFF2-40B4-BE49-F238E27FC236}">
                  <a16:creationId xmlns:a16="http://schemas.microsoft.com/office/drawing/2014/main" id="{DB729CE9-43B3-44BB-8E24-99A12F0F3557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335;p90">
              <a:extLst>
                <a:ext uri="{FF2B5EF4-FFF2-40B4-BE49-F238E27FC236}">
                  <a16:creationId xmlns:a16="http://schemas.microsoft.com/office/drawing/2014/main" id="{83DACBAF-4B6D-41E7-9EEE-308B30F8F5AB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336;p90">
              <a:extLst>
                <a:ext uri="{FF2B5EF4-FFF2-40B4-BE49-F238E27FC236}">
                  <a16:creationId xmlns:a16="http://schemas.microsoft.com/office/drawing/2014/main" id="{E97587A3-F8EF-4866-8221-D3570EF949D8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337;p90">
              <a:extLst>
                <a:ext uri="{FF2B5EF4-FFF2-40B4-BE49-F238E27FC236}">
                  <a16:creationId xmlns:a16="http://schemas.microsoft.com/office/drawing/2014/main" id="{766765D6-7F1B-4348-83A5-D66B2753BEAA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338;p90">
              <a:extLst>
                <a:ext uri="{FF2B5EF4-FFF2-40B4-BE49-F238E27FC236}">
                  <a16:creationId xmlns:a16="http://schemas.microsoft.com/office/drawing/2014/main" id="{B96E230C-8D56-4CD7-ACC1-0DD4989C0351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339;p90">
              <a:extLst>
                <a:ext uri="{FF2B5EF4-FFF2-40B4-BE49-F238E27FC236}">
                  <a16:creationId xmlns:a16="http://schemas.microsoft.com/office/drawing/2014/main" id="{5BC3EA84-D7A1-47FD-92F8-33C4C03B4392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340;p90">
              <a:extLst>
                <a:ext uri="{FF2B5EF4-FFF2-40B4-BE49-F238E27FC236}">
                  <a16:creationId xmlns:a16="http://schemas.microsoft.com/office/drawing/2014/main" id="{F5728A63-DB03-4BE3-9F5D-52AA124BB018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5" name="Google Shape;1337;p66">
            <a:extLst>
              <a:ext uri="{FF2B5EF4-FFF2-40B4-BE49-F238E27FC236}">
                <a16:creationId xmlns:a16="http://schemas.microsoft.com/office/drawing/2014/main" id="{D5839C16-9EE9-420F-A9FA-6A4EDE25B611}"/>
              </a:ext>
            </a:extLst>
          </p:cNvPr>
          <p:cNvCxnSpPr>
            <a:cxnSpLocks/>
            <a:stCxn id="1338" idx="0"/>
            <a:endCxn id="1339" idx="2"/>
          </p:cNvCxnSpPr>
          <p:nvPr/>
        </p:nvCxnSpPr>
        <p:spPr>
          <a:xfrm>
            <a:off x="2438663" y="2821422"/>
            <a:ext cx="45395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6" name="Google Shape;1337;p66">
            <a:extLst>
              <a:ext uri="{FF2B5EF4-FFF2-40B4-BE49-F238E27FC236}">
                <a16:creationId xmlns:a16="http://schemas.microsoft.com/office/drawing/2014/main" id="{F07308DE-0724-414D-AA3A-8E5CA3B457BA}"/>
              </a:ext>
            </a:extLst>
          </p:cNvPr>
          <p:cNvCxnSpPr>
            <a:cxnSpLocks/>
            <a:stCxn id="1339" idx="0"/>
            <a:endCxn id="1340" idx="2"/>
          </p:cNvCxnSpPr>
          <p:nvPr/>
        </p:nvCxnSpPr>
        <p:spPr>
          <a:xfrm>
            <a:off x="3695113" y="2821422"/>
            <a:ext cx="4644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4" name="Google Shape;1337;p66">
            <a:extLst>
              <a:ext uri="{FF2B5EF4-FFF2-40B4-BE49-F238E27FC236}">
                <a16:creationId xmlns:a16="http://schemas.microsoft.com/office/drawing/2014/main" id="{59D147F6-7A6D-4FBB-AC91-42F63ED88134}"/>
              </a:ext>
            </a:extLst>
          </p:cNvPr>
          <p:cNvCxnSpPr>
            <a:cxnSpLocks/>
            <a:stCxn id="1340" idx="0"/>
            <a:endCxn id="1341" idx="2"/>
          </p:cNvCxnSpPr>
          <p:nvPr/>
        </p:nvCxnSpPr>
        <p:spPr>
          <a:xfrm>
            <a:off x="4962050" y="2821422"/>
            <a:ext cx="4644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5" name="Google Shape;1337;p66">
            <a:extLst>
              <a:ext uri="{FF2B5EF4-FFF2-40B4-BE49-F238E27FC236}">
                <a16:creationId xmlns:a16="http://schemas.microsoft.com/office/drawing/2014/main" id="{854A5EC7-94DE-4316-B2CF-28A6E7BE4A24}"/>
              </a:ext>
            </a:extLst>
          </p:cNvPr>
          <p:cNvCxnSpPr>
            <a:cxnSpLocks/>
            <a:stCxn id="1341" idx="0"/>
            <a:endCxn id="1342" idx="2"/>
          </p:cNvCxnSpPr>
          <p:nvPr/>
        </p:nvCxnSpPr>
        <p:spPr>
          <a:xfrm>
            <a:off x="6229013" y="2821422"/>
            <a:ext cx="47872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37" name="Google Shape;1337;p66"/>
          <p:cNvCxnSpPr>
            <a:cxnSpLocks/>
            <a:endCxn id="1338" idx="2"/>
          </p:cNvCxnSpPr>
          <p:nvPr/>
        </p:nvCxnSpPr>
        <p:spPr>
          <a:xfrm>
            <a:off x="1215750" y="2821422"/>
            <a:ext cx="42041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8364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/>
      <p:bldP spid="1344" grpId="0"/>
      <p:bldP spid="1347" grpId="0"/>
      <p:bldP spid="1355" grpId="0"/>
      <p:bldP spid="1349" grpId="0"/>
      <p:bldP spid="1353" grpId="0"/>
      <p:bldP spid="1351" grpId="0"/>
      <p:bldP spid="1356" grpId="0"/>
      <p:bldP spid="1357" grpId="0"/>
      <p:bldP spid="1358" grpId="0"/>
      <p:bldP spid="153" grpId="0" animBg="1"/>
      <p:bldP spid="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51"/>
          <p:cNvPicPr preferRelativeResize="0"/>
          <p:nvPr/>
        </p:nvPicPr>
        <p:blipFill>
          <a:blip r:embed="rId3"/>
          <a:srcRect/>
          <a:stretch/>
        </p:blipFill>
        <p:spPr>
          <a:xfrm>
            <a:off x="3997559" y="1263315"/>
            <a:ext cx="4236141" cy="2471457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Highway </a:t>
            </a:r>
            <a:r>
              <a:rPr lang="en-US" dirty="0">
                <a:latin typeface="Montserrat Black" panose="020B0604020202020204" charset="0"/>
              </a:rPr>
              <a:t>Plan Locator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95" name="Google Shape;795;p51"/>
          <p:cNvSpPr/>
          <p:nvPr/>
        </p:nvSpPr>
        <p:spPr>
          <a:xfrm>
            <a:off x="3827614" y="1092761"/>
            <a:ext cx="4596386" cy="360571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EA336-CBCC-4238-B1B8-DC8C95AA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092761"/>
            <a:ext cx="2091799" cy="2287204"/>
          </a:xfrm>
          <a:prstGeom prst="rect">
            <a:avLst/>
          </a:prstGeom>
          <a:ln w="19050">
            <a:solidFill>
              <a:srgbClr val="D1E7B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36BB5-1873-4D12-A54D-670E47B1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25" y="2826533"/>
            <a:ext cx="2337965" cy="1816477"/>
          </a:xfrm>
          <a:prstGeom prst="rect">
            <a:avLst/>
          </a:prstGeom>
          <a:ln w="19050">
            <a:solidFill>
              <a:srgbClr val="F3D57A"/>
            </a:solidFill>
          </a:ln>
        </p:spPr>
      </p:pic>
    </p:spTree>
    <p:extLst>
      <p:ext uri="{BB962C8B-B14F-4D97-AF65-F5344CB8AC3E}">
        <p14:creationId xmlns:p14="http://schemas.microsoft.com/office/powerpoint/2010/main" val="21448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"/>
          <p:cNvSpPr txBox="1">
            <a:spLocks noGrp="1"/>
          </p:cNvSpPr>
          <p:nvPr>
            <p:ph type="title"/>
          </p:nvPr>
        </p:nvSpPr>
        <p:spPr>
          <a:xfrm>
            <a:off x="715100" y="1902100"/>
            <a:ext cx="77139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</a:t>
            </a:r>
            <a:r>
              <a:rPr lang="en-US" dirty="0">
                <a:latin typeface="Montserrat Black" panose="020B0604020202020204" charset="0"/>
              </a:rPr>
              <a:t>Management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3" name="Google Shape;673;p47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675" name="Google Shape;675;p47"/>
          <p:cNvGrpSpPr/>
          <p:nvPr/>
        </p:nvGrpSpPr>
        <p:grpSpPr>
          <a:xfrm rot="-5400000">
            <a:off x="4327887" y="948393"/>
            <a:ext cx="488225" cy="5350538"/>
            <a:chOff x="6083600" y="3072400"/>
            <a:chExt cx="125125" cy="1371300"/>
          </a:xfrm>
        </p:grpSpPr>
        <p:sp>
          <p:nvSpPr>
            <p:cNvPr id="676" name="Google Shape;676;p47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31D1A54-BDF3-44D1-9EEA-0A86D2F21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/>
      <p:bldP spid="6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Organizational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hart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174" name="Google Shape;1174;p62"/>
          <p:cNvCxnSpPr>
            <a:cxnSpLocks/>
            <a:stCxn id="1175" idx="0"/>
            <a:endCxn id="1176" idx="2"/>
          </p:cNvCxnSpPr>
          <p:nvPr/>
        </p:nvCxnSpPr>
        <p:spPr>
          <a:xfrm>
            <a:off x="4076045" y="1818369"/>
            <a:ext cx="100265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7" name="Google Shape;1177;p62"/>
          <p:cNvCxnSpPr>
            <a:cxnSpLocks/>
            <a:stCxn id="1175" idx="2"/>
          </p:cNvCxnSpPr>
          <p:nvPr/>
        </p:nvCxnSpPr>
        <p:spPr>
          <a:xfrm rot="10800000" flipV="1">
            <a:off x="2382795" y="1818368"/>
            <a:ext cx="933950" cy="2024301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9" name="Google Shape;1179;p62"/>
          <p:cNvCxnSpPr>
            <a:cxnSpLocks/>
            <a:stCxn id="1176" idx="1"/>
            <a:endCxn id="1184" idx="3"/>
          </p:cNvCxnSpPr>
          <p:nvPr/>
        </p:nvCxnSpPr>
        <p:spPr>
          <a:xfrm rot="5400000">
            <a:off x="5101445" y="2055572"/>
            <a:ext cx="214458" cy="49935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1" name="Google Shape;1181;p62"/>
          <p:cNvCxnSpPr>
            <a:cxnSpLocks/>
            <a:stCxn id="1175" idx="1"/>
            <a:endCxn id="1182" idx="3"/>
          </p:cNvCxnSpPr>
          <p:nvPr/>
        </p:nvCxnSpPr>
        <p:spPr>
          <a:xfrm rot="16200000" flipH="1">
            <a:off x="3841016" y="2053398"/>
            <a:ext cx="214458" cy="503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3" name="Google Shape;1183;p62"/>
          <p:cNvCxnSpPr>
            <a:cxnSpLocks/>
            <a:stCxn id="1176" idx="0"/>
          </p:cNvCxnSpPr>
          <p:nvPr/>
        </p:nvCxnSpPr>
        <p:spPr>
          <a:xfrm>
            <a:off x="5838000" y="1818369"/>
            <a:ext cx="951033" cy="2024301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5" name="Google Shape;1185;p62"/>
          <p:cNvGrpSpPr/>
          <p:nvPr/>
        </p:nvGrpSpPr>
        <p:grpSpPr>
          <a:xfrm>
            <a:off x="5078700" y="1438719"/>
            <a:ext cx="759300" cy="759300"/>
            <a:chOff x="4192356" y="2640957"/>
            <a:chExt cx="759300" cy="759300"/>
          </a:xfrm>
        </p:grpSpPr>
        <p:sp>
          <p:nvSpPr>
            <p:cNvPr id="1176" name="Google Shape;1176;p62"/>
            <p:cNvSpPr/>
            <p:nvPr/>
          </p:nvSpPr>
          <p:spPr>
            <a:xfrm>
              <a:off x="4192356" y="2640957"/>
              <a:ext cx="759300" cy="7593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rgbClr val="ACD1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62"/>
            <p:cNvSpPr/>
            <p:nvPr/>
          </p:nvSpPr>
          <p:spPr>
            <a:xfrm>
              <a:off x="4599105" y="3184365"/>
              <a:ext cx="5136" cy="23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62"/>
          <p:cNvSpPr/>
          <p:nvPr/>
        </p:nvSpPr>
        <p:spPr>
          <a:xfrm>
            <a:off x="2558960" y="34651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62"/>
          <p:cNvSpPr/>
          <p:nvPr/>
        </p:nvSpPr>
        <p:spPr>
          <a:xfrm>
            <a:off x="4579347" y="2412477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62"/>
          <p:cNvSpPr/>
          <p:nvPr/>
        </p:nvSpPr>
        <p:spPr>
          <a:xfrm>
            <a:off x="3820445" y="2412477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62"/>
          <p:cNvSpPr/>
          <p:nvPr/>
        </p:nvSpPr>
        <p:spPr>
          <a:xfrm>
            <a:off x="5907198" y="34651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62"/>
          <p:cNvSpPr/>
          <p:nvPr/>
        </p:nvSpPr>
        <p:spPr>
          <a:xfrm>
            <a:off x="3316745" y="1438719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4" name="Google Shape;1204;p62"/>
          <p:cNvCxnSpPr>
            <a:cxnSpLocks/>
            <a:stCxn id="1205" idx="0"/>
            <a:endCxn id="1178" idx="2"/>
          </p:cNvCxnSpPr>
          <p:nvPr/>
        </p:nvCxnSpPr>
        <p:spPr>
          <a:xfrm>
            <a:off x="2192412" y="3844768"/>
            <a:ext cx="36654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6" name="Google Shape;1206;p62"/>
          <p:cNvCxnSpPr>
            <a:stCxn id="1180" idx="0"/>
            <a:endCxn id="1207" idx="2"/>
          </p:cNvCxnSpPr>
          <p:nvPr/>
        </p:nvCxnSpPr>
        <p:spPr>
          <a:xfrm flipV="1">
            <a:off x="6666498" y="3844168"/>
            <a:ext cx="28509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7" name="Google Shape;1207;p62"/>
          <p:cNvSpPr/>
          <p:nvPr/>
        </p:nvSpPr>
        <p:spPr>
          <a:xfrm>
            <a:off x="6951588" y="34645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62"/>
          <p:cNvSpPr/>
          <p:nvPr/>
        </p:nvSpPr>
        <p:spPr>
          <a:xfrm>
            <a:off x="1433112" y="34651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62"/>
          <p:cNvSpPr txBox="1"/>
          <p:nvPr/>
        </p:nvSpPr>
        <p:spPr>
          <a:xfrm>
            <a:off x="1647334" y="4156886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Base Access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6" name="Google Shape;1216;p62"/>
          <p:cNvSpPr txBox="1"/>
          <p:nvPr/>
        </p:nvSpPr>
        <p:spPr>
          <a:xfrm>
            <a:off x="6107343" y="4156284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Base Access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7" name="Google Shape;1217;p62"/>
          <p:cNvSpPr txBox="1"/>
          <p:nvPr/>
        </p:nvSpPr>
        <p:spPr>
          <a:xfrm>
            <a:off x="3877846" y="3135043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QC Interns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8" name="Google Shape;1218;p62"/>
          <p:cNvSpPr txBox="1"/>
          <p:nvPr/>
        </p:nvSpPr>
        <p:spPr>
          <a:xfrm>
            <a:off x="3069568" y="1064690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Leader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3" name="Google Shape;1218;p62">
            <a:extLst>
              <a:ext uri="{FF2B5EF4-FFF2-40B4-BE49-F238E27FC236}">
                <a16:creationId xmlns:a16="http://schemas.microsoft.com/office/drawing/2014/main" id="{F497E5B9-2FC6-4327-AA12-9B13173BFAD1}"/>
              </a:ext>
            </a:extLst>
          </p:cNvPr>
          <p:cNvSpPr txBox="1"/>
          <p:nvPr/>
        </p:nvSpPr>
        <p:spPr>
          <a:xfrm>
            <a:off x="4785671" y="1064167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Co-Leader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85" name="Google Shape;1206;p62">
            <a:extLst>
              <a:ext uri="{FF2B5EF4-FFF2-40B4-BE49-F238E27FC236}">
                <a16:creationId xmlns:a16="http://schemas.microsoft.com/office/drawing/2014/main" id="{E9EDCB48-3A2F-4263-87FB-25EEFEE9D416}"/>
              </a:ext>
            </a:extLst>
          </p:cNvPr>
          <p:cNvCxnSpPr>
            <a:cxnSpLocks/>
            <a:stCxn id="1184" idx="0"/>
            <a:endCxn id="1180" idx="2"/>
          </p:cNvCxnSpPr>
          <p:nvPr/>
        </p:nvCxnSpPr>
        <p:spPr>
          <a:xfrm>
            <a:off x="5338647" y="2792127"/>
            <a:ext cx="568551" cy="10526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1206;p62">
            <a:extLst>
              <a:ext uri="{FF2B5EF4-FFF2-40B4-BE49-F238E27FC236}">
                <a16:creationId xmlns:a16="http://schemas.microsoft.com/office/drawing/2014/main" id="{00209511-7E09-41F5-922E-AD0B2B73057D}"/>
              </a:ext>
            </a:extLst>
          </p:cNvPr>
          <p:cNvCxnSpPr>
            <a:cxnSpLocks/>
            <a:endCxn id="1182" idx="2"/>
          </p:cNvCxnSpPr>
          <p:nvPr/>
        </p:nvCxnSpPr>
        <p:spPr>
          <a:xfrm rot="5400000" flipH="1" flipV="1">
            <a:off x="3163750" y="3183756"/>
            <a:ext cx="1048323" cy="265067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174;p62">
            <a:extLst>
              <a:ext uri="{FF2B5EF4-FFF2-40B4-BE49-F238E27FC236}">
                <a16:creationId xmlns:a16="http://schemas.microsoft.com/office/drawing/2014/main" id="{3B2771DF-A7FB-4568-A711-246029A37CEE}"/>
              </a:ext>
            </a:extLst>
          </p:cNvPr>
          <p:cNvCxnSpPr>
            <a:cxnSpLocks/>
            <a:stCxn id="1178" idx="0"/>
            <a:endCxn id="1180" idx="2"/>
          </p:cNvCxnSpPr>
          <p:nvPr/>
        </p:nvCxnSpPr>
        <p:spPr>
          <a:xfrm>
            <a:off x="3318260" y="3844768"/>
            <a:ext cx="258893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" name="Google Shape;12918;p92">
            <a:extLst>
              <a:ext uri="{FF2B5EF4-FFF2-40B4-BE49-F238E27FC236}">
                <a16:creationId xmlns:a16="http://schemas.microsoft.com/office/drawing/2014/main" id="{D75F2C93-E711-40F2-9356-4CA300F1074B}"/>
              </a:ext>
            </a:extLst>
          </p:cNvPr>
          <p:cNvGrpSpPr/>
          <p:nvPr/>
        </p:nvGrpSpPr>
        <p:grpSpPr>
          <a:xfrm>
            <a:off x="4774610" y="2673195"/>
            <a:ext cx="367255" cy="269855"/>
            <a:chOff x="1306445" y="3397829"/>
            <a:chExt cx="367255" cy="269855"/>
          </a:xfrm>
          <a:solidFill>
            <a:srgbClr val="F3D57A"/>
          </a:solidFill>
        </p:grpSpPr>
        <p:sp>
          <p:nvSpPr>
            <p:cNvPr id="109" name="Google Shape;12919;p92">
              <a:extLst>
                <a:ext uri="{FF2B5EF4-FFF2-40B4-BE49-F238E27FC236}">
                  <a16:creationId xmlns:a16="http://schemas.microsoft.com/office/drawing/2014/main" id="{C9810E08-A3E3-454B-BA4C-B2863E38CFE1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20;p92">
              <a:extLst>
                <a:ext uri="{FF2B5EF4-FFF2-40B4-BE49-F238E27FC236}">
                  <a16:creationId xmlns:a16="http://schemas.microsoft.com/office/drawing/2014/main" id="{3D458EB3-E719-4D4D-9F2B-04D452D09BDC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921;p92">
              <a:extLst>
                <a:ext uri="{FF2B5EF4-FFF2-40B4-BE49-F238E27FC236}">
                  <a16:creationId xmlns:a16="http://schemas.microsoft.com/office/drawing/2014/main" id="{0B1EE2AA-C0F6-4C27-9B90-40DAE4535B6D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922;p92">
              <a:extLst>
                <a:ext uri="{FF2B5EF4-FFF2-40B4-BE49-F238E27FC236}">
                  <a16:creationId xmlns:a16="http://schemas.microsoft.com/office/drawing/2014/main" id="{CCF5232C-C464-4970-A710-CC88762A6404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923;p92">
              <a:extLst>
                <a:ext uri="{FF2B5EF4-FFF2-40B4-BE49-F238E27FC236}">
                  <a16:creationId xmlns:a16="http://schemas.microsoft.com/office/drawing/2014/main" id="{545F2349-09A6-4C92-AC95-971772A43D7D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924;p92">
              <a:extLst>
                <a:ext uri="{FF2B5EF4-FFF2-40B4-BE49-F238E27FC236}">
                  <a16:creationId xmlns:a16="http://schemas.microsoft.com/office/drawing/2014/main" id="{6FB5C493-0E02-4C59-8D73-FFC6C79A1FE0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2925;p92">
            <a:extLst>
              <a:ext uri="{FF2B5EF4-FFF2-40B4-BE49-F238E27FC236}">
                <a16:creationId xmlns:a16="http://schemas.microsoft.com/office/drawing/2014/main" id="{D51478EE-9AD2-4264-92A7-F45BFF4144FB}"/>
              </a:ext>
            </a:extLst>
          </p:cNvPr>
          <p:cNvGrpSpPr/>
          <p:nvPr/>
        </p:nvGrpSpPr>
        <p:grpSpPr>
          <a:xfrm>
            <a:off x="4015708" y="2664474"/>
            <a:ext cx="367255" cy="282364"/>
            <a:chOff x="1781317" y="3391400"/>
            <a:chExt cx="367255" cy="282364"/>
          </a:xfrm>
          <a:solidFill>
            <a:srgbClr val="F3D57A"/>
          </a:solidFill>
        </p:grpSpPr>
        <p:sp>
          <p:nvSpPr>
            <p:cNvPr id="116" name="Google Shape;12926;p92">
              <a:extLst>
                <a:ext uri="{FF2B5EF4-FFF2-40B4-BE49-F238E27FC236}">
                  <a16:creationId xmlns:a16="http://schemas.microsoft.com/office/drawing/2014/main" id="{AECA4B0C-053F-484F-88D5-6E73F2DACDBD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927;p92">
              <a:extLst>
                <a:ext uri="{FF2B5EF4-FFF2-40B4-BE49-F238E27FC236}">
                  <a16:creationId xmlns:a16="http://schemas.microsoft.com/office/drawing/2014/main" id="{A0305B98-9382-4917-B6E3-B3E1CD718B76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928;p92">
              <a:extLst>
                <a:ext uri="{FF2B5EF4-FFF2-40B4-BE49-F238E27FC236}">
                  <a16:creationId xmlns:a16="http://schemas.microsoft.com/office/drawing/2014/main" id="{9B0B2B52-5769-45BA-A88D-4232635B5C7C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929;p92">
              <a:extLst>
                <a:ext uri="{FF2B5EF4-FFF2-40B4-BE49-F238E27FC236}">
                  <a16:creationId xmlns:a16="http://schemas.microsoft.com/office/drawing/2014/main" id="{3BD3EA59-1C74-4BD3-AA6D-F80DBB13EB70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930;p92">
              <a:extLst>
                <a:ext uri="{FF2B5EF4-FFF2-40B4-BE49-F238E27FC236}">
                  <a16:creationId xmlns:a16="http://schemas.microsoft.com/office/drawing/2014/main" id="{43866856-00F8-4CF9-AC55-CF07B6BC5BBE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931;p92">
              <a:extLst>
                <a:ext uri="{FF2B5EF4-FFF2-40B4-BE49-F238E27FC236}">
                  <a16:creationId xmlns:a16="http://schemas.microsoft.com/office/drawing/2014/main" id="{35BCBBC2-704A-4CFE-BCFC-F93815487BC1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950;p92">
            <a:extLst>
              <a:ext uri="{FF2B5EF4-FFF2-40B4-BE49-F238E27FC236}">
                <a16:creationId xmlns:a16="http://schemas.microsoft.com/office/drawing/2014/main" id="{23393706-C318-4F57-AC28-D3314AF5DE8C}"/>
              </a:ext>
            </a:extLst>
          </p:cNvPr>
          <p:cNvSpPr/>
          <p:nvPr/>
        </p:nvSpPr>
        <p:spPr>
          <a:xfrm>
            <a:off x="1630717" y="3690138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3293;p92">
            <a:extLst>
              <a:ext uri="{FF2B5EF4-FFF2-40B4-BE49-F238E27FC236}">
                <a16:creationId xmlns:a16="http://schemas.microsoft.com/office/drawing/2014/main" id="{12311F23-6DB2-43CD-B400-717026EBA42D}"/>
              </a:ext>
            </a:extLst>
          </p:cNvPr>
          <p:cNvGrpSpPr/>
          <p:nvPr/>
        </p:nvGrpSpPr>
        <p:grpSpPr>
          <a:xfrm>
            <a:off x="3518307" y="1665902"/>
            <a:ext cx="354363" cy="354745"/>
            <a:chOff x="3235438" y="1970604"/>
            <a:chExt cx="354363" cy="354745"/>
          </a:xfrm>
          <a:solidFill>
            <a:srgbClr val="ACD1E5"/>
          </a:solidFill>
        </p:grpSpPr>
        <p:sp>
          <p:nvSpPr>
            <p:cNvPr id="124" name="Google Shape;13294;p92">
              <a:extLst>
                <a:ext uri="{FF2B5EF4-FFF2-40B4-BE49-F238E27FC236}">
                  <a16:creationId xmlns:a16="http://schemas.microsoft.com/office/drawing/2014/main" id="{E52C7758-668E-42DA-B592-9F46F3BAA2B2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95;p92">
              <a:extLst>
                <a:ext uri="{FF2B5EF4-FFF2-40B4-BE49-F238E27FC236}">
                  <a16:creationId xmlns:a16="http://schemas.microsoft.com/office/drawing/2014/main" id="{37426598-81DD-48F1-9200-3677A57A612F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96;p92">
              <a:extLst>
                <a:ext uri="{FF2B5EF4-FFF2-40B4-BE49-F238E27FC236}">
                  <a16:creationId xmlns:a16="http://schemas.microsoft.com/office/drawing/2014/main" id="{7FD41228-FDD5-4B72-8929-A673FE86A0FC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97;p92">
              <a:extLst>
                <a:ext uri="{FF2B5EF4-FFF2-40B4-BE49-F238E27FC236}">
                  <a16:creationId xmlns:a16="http://schemas.microsoft.com/office/drawing/2014/main" id="{978B9C52-80F3-4929-B499-9011246FBC98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298;p92">
              <a:extLst>
                <a:ext uri="{FF2B5EF4-FFF2-40B4-BE49-F238E27FC236}">
                  <a16:creationId xmlns:a16="http://schemas.microsoft.com/office/drawing/2014/main" id="{AF58044A-795B-4D47-A90B-B423662051F4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299;p92">
              <a:extLst>
                <a:ext uri="{FF2B5EF4-FFF2-40B4-BE49-F238E27FC236}">
                  <a16:creationId xmlns:a16="http://schemas.microsoft.com/office/drawing/2014/main" id="{F84C6EC0-F93E-446C-9AD5-6A2E6229534C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300;p92">
              <a:extLst>
                <a:ext uri="{FF2B5EF4-FFF2-40B4-BE49-F238E27FC236}">
                  <a16:creationId xmlns:a16="http://schemas.microsoft.com/office/drawing/2014/main" id="{C699DA37-AB1B-4D6B-9DC4-F54017F773CA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301;p92">
              <a:extLst>
                <a:ext uri="{FF2B5EF4-FFF2-40B4-BE49-F238E27FC236}">
                  <a16:creationId xmlns:a16="http://schemas.microsoft.com/office/drawing/2014/main" id="{523EC602-A129-46E8-A903-8E1DE547FC1F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2;p92">
              <a:extLst>
                <a:ext uri="{FF2B5EF4-FFF2-40B4-BE49-F238E27FC236}">
                  <a16:creationId xmlns:a16="http://schemas.microsoft.com/office/drawing/2014/main" id="{049210BC-5D30-4E6A-A8F0-D488B5F4711F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03;p92">
              <a:extLst>
                <a:ext uri="{FF2B5EF4-FFF2-40B4-BE49-F238E27FC236}">
                  <a16:creationId xmlns:a16="http://schemas.microsoft.com/office/drawing/2014/main" id="{3FE4EEC0-CF98-42E9-A35E-8FAFA9C5C745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304;p92">
              <a:extLst>
                <a:ext uri="{FF2B5EF4-FFF2-40B4-BE49-F238E27FC236}">
                  <a16:creationId xmlns:a16="http://schemas.microsoft.com/office/drawing/2014/main" id="{38265351-0492-470E-AC97-B442706A1A5F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305;p92">
              <a:extLst>
                <a:ext uri="{FF2B5EF4-FFF2-40B4-BE49-F238E27FC236}">
                  <a16:creationId xmlns:a16="http://schemas.microsoft.com/office/drawing/2014/main" id="{D2A627A0-56BA-43BC-A992-C38E4F23F30E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06;p92">
              <a:extLst>
                <a:ext uri="{FF2B5EF4-FFF2-40B4-BE49-F238E27FC236}">
                  <a16:creationId xmlns:a16="http://schemas.microsoft.com/office/drawing/2014/main" id="{B2B9DAD6-37D6-483E-9772-9A2B139BD30D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293;p92">
            <a:extLst>
              <a:ext uri="{FF2B5EF4-FFF2-40B4-BE49-F238E27FC236}">
                <a16:creationId xmlns:a16="http://schemas.microsoft.com/office/drawing/2014/main" id="{606BB04E-85BD-4C11-AD87-357BFDC93645}"/>
              </a:ext>
            </a:extLst>
          </p:cNvPr>
          <p:cNvGrpSpPr/>
          <p:nvPr/>
        </p:nvGrpSpPr>
        <p:grpSpPr>
          <a:xfrm>
            <a:off x="5279582" y="1662746"/>
            <a:ext cx="354363" cy="354745"/>
            <a:chOff x="3235438" y="1970604"/>
            <a:chExt cx="354363" cy="354745"/>
          </a:xfrm>
          <a:solidFill>
            <a:srgbClr val="ACD1E5"/>
          </a:solidFill>
        </p:grpSpPr>
        <p:sp>
          <p:nvSpPr>
            <p:cNvPr id="138" name="Google Shape;13294;p92">
              <a:extLst>
                <a:ext uri="{FF2B5EF4-FFF2-40B4-BE49-F238E27FC236}">
                  <a16:creationId xmlns:a16="http://schemas.microsoft.com/office/drawing/2014/main" id="{0D9A3FB0-AF72-4F6C-88D3-18A66822580C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295;p92">
              <a:extLst>
                <a:ext uri="{FF2B5EF4-FFF2-40B4-BE49-F238E27FC236}">
                  <a16:creationId xmlns:a16="http://schemas.microsoft.com/office/drawing/2014/main" id="{7E1F2392-3FD1-4F81-A8B7-274830E6446C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296;p92">
              <a:extLst>
                <a:ext uri="{FF2B5EF4-FFF2-40B4-BE49-F238E27FC236}">
                  <a16:creationId xmlns:a16="http://schemas.microsoft.com/office/drawing/2014/main" id="{62BD7513-2FE5-4324-9F50-EF78DF642BF4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297;p92">
              <a:extLst>
                <a:ext uri="{FF2B5EF4-FFF2-40B4-BE49-F238E27FC236}">
                  <a16:creationId xmlns:a16="http://schemas.microsoft.com/office/drawing/2014/main" id="{61D50110-172F-4100-A4D6-69B570DF10DD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298;p92">
              <a:extLst>
                <a:ext uri="{FF2B5EF4-FFF2-40B4-BE49-F238E27FC236}">
                  <a16:creationId xmlns:a16="http://schemas.microsoft.com/office/drawing/2014/main" id="{54D4B790-FC59-4FEC-860D-319D2607AF5A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299;p92">
              <a:extLst>
                <a:ext uri="{FF2B5EF4-FFF2-40B4-BE49-F238E27FC236}">
                  <a16:creationId xmlns:a16="http://schemas.microsoft.com/office/drawing/2014/main" id="{B84356F0-3EE9-479F-A7E1-CC44DEEAEFA5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300;p92">
              <a:extLst>
                <a:ext uri="{FF2B5EF4-FFF2-40B4-BE49-F238E27FC236}">
                  <a16:creationId xmlns:a16="http://schemas.microsoft.com/office/drawing/2014/main" id="{33C91347-0111-4381-8944-539939789D4B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301;p92">
              <a:extLst>
                <a:ext uri="{FF2B5EF4-FFF2-40B4-BE49-F238E27FC236}">
                  <a16:creationId xmlns:a16="http://schemas.microsoft.com/office/drawing/2014/main" id="{866EA3D1-668E-4B39-8C80-E3FFD32A3833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302;p92">
              <a:extLst>
                <a:ext uri="{FF2B5EF4-FFF2-40B4-BE49-F238E27FC236}">
                  <a16:creationId xmlns:a16="http://schemas.microsoft.com/office/drawing/2014/main" id="{5F9997C3-5AFD-46CA-AFE9-50751780E77F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303;p92">
              <a:extLst>
                <a:ext uri="{FF2B5EF4-FFF2-40B4-BE49-F238E27FC236}">
                  <a16:creationId xmlns:a16="http://schemas.microsoft.com/office/drawing/2014/main" id="{8FB97DDF-ADA4-4C22-994A-CBB87FCFF0CA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304;p92">
              <a:extLst>
                <a:ext uri="{FF2B5EF4-FFF2-40B4-BE49-F238E27FC236}">
                  <a16:creationId xmlns:a16="http://schemas.microsoft.com/office/drawing/2014/main" id="{C3771118-8755-4CD3-8437-1BA497C2913C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305;p92">
              <a:extLst>
                <a:ext uri="{FF2B5EF4-FFF2-40B4-BE49-F238E27FC236}">
                  <a16:creationId xmlns:a16="http://schemas.microsoft.com/office/drawing/2014/main" id="{F3F665E5-347D-4012-B49A-6877B0C0F09B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306;p92">
              <a:extLst>
                <a:ext uri="{FF2B5EF4-FFF2-40B4-BE49-F238E27FC236}">
                  <a16:creationId xmlns:a16="http://schemas.microsoft.com/office/drawing/2014/main" id="{62C8DB5C-7F72-414D-9B97-5C72B8646F09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2950;p92">
            <a:extLst>
              <a:ext uri="{FF2B5EF4-FFF2-40B4-BE49-F238E27FC236}">
                <a16:creationId xmlns:a16="http://schemas.microsoft.com/office/drawing/2014/main" id="{A2405514-54E4-443A-8ED7-7E640D9EF0CF}"/>
              </a:ext>
            </a:extLst>
          </p:cNvPr>
          <p:cNvSpPr/>
          <p:nvPr/>
        </p:nvSpPr>
        <p:spPr>
          <a:xfrm>
            <a:off x="6100754" y="368804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2950;p92">
            <a:extLst>
              <a:ext uri="{FF2B5EF4-FFF2-40B4-BE49-F238E27FC236}">
                <a16:creationId xmlns:a16="http://schemas.microsoft.com/office/drawing/2014/main" id="{089DC3EC-3B08-4B00-AD39-94E9ABBD9644}"/>
              </a:ext>
            </a:extLst>
          </p:cNvPr>
          <p:cNvSpPr/>
          <p:nvPr/>
        </p:nvSpPr>
        <p:spPr>
          <a:xfrm>
            <a:off x="2760963" y="368804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2950;p92">
            <a:extLst>
              <a:ext uri="{FF2B5EF4-FFF2-40B4-BE49-F238E27FC236}">
                <a16:creationId xmlns:a16="http://schemas.microsoft.com/office/drawing/2014/main" id="{60600F74-FDAA-49D7-90B7-4F2BE22A7E99}"/>
              </a:ext>
            </a:extLst>
          </p:cNvPr>
          <p:cNvSpPr/>
          <p:nvPr/>
        </p:nvSpPr>
        <p:spPr>
          <a:xfrm>
            <a:off x="7145144" y="368804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animBg="1"/>
      <p:bldP spid="1184" grpId="0" animBg="1"/>
      <p:bldP spid="1182" grpId="0" animBg="1"/>
      <p:bldP spid="1180" grpId="0" animBg="1"/>
      <p:bldP spid="1175" grpId="0" animBg="1"/>
      <p:bldP spid="1207" grpId="0" animBg="1"/>
      <p:bldP spid="1205" grpId="0" animBg="1"/>
      <p:bldP spid="1215" grpId="0"/>
      <p:bldP spid="1216" grpId="0"/>
      <p:bldP spid="1217" grpId="0"/>
      <p:bldP spid="1218" grpId="0"/>
      <p:bldP spid="73" grpId="0"/>
      <p:bldP spid="122" grpId="0" animBg="1"/>
      <p:bldP spid="151" grpId="0" animBg="1"/>
      <p:bldP spid="152" grpId="0" animBg="1"/>
      <p:bldP spid="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Documentation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7" name="Google Shape;567;p41"/>
          <p:cNvSpPr txBox="1">
            <a:spLocks noGrp="1"/>
          </p:cNvSpPr>
          <p:nvPr>
            <p:ph type="body" idx="1"/>
          </p:nvPr>
        </p:nvSpPr>
        <p:spPr>
          <a:xfrm>
            <a:off x="720000" y="1310630"/>
            <a:ext cx="3769200" cy="3080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Three different documents are used for tracking progress: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DOT_Operator Access Database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DOT Performance Tracker Google Sheet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Web QC Status Google Sheet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Each serves a specific goal. The Access database is for statistics, the Performance Tracker for monitoring the stages of processing, and the Web QC Status for assuring plans on the website function correctly.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568" name="Google Shape;568;p41"/>
          <p:cNvGrpSpPr/>
          <p:nvPr/>
        </p:nvGrpSpPr>
        <p:grpSpPr>
          <a:xfrm>
            <a:off x="8262775" y="367788"/>
            <a:ext cx="332250" cy="334425"/>
            <a:chOff x="4618500" y="3002875"/>
            <a:chExt cx="332250" cy="334425"/>
          </a:xfrm>
        </p:grpSpPr>
        <p:sp>
          <p:nvSpPr>
            <p:cNvPr id="569" name="Google Shape;569;p41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" name="Google Shape;574;p41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5309321" y="1310630"/>
            <a:ext cx="2310915" cy="3080896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/>
          <p:nvPr/>
        </p:nvSpPr>
        <p:spPr>
          <a:xfrm>
            <a:off x="4333483" y="1082933"/>
            <a:ext cx="3826042" cy="2977634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3"/>
            <a:stretch>
              <a:fillRect/>
            </a:stretch>
          </a:blip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/>
          </p:nvPr>
        </p:nvSpPr>
        <p:spPr>
          <a:xfrm>
            <a:off x="984475" y="688085"/>
            <a:ext cx="3987600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Milestones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" name="Google Shape;1205;p62">
            <a:extLst>
              <a:ext uri="{FF2B5EF4-FFF2-40B4-BE49-F238E27FC236}">
                <a16:creationId xmlns:a16="http://schemas.microsoft.com/office/drawing/2014/main" id="{F569A6EE-D478-4F9F-A100-85F584A9CD63}"/>
              </a:ext>
            </a:extLst>
          </p:cNvPr>
          <p:cNvSpPr/>
          <p:nvPr/>
        </p:nvSpPr>
        <p:spPr>
          <a:xfrm rot="10800000">
            <a:off x="1027700" y="2316635"/>
            <a:ext cx="3159288" cy="180172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47;p39">
            <a:extLst>
              <a:ext uri="{FF2B5EF4-FFF2-40B4-BE49-F238E27FC236}">
                <a16:creationId xmlns:a16="http://schemas.microsoft.com/office/drawing/2014/main" id="{0FF7CA8F-6A1D-43BC-9B91-902FCF4F16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84475" y="1153910"/>
            <a:ext cx="3202513" cy="13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Currently working through Phase III of the project. Our next milestone is at 500,000 pages scanned. Approximately 20,000 to go!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9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 animBg="1"/>
      <p:bldP spid="11" grpId="0" animBg="1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3"/>
          <p:cNvSpPr txBox="1">
            <a:spLocks noGrp="1"/>
          </p:cNvSpPr>
          <p:nvPr>
            <p:ph type="title"/>
          </p:nvPr>
        </p:nvSpPr>
        <p:spPr>
          <a:xfrm>
            <a:off x="1555950" y="1902100"/>
            <a:ext cx="60321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</a:t>
            </a:r>
            <a:r>
              <a:rPr lang="en-US" dirty="0">
                <a:latin typeface="Montserrat Black" panose="020B0604020202020204" charset="0"/>
              </a:rPr>
              <a:t>Statistics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57" name="Google Shape;857;p53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859" name="Google Shape;859;p53"/>
          <p:cNvGrpSpPr/>
          <p:nvPr/>
        </p:nvGrpSpPr>
        <p:grpSpPr>
          <a:xfrm rot="-5400000">
            <a:off x="4327887" y="948393"/>
            <a:ext cx="488225" cy="5350538"/>
            <a:chOff x="6083600" y="3072400"/>
            <a:chExt cx="125125" cy="1371300"/>
          </a:xfrm>
        </p:grpSpPr>
        <p:sp>
          <p:nvSpPr>
            <p:cNvPr id="860" name="Google Shape;860;p53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3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3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3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AA081E0-DE87-4E84-8E60-9F4B4AB61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of March 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" grpId="0"/>
      <p:bldP spid="8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720000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714900" y="2500226"/>
            <a:ext cx="2416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 of processing for plans.</a:t>
            </a:r>
            <a:endParaRPr dirty="0"/>
          </a:p>
        </p:txBody>
      </p:sp>
      <p:sp>
        <p:nvSpPr>
          <p:cNvPr id="507" name="Google Shape;507;p37"/>
          <p:cNvSpPr txBox="1">
            <a:spLocks noGrp="1"/>
          </p:cNvSpPr>
          <p:nvPr>
            <p:ph type="title" idx="2"/>
          </p:nvPr>
        </p:nvSpPr>
        <p:spPr>
          <a:xfrm>
            <a:off x="3368825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8" name="Google Shape;508;p37"/>
          <p:cNvSpPr txBox="1">
            <a:spLocks noGrp="1"/>
          </p:cNvSpPr>
          <p:nvPr>
            <p:ph type="subTitle" idx="3"/>
          </p:nvPr>
        </p:nvSpPr>
        <p:spPr>
          <a:xfrm>
            <a:off x="3363725" y="2500226"/>
            <a:ext cx="2416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the project is managed at the WVGISTC.</a:t>
            </a:r>
            <a:endParaRPr dirty="0"/>
          </a:p>
        </p:txBody>
      </p:sp>
      <p:sp>
        <p:nvSpPr>
          <p:cNvPr id="509" name="Google Shape;509;p37"/>
          <p:cNvSpPr txBox="1">
            <a:spLocks noGrp="1"/>
          </p:cNvSpPr>
          <p:nvPr>
            <p:ph type="title" idx="4"/>
          </p:nvPr>
        </p:nvSpPr>
        <p:spPr>
          <a:xfrm>
            <a:off x="6017450" y="1237225"/>
            <a:ext cx="2416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10" name="Google Shape;510;p37"/>
          <p:cNvSpPr txBox="1">
            <a:spLocks noGrp="1"/>
          </p:cNvSpPr>
          <p:nvPr>
            <p:ph type="subTitle" idx="5"/>
          </p:nvPr>
        </p:nvSpPr>
        <p:spPr>
          <a:xfrm>
            <a:off x="6022550" y="2473910"/>
            <a:ext cx="241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statistics for the project.</a:t>
            </a:r>
            <a:endParaRPr dirty="0"/>
          </a:p>
        </p:txBody>
      </p:sp>
      <p:sp>
        <p:nvSpPr>
          <p:cNvPr id="517" name="Google Shape;517;p3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ontents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8" name="Google Shape;518;p37"/>
          <p:cNvSpPr txBox="1">
            <a:spLocks noGrp="1"/>
          </p:cNvSpPr>
          <p:nvPr>
            <p:ph type="subTitle" idx="16"/>
          </p:nvPr>
        </p:nvSpPr>
        <p:spPr>
          <a:xfrm>
            <a:off x="714900" y="1678102"/>
            <a:ext cx="2416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</a:t>
            </a:r>
            <a:r>
              <a:rPr lang="en" dirty="0"/>
              <a:t> </a:t>
            </a:r>
            <a:r>
              <a:rPr lang="en-US" dirty="0"/>
              <a:t>O</a:t>
            </a:r>
            <a:r>
              <a:rPr lang="en" dirty="0"/>
              <a:t>verview</a:t>
            </a:r>
            <a:endParaRPr dirty="0"/>
          </a:p>
        </p:txBody>
      </p:sp>
      <p:sp>
        <p:nvSpPr>
          <p:cNvPr id="519" name="Google Shape;519;p37"/>
          <p:cNvSpPr txBox="1">
            <a:spLocks noGrp="1"/>
          </p:cNvSpPr>
          <p:nvPr>
            <p:ph type="subTitle" idx="17"/>
          </p:nvPr>
        </p:nvSpPr>
        <p:spPr>
          <a:xfrm>
            <a:off x="3366913" y="1954366"/>
            <a:ext cx="2351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Management</a:t>
            </a:r>
            <a:endParaRPr dirty="0"/>
          </a:p>
        </p:txBody>
      </p:sp>
      <p:sp>
        <p:nvSpPr>
          <p:cNvPr id="520" name="Google Shape;520;p37"/>
          <p:cNvSpPr txBox="1">
            <a:spLocks noGrp="1"/>
          </p:cNvSpPr>
          <p:nvPr>
            <p:ph type="subTitle" idx="18"/>
          </p:nvPr>
        </p:nvSpPr>
        <p:spPr>
          <a:xfrm>
            <a:off x="6012600" y="1687326"/>
            <a:ext cx="2411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Statistics</a:t>
            </a:r>
            <a:endParaRPr dirty="0"/>
          </a:p>
        </p:txBody>
      </p:sp>
      <p:cxnSp>
        <p:nvCxnSpPr>
          <p:cNvPr id="524" name="Google Shape;524;p37"/>
          <p:cNvCxnSpPr/>
          <p:nvPr/>
        </p:nvCxnSpPr>
        <p:spPr>
          <a:xfrm>
            <a:off x="716425" y="1758975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3366913" y="1758975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7"/>
          <p:cNvCxnSpPr/>
          <p:nvPr/>
        </p:nvCxnSpPr>
        <p:spPr>
          <a:xfrm>
            <a:off x="6086325" y="1758975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37"/>
          <p:cNvCxnSpPr/>
          <p:nvPr/>
        </p:nvCxnSpPr>
        <p:spPr>
          <a:xfrm>
            <a:off x="716425" y="3564750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37"/>
          <p:cNvCxnSpPr/>
          <p:nvPr/>
        </p:nvCxnSpPr>
        <p:spPr>
          <a:xfrm>
            <a:off x="3366913" y="3564750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37"/>
          <p:cNvCxnSpPr/>
          <p:nvPr/>
        </p:nvCxnSpPr>
        <p:spPr>
          <a:xfrm>
            <a:off x="6086325" y="3564750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/>
      <p:bldP spid="506" grpId="0" build="p"/>
      <p:bldP spid="507" grpId="0"/>
      <p:bldP spid="508" grpId="0" build="p"/>
      <p:bldP spid="509" grpId="0"/>
      <p:bldP spid="510" grpId="0" build="p"/>
      <p:bldP spid="518" grpId="0" build="p"/>
      <p:bldP spid="519" grpId="0" build="p"/>
      <p:bldP spid="5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8"/>
          <p:cNvSpPr txBox="1">
            <a:spLocks noGrp="1"/>
          </p:cNvSpPr>
          <p:nvPr>
            <p:ph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500,000</a:t>
            </a:r>
            <a:endParaRPr dirty="0"/>
          </a:p>
        </p:txBody>
      </p:sp>
      <p:sp>
        <p:nvSpPr>
          <p:cNvPr id="1378" name="Google Shape;1378;p68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Sum of Phase I-III deliverables. An estimated </a:t>
            </a:r>
            <a:r>
              <a:rPr lang="en-US" b="1" dirty="0">
                <a:latin typeface="Montserrat SemiBold" panose="020B0604020202020204" charset="0"/>
              </a:rPr>
              <a:t>27,405</a:t>
            </a:r>
            <a:r>
              <a:rPr lang="en-US" dirty="0"/>
              <a:t> sheets remain till reaching the projected end of Phase III.</a:t>
            </a:r>
            <a:endParaRPr dirty="0"/>
          </a:p>
        </p:txBody>
      </p:sp>
      <p:cxnSp>
        <p:nvCxnSpPr>
          <p:cNvPr id="1379" name="Google Shape;1379;p68"/>
          <p:cNvCxnSpPr/>
          <p:nvPr/>
        </p:nvCxnSpPr>
        <p:spPr>
          <a:xfrm>
            <a:off x="2142150" y="3031575"/>
            <a:ext cx="485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80" name="Google Shape;1380;p68"/>
          <p:cNvCxnSpPr/>
          <p:nvPr/>
        </p:nvCxnSpPr>
        <p:spPr>
          <a:xfrm>
            <a:off x="716950" y="4608500"/>
            <a:ext cx="77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1" name="Google Shape;1381;p68"/>
          <p:cNvCxnSpPr/>
          <p:nvPr/>
        </p:nvCxnSpPr>
        <p:spPr>
          <a:xfrm>
            <a:off x="2142150" y="1583775"/>
            <a:ext cx="485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82" name="Google Shape;1382;p68"/>
          <p:cNvCxnSpPr/>
          <p:nvPr/>
        </p:nvCxnSpPr>
        <p:spPr>
          <a:xfrm>
            <a:off x="718050" y="549375"/>
            <a:ext cx="77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" grpId="0"/>
      <p:bldP spid="13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69"/>
          <p:cNvSpPr txBox="1">
            <a:spLocks noGrp="1"/>
          </p:cNvSpPr>
          <p:nvPr>
            <p:ph type="title"/>
          </p:nvPr>
        </p:nvSpPr>
        <p:spPr>
          <a:xfrm>
            <a:off x="2308950" y="697375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435,892</a:t>
            </a:r>
            <a:endParaRPr dirty="0"/>
          </a:p>
        </p:txBody>
      </p:sp>
      <p:sp>
        <p:nvSpPr>
          <p:cNvPr id="1388" name="Google Shape;1388;p69"/>
          <p:cNvSpPr txBox="1">
            <a:spLocks noGrp="1"/>
          </p:cNvSpPr>
          <p:nvPr>
            <p:ph type="subTitle" idx="1"/>
          </p:nvPr>
        </p:nvSpPr>
        <p:spPr>
          <a:xfrm>
            <a:off x="2308950" y="145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Sheets Scanned</a:t>
            </a:r>
            <a:endParaRPr dirty="0"/>
          </a:p>
        </p:txBody>
      </p:sp>
      <p:sp>
        <p:nvSpPr>
          <p:cNvPr id="1389" name="Google Shape;1389;p69"/>
          <p:cNvSpPr txBox="1">
            <a:spLocks noGrp="1"/>
          </p:cNvSpPr>
          <p:nvPr>
            <p:ph type="title" idx="2"/>
          </p:nvPr>
        </p:nvSpPr>
        <p:spPr>
          <a:xfrm>
            <a:off x="2308950" y="2077317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11,505</a:t>
            </a:r>
            <a:endParaRPr dirty="0"/>
          </a:p>
        </p:txBody>
      </p:sp>
      <p:sp>
        <p:nvSpPr>
          <p:cNvPr id="1390" name="Google Shape;1390;p69"/>
          <p:cNvSpPr txBox="1">
            <a:spLocks noGrp="1"/>
          </p:cNvSpPr>
          <p:nvPr>
            <p:ph type="subTitle" idx="3"/>
          </p:nvPr>
        </p:nvSpPr>
        <p:spPr>
          <a:xfrm>
            <a:off x="2308950" y="2838249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Plans Scanned</a:t>
            </a:r>
            <a:endParaRPr dirty="0"/>
          </a:p>
        </p:txBody>
      </p:sp>
      <p:sp>
        <p:nvSpPr>
          <p:cNvPr id="1391" name="Google Shape;1391;p69"/>
          <p:cNvSpPr txBox="1">
            <a:spLocks noGrp="1"/>
          </p:cNvSpPr>
          <p:nvPr>
            <p:ph type="title" idx="4"/>
          </p:nvPr>
        </p:nvSpPr>
        <p:spPr>
          <a:xfrm>
            <a:off x="2308950" y="3457271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11,448</a:t>
            </a:r>
            <a:endParaRPr dirty="0"/>
          </a:p>
        </p:txBody>
      </p:sp>
      <p:sp>
        <p:nvSpPr>
          <p:cNvPr id="1392" name="Google Shape;1392;p69"/>
          <p:cNvSpPr txBox="1">
            <a:spLocks noGrp="1"/>
          </p:cNvSpPr>
          <p:nvPr>
            <p:ph type="subTitle" idx="5"/>
          </p:nvPr>
        </p:nvSpPr>
        <p:spPr>
          <a:xfrm>
            <a:off x="2308950" y="421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Plans Published</a:t>
            </a:r>
            <a:endParaRPr dirty="0"/>
          </a:p>
        </p:txBody>
      </p:sp>
      <p:cxnSp>
        <p:nvCxnSpPr>
          <p:cNvPr id="1393" name="Google Shape;1393;p69"/>
          <p:cNvCxnSpPr/>
          <p:nvPr/>
        </p:nvCxnSpPr>
        <p:spPr>
          <a:xfrm>
            <a:off x="2411700" y="1477446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94" name="Google Shape;1394;p69"/>
          <p:cNvCxnSpPr/>
          <p:nvPr/>
        </p:nvCxnSpPr>
        <p:spPr>
          <a:xfrm>
            <a:off x="2411700" y="2867975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95" name="Google Shape;1395;p69"/>
          <p:cNvCxnSpPr/>
          <p:nvPr/>
        </p:nvCxnSpPr>
        <p:spPr>
          <a:xfrm>
            <a:off x="2411700" y="4248875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1788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" grpId="0"/>
      <p:bldP spid="1388" grpId="0" build="p"/>
      <p:bldP spid="1389" grpId="0"/>
      <p:bldP spid="1390" grpId="0" build="p"/>
      <p:bldP spid="1391" grpId="0"/>
      <p:bldP spid="139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 Type </a:t>
            </a:r>
            <a:r>
              <a:rPr lang="en-US" dirty="0">
                <a:latin typeface="Montserrat Black" panose="020B0604020202020204" charset="0"/>
              </a:rPr>
              <a:t>Breakdown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80" name="Google Shape;580;p42"/>
          <p:cNvSpPr txBox="1">
            <a:spLocks noGrp="1"/>
          </p:cNvSpPr>
          <p:nvPr>
            <p:ph type="subTitle" idx="4294967295"/>
          </p:nvPr>
        </p:nvSpPr>
        <p:spPr>
          <a:xfrm>
            <a:off x="720000" y="3912821"/>
            <a:ext cx="39024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200" dirty="0"/>
              <a:t>Total Plans as of October 2024: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en-US" sz="2400" dirty="0">
                <a:latin typeface="Montserrat SemiBold" panose="020B0604020202020204" charset="0"/>
              </a:rPr>
              <a:t>11,505</a:t>
            </a:r>
            <a:endParaRPr sz="2400" dirty="0">
              <a:latin typeface="Montserrat SemiBold" panose="020B0604020202020204" charset="0"/>
            </a:endParaRPr>
          </a:p>
        </p:txBody>
      </p:sp>
      <p:sp>
        <p:nvSpPr>
          <p:cNvPr id="582" name="Google Shape;582;p42"/>
          <p:cNvSpPr txBox="1"/>
          <p:nvPr/>
        </p:nvSpPr>
        <p:spPr>
          <a:xfrm>
            <a:off x="5155532" y="1632412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of Way 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3" name="Google Shape;583;p42"/>
          <p:cNvSpPr txBox="1"/>
          <p:nvPr/>
        </p:nvSpPr>
        <p:spPr>
          <a:xfrm>
            <a:off x="5155532" y="1934126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3,427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84" name="Google Shape;584;p42"/>
          <p:cNvSpPr txBox="1"/>
          <p:nvPr/>
        </p:nvSpPr>
        <p:spPr>
          <a:xfrm>
            <a:off x="5155531" y="2870777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Half-Size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5" name="Google Shape;585;p42"/>
          <p:cNvSpPr txBox="1"/>
          <p:nvPr/>
        </p:nvSpPr>
        <p:spPr>
          <a:xfrm>
            <a:off x="5155532" y="1301639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5,907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86" name="Google Shape;586;p42"/>
          <p:cNvSpPr txBox="1"/>
          <p:nvPr/>
        </p:nvSpPr>
        <p:spPr>
          <a:xfrm>
            <a:off x="5155532" y="2245035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Bridge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7" name="Google Shape;587;p42"/>
          <p:cNvSpPr txBox="1"/>
          <p:nvPr/>
        </p:nvSpPr>
        <p:spPr>
          <a:xfrm>
            <a:off x="5155532" y="2551993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1,787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88" name="Google Shape;588;p42"/>
          <p:cNvCxnSpPr>
            <a:cxnSpLocks/>
          </p:cNvCxnSpPr>
          <p:nvPr/>
        </p:nvCxnSpPr>
        <p:spPr>
          <a:xfrm flipV="1">
            <a:off x="5155532" y="1152157"/>
            <a:ext cx="4167" cy="556827"/>
          </a:xfrm>
          <a:prstGeom prst="straightConnector1">
            <a:avLst/>
          </a:prstGeom>
          <a:noFill/>
          <a:ln w="28575" cap="rnd" cmpd="sng">
            <a:solidFill>
              <a:srgbClr val="ACD1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9" name="Google Shape;589;p42"/>
          <p:cNvCxnSpPr>
            <a:cxnSpLocks/>
          </p:cNvCxnSpPr>
          <p:nvPr/>
        </p:nvCxnSpPr>
        <p:spPr>
          <a:xfrm flipV="1">
            <a:off x="5159699" y="1785100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CE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42"/>
          <p:cNvCxnSpPr>
            <a:cxnSpLocks/>
          </p:cNvCxnSpPr>
          <p:nvPr/>
        </p:nvCxnSpPr>
        <p:spPr>
          <a:xfrm flipV="1">
            <a:off x="5159699" y="2400988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D57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588;p42">
            <a:extLst>
              <a:ext uri="{FF2B5EF4-FFF2-40B4-BE49-F238E27FC236}">
                <a16:creationId xmlns:a16="http://schemas.microsoft.com/office/drawing/2014/main" id="{2C5D33F3-46D4-445C-8CA3-9837CD078324}"/>
              </a:ext>
            </a:extLst>
          </p:cNvPr>
          <p:cNvCxnSpPr>
            <a:cxnSpLocks/>
          </p:cNvCxnSpPr>
          <p:nvPr/>
        </p:nvCxnSpPr>
        <p:spPr>
          <a:xfrm flipV="1">
            <a:off x="5159699" y="3026631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1E7B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88;p42">
            <a:extLst>
              <a:ext uri="{FF2B5EF4-FFF2-40B4-BE49-F238E27FC236}">
                <a16:creationId xmlns:a16="http://schemas.microsoft.com/office/drawing/2014/main" id="{14828E18-1EF1-4D53-975C-72B46EA4DE1A}"/>
              </a:ext>
            </a:extLst>
          </p:cNvPr>
          <p:cNvCxnSpPr>
            <a:cxnSpLocks/>
          </p:cNvCxnSpPr>
          <p:nvPr/>
        </p:nvCxnSpPr>
        <p:spPr>
          <a:xfrm flipV="1">
            <a:off x="5155532" y="3653531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588;p42">
            <a:extLst>
              <a:ext uri="{FF2B5EF4-FFF2-40B4-BE49-F238E27FC236}">
                <a16:creationId xmlns:a16="http://schemas.microsoft.com/office/drawing/2014/main" id="{B043C2F6-5D6F-469F-9806-1B4B9CE3DE37}"/>
              </a:ext>
            </a:extLst>
          </p:cNvPr>
          <p:cNvCxnSpPr>
            <a:cxnSpLocks/>
          </p:cNvCxnSpPr>
          <p:nvPr/>
        </p:nvCxnSpPr>
        <p:spPr>
          <a:xfrm flipV="1">
            <a:off x="5155532" y="4281179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9D2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84;p42">
            <a:extLst>
              <a:ext uri="{FF2B5EF4-FFF2-40B4-BE49-F238E27FC236}">
                <a16:creationId xmlns:a16="http://schemas.microsoft.com/office/drawing/2014/main" id="{BC58C490-21F5-4EB5-9305-BF6637F9693B}"/>
              </a:ext>
            </a:extLst>
          </p:cNvPr>
          <p:cNvSpPr txBox="1"/>
          <p:nvPr/>
        </p:nvSpPr>
        <p:spPr>
          <a:xfrm>
            <a:off x="5155532" y="1022807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Construction Design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587;p42">
            <a:extLst>
              <a:ext uri="{FF2B5EF4-FFF2-40B4-BE49-F238E27FC236}">
                <a16:creationId xmlns:a16="http://schemas.microsoft.com/office/drawing/2014/main" id="{6C261900-1A57-46B3-85FD-4C66F66D0539}"/>
              </a:ext>
            </a:extLst>
          </p:cNvPr>
          <p:cNvSpPr txBox="1"/>
          <p:nvPr/>
        </p:nvSpPr>
        <p:spPr>
          <a:xfrm>
            <a:off x="5155531" y="3162807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497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" name="Google Shape;584;p42">
            <a:extLst>
              <a:ext uri="{FF2B5EF4-FFF2-40B4-BE49-F238E27FC236}">
                <a16:creationId xmlns:a16="http://schemas.microsoft.com/office/drawing/2014/main" id="{F7D913D9-CF77-4ED5-85AC-780BDCE0A723}"/>
              </a:ext>
            </a:extLst>
          </p:cNvPr>
          <p:cNvSpPr txBox="1"/>
          <p:nvPr/>
        </p:nvSpPr>
        <p:spPr>
          <a:xfrm>
            <a:off x="5155532" y="3495569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Shop Drawing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587;p42">
            <a:extLst>
              <a:ext uri="{FF2B5EF4-FFF2-40B4-BE49-F238E27FC236}">
                <a16:creationId xmlns:a16="http://schemas.microsoft.com/office/drawing/2014/main" id="{7C4A196E-A4AD-4CCD-B98E-5A469165FF61}"/>
              </a:ext>
            </a:extLst>
          </p:cNvPr>
          <p:cNvSpPr txBox="1"/>
          <p:nvPr/>
        </p:nvSpPr>
        <p:spPr>
          <a:xfrm>
            <a:off x="5155532" y="3796153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22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" name="Google Shape;584;p42">
            <a:extLst>
              <a:ext uri="{FF2B5EF4-FFF2-40B4-BE49-F238E27FC236}">
                <a16:creationId xmlns:a16="http://schemas.microsoft.com/office/drawing/2014/main" id="{0B223B24-6AFD-4181-9395-9319BC08FF36}"/>
              </a:ext>
            </a:extLst>
          </p:cNvPr>
          <p:cNvSpPr txBox="1"/>
          <p:nvPr/>
        </p:nvSpPr>
        <p:spPr>
          <a:xfrm>
            <a:off x="5155531" y="4112198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 Built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587;p42">
            <a:extLst>
              <a:ext uri="{FF2B5EF4-FFF2-40B4-BE49-F238E27FC236}">
                <a16:creationId xmlns:a16="http://schemas.microsoft.com/office/drawing/2014/main" id="{96E294EF-00BA-4263-94E1-90A0A22305AB}"/>
              </a:ext>
            </a:extLst>
          </p:cNvPr>
          <p:cNvSpPr txBox="1"/>
          <p:nvPr/>
        </p:nvSpPr>
        <p:spPr>
          <a:xfrm>
            <a:off x="5155531" y="4392728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17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8C524-4315-00C6-1B60-1F83793A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" y="1254557"/>
            <a:ext cx="4060288" cy="251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build="p"/>
      <p:bldP spid="582" grpId="0"/>
      <p:bldP spid="583" grpId="0"/>
      <p:bldP spid="584" grpId="0"/>
      <p:bldP spid="585" grpId="0"/>
      <p:bldP spid="586" grpId="0"/>
      <p:bldP spid="58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File Size </a:t>
            </a:r>
            <a:r>
              <a:rPr lang="en-US" dirty="0">
                <a:latin typeface="Montserrat Black" panose="020B0604020202020204" charset="0"/>
              </a:rPr>
              <a:t>Breakdown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78" name="Google Shape;778;p50"/>
          <p:cNvSpPr txBox="1"/>
          <p:nvPr/>
        </p:nvSpPr>
        <p:spPr>
          <a:xfrm>
            <a:off x="720000" y="1623302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Loose, processed scan files. Does not include the original scans but does include the unzipped GeoTIFF files. 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79" name="Google Shape;779;p50"/>
          <p:cNvSpPr txBox="1"/>
          <p:nvPr/>
        </p:nvSpPr>
        <p:spPr>
          <a:xfrm>
            <a:off x="4486850" y="4023275"/>
            <a:ext cx="394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Our main folder currently holds approximately 7TB of data. 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0" name="Google Shape;780;p50"/>
          <p:cNvSpPr txBox="1"/>
          <p:nvPr/>
        </p:nvSpPr>
        <p:spPr>
          <a:xfrm flipH="1">
            <a:off x="723543" y="1264125"/>
            <a:ext cx="343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Uncompressed TIFF Files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1" name="Google Shape;781;p50"/>
          <p:cNvSpPr txBox="1"/>
          <p:nvPr/>
        </p:nvSpPr>
        <p:spPr>
          <a:xfrm>
            <a:off x="720000" y="3899799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This is the amount of storage the compressed GeoTIFF folders make up. This is needed for publishing.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2" name="Google Shape;782;p50"/>
          <p:cNvSpPr txBox="1"/>
          <p:nvPr/>
        </p:nvSpPr>
        <p:spPr>
          <a:xfrm flipH="1">
            <a:off x="723543" y="3540623"/>
            <a:ext cx="343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Compressed GeoTIFF Files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3" name="Google Shape;783;p50"/>
          <p:cNvSpPr txBox="1"/>
          <p:nvPr/>
        </p:nvSpPr>
        <p:spPr>
          <a:xfrm>
            <a:off x="720000" y="2770844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PDF’s consist of all the individual pages which make up a project book. Needed for the website.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4" name="Google Shape;784;p50"/>
          <p:cNvSpPr txBox="1"/>
          <p:nvPr/>
        </p:nvSpPr>
        <p:spPr>
          <a:xfrm flipH="1">
            <a:off x="723543" y="2411668"/>
            <a:ext cx="268129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PDF Files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85" name="Google Shape;785;p50"/>
          <p:cNvCxnSpPr/>
          <p:nvPr/>
        </p:nvCxnSpPr>
        <p:spPr>
          <a:xfrm>
            <a:off x="716446" y="1657225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6" name="Google Shape;786;p50"/>
          <p:cNvCxnSpPr/>
          <p:nvPr/>
        </p:nvCxnSpPr>
        <p:spPr>
          <a:xfrm>
            <a:off x="723543" y="3883138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Google Shape;787;p50"/>
          <p:cNvCxnSpPr/>
          <p:nvPr/>
        </p:nvCxnSpPr>
        <p:spPr>
          <a:xfrm>
            <a:off x="716446" y="2780226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F00198D-79D5-DEB7-762C-8377E06B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56" y="1264125"/>
            <a:ext cx="4413887" cy="273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/>
      <p:bldP spid="779" grpId="0"/>
      <p:bldP spid="780" grpId="0"/>
      <p:bldP spid="781" grpId="0"/>
      <p:bldP spid="782" grpId="0"/>
      <p:bldP spid="783" grpId="0"/>
      <p:bldP spid="7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</a:t>
            </a:r>
            <a:r>
              <a:rPr lang="en" dirty="0"/>
              <a:t>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O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verview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3" name="Google Shape;553;p40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subTitle" idx="1"/>
          </p:nvPr>
        </p:nvSpPr>
        <p:spPr>
          <a:xfrm>
            <a:off x="720025" y="3606050"/>
            <a:ext cx="77040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55" name="Google Shape;555;p40"/>
          <p:cNvGrpSpPr/>
          <p:nvPr/>
        </p:nvGrpSpPr>
        <p:grpSpPr>
          <a:xfrm rot="-5400000">
            <a:off x="4327887" y="590268"/>
            <a:ext cx="488225" cy="5350538"/>
            <a:chOff x="6083600" y="3072400"/>
            <a:chExt cx="125125" cy="1371300"/>
          </a:xfrm>
        </p:grpSpPr>
        <p:sp>
          <p:nvSpPr>
            <p:cNvPr id="556" name="Google Shape;556;p40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F1E5FC6F-12B0-4A6B-9DAB-960A2B48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05" y="2234847"/>
            <a:ext cx="1185260" cy="441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34606-BEA7-4C10-A7CB-98916FFF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98" y="2234847"/>
            <a:ext cx="1235355" cy="440157"/>
          </a:xfrm>
          <a:prstGeom prst="rect">
            <a:avLst/>
          </a:prstGeom>
        </p:spPr>
      </p:pic>
      <p:sp>
        <p:nvSpPr>
          <p:cNvPr id="958" name="Google Shape;958;p55"/>
          <p:cNvSpPr/>
          <p:nvPr/>
        </p:nvSpPr>
        <p:spPr>
          <a:xfrm rot="5400000">
            <a:off x="5836837" y="1703066"/>
            <a:ext cx="451764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Operational </a:t>
            </a:r>
            <a:r>
              <a:rPr lang="en-US" dirty="0">
                <a:latin typeface="Montserrat Black" panose="020B0604020202020204" charset="0"/>
              </a:rPr>
              <a:t>Flow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941" name="Google Shape;941;p55"/>
          <p:cNvCxnSpPr>
            <a:cxnSpLocks/>
            <a:stCxn id="942" idx="2"/>
            <a:endCxn id="943" idx="2"/>
          </p:cNvCxnSpPr>
          <p:nvPr/>
        </p:nvCxnSpPr>
        <p:spPr>
          <a:xfrm flipV="1">
            <a:off x="1219211" y="2101800"/>
            <a:ext cx="0" cy="12631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44" name="Google Shape;944;p55"/>
          <p:cNvCxnSpPr>
            <a:cxnSpLocks/>
            <a:stCxn id="945" idx="0"/>
            <a:endCxn id="946" idx="0"/>
          </p:cNvCxnSpPr>
          <p:nvPr/>
        </p:nvCxnSpPr>
        <p:spPr>
          <a:xfrm flipV="1">
            <a:off x="2448124" y="2683872"/>
            <a:ext cx="6441" cy="112684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47" name="Google Shape;947;p55"/>
          <p:cNvCxnSpPr>
            <a:cxnSpLocks/>
            <a:stCxn id="215" idx="0"/>
            <a:endCxn id="949" idx="0"/>
          </p:cNvCxnSpPr>
          <p:nvPr/>
        </p:nvCxnSpPr>
        <p:spPr>
          <a:xfrm flipH="1" flipV="1">
            <a:off x="4873296" y="2683872"/>
            <a:ext cx="1" cy="48331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57" name="Google Shape;957;p55"/>
          <p:cNvCxnSpPr>
            <a:cxnSpLocks/>
            <a:stCxn id="958" idx="0"/>
            <a:endCxn id="977" idx="0"/>
          </p:cNvCxnSpPr>
          <p:nvPr/>
        </p:nvCxnSpPr>
        <p:spPr>
          <a:xfrm>
            <a:off x="6062719" y="2679877"/>
            <a:ext cx="0" cy="2180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49" name="Google Shape;949;p55"/>
          <p:cNvSpPr/>
          <p:nvPr/>
        </p:nvSpPr>
        <p:spPr>
          <a:xfrm rot="5400000">
            <a:off x="4645418" y="1705065"/>
            <a:ext cx="455757" cy="150185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55"/>
          <p:cNvSpPr/>
          <p:nvPr/>
        </p:nvSpPr>
        <p:spPr>
          <a:xfrm rot="5400000">
            <a:off x="3416595" y="1705551"/>
            <a:ext cx="454786" cy="1501856"/>
          </a:xfrm>
          <a:prstGeom prst="round2SameRect">
            <a:avLst>
              <a:gd name="adj1" fmla="val 4706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5"/>
          <p:cNvSpPr/>
          <p:nvPr/>
        </p:nvSpPr>
        <p:spPr>
          <a:xfrm rot="5400000">
            <a:off x="2227172" y="1705550"/>
            <a:ext cx="454786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5"/>
          <p:cNvSpPr/>
          <p:nvPr/>
        </p:nvSpPr>
        <p:spPr>
          <a:xfrm rot="5400000">
            <a:off x="991256" y="1705140"/>
            <a:ext cx="455911" cy="1501857"/>
          </a:xfrm>
          <a:prstGeom prst="round2SameRect">
            <a:avLst>
              <a:gd name="adj1" fmla="val 47991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75" name="Google Shape;975;p55"/>
          <p:cNvCxnSpPr>
            <a:cxnSpLocks/>
            <a:stCxn id="974" idx="0"/>
            <a:endCxn id="976" idx="0"/>
          </p:cNvCxnSpPr>
          <p:nvPr/>
        </p:nvCxnSpPr>
        <p:spPr>
          <a:xfrm flipH="1">
            <a:off x="3643732" y="2683872"/>
            <a:ext cx="256" cy="78934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43" name="Google Shape;943;p55"/>
          <p:cNvSpPr txBox="1"/>
          <p:nvPr/>
        </p:nvSpPr>
        <p:spPr>
          <a:xfrm>
            <a:off x="359026" y="1786695"/>
            <a:ext cx="1720369" cy="31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Preparation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5" name="Google Shape;945;p55"/>
          <p:cNvSpPr txBox="1"/>
          <p:nvPr/>
        </p:nvSpPr>
        <p:spPr>
          <a:xfrm>
            <a:off x="1726540" y="3810720"/>
            <a:ext cx="1443167" cy="20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Scanning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6" name="Google Shape;976;p55"/>
          <p:cNvSpPr txBox="1"/>
          <p:nvPr/>
        </p:nvSpPr>
        <p:spPr>
          <a:xfrm>
            <a:off x="2737987" y="3473220"/>
            <a:ext cx="1811489" cy="28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Image Processing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7" name="Google Shape;977;p55"/>
          <p:cNvSpPr txBox="1"/>
          <p:nvPr/>
        </p:nvSpPr>
        <p:spPr>
          <a:xfrm>
            <a:off x="5241244" y="2897976"/>
            <a:ext cx="1642950" cy="2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Georeferencing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8" name="Google Shape;978;p55"/>
          <p:cNvSpPr txBox="1"/>
          <p:nvPr/>
        </p:nvSpPr>
        <p:spPr>
          <a:xfrm>
            <a:off x="6371831" y="1777760"/>
            <a:ext cx="1573890" cy="33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Quality Control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87" name="Picture 986">
            <a:extLst>
              <a:ext uri="{FF2B5EF4-FFF2-40B4-BE49-F238E27FC236}">
                <a16:creationId xmlns:a16="http://schemas.microsoft.com/office/drawing/2014/main" id="{60A4F663-2C1D-45BD-B44B-9E1100A4A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91" y="2266392"/>
            <a:ext cx="371888" cy="371888"/>
          </a:xfrm>
          <a:prstGeom prst="rect">
            <a:avLst/>
          </a:prstGeom>
        </p:spPr>
      </p:pic>
      <p:pic>
        <p:nvPicPr>
          <p:cNvPr id="989" name="Picture 988">
            <a:extLst>
              <a:ext uri="{FF2B5EF4-FFF2-40B4-BE49-F238E27FC236}">
                <a16:creationId xmlns:a16="http://schemas.microsoft.com/office/drawing/2014/main" id="{BF11833B-2777-4C68-82F2-78DBF753C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487" y="2296715"/>
            <a:ext cx="371888" cy="341406"/>
          </a:xfrm>
          <a:prstGeom prst="rect">
            <a:avLst/>
          </a:prstGeom>
        </p:spPr>
      </p:pic>
      <p:sp>
        <p:nvSpPr>
          <p:cNvPr id="215" name="Google Shape;977;p55">
            <a:extLst>
              <a:ext uri="{FF2B5EF4-FFF2-40B4-BE49-F238E27FC236}">
                <a16:creationId xmlns:a16="http://schemas.microsoft.com/office/drawing/2014/main" id="{B9059109-D634-4756-BA6A-E60383D976F8}"/>
              </a:ext>
            </a:extLst>
          </p:cNvPr>
          <p:cNvSpPr txBox="1"/>
          <p:nvPr/>
        </p:nvSpPr>
        <p:spPr>
          <a:xfrm>
            <a:off x="4122369" y="3167190"/>
            <a:ext cx="1501856" cy="2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Building PDF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9" name="Google Shape;944;p55">
            <a:extLst>
              <a:ext uri="{FF2B5EF4-FFF2-40B4-BE49-F238E27FC236}">
                <a16:creationId xmlns:a16="http://schemas.microsoft.com/office/drawing/2014/main" id="{A703E8EA-1713-41C4-9B93-A6B8435ACF9E}"/>
              </a:ext>
            </a:extLst>
          </p:cNvPr>
          <p:cNvCxnSpPr>
            <a:cxnSpLocks/>
            <a:stCxn id="978" idx="2"/>
            <a:endCxn id="8" idx="0"/>
          </p:cNvCxnSpPr>
          <p:nvPr/>
        </p:nvCxnSpPr>
        <p:spPr>
          <a:xfrm>
            <a:off x="7158776" y="2108038"/>
            <a:ext cx="0" cy="12680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40" name="Google Shape;976;p55">
            <a:extLst>
              <a:ext uri="{FF2B5EF4-FFF2-40B4-BE49-F238E27FC236}">
                <a16:creationId xmlns:a16="http://schemas.microsoft.com/office/drawing/2014/main" id="{849E4A12-A56D-4210-BFD5-FE4415B8C3C5}"/>
              </a:ext>
            </a:extLst>
          </p:cNvPr>
          <p:cNvSpPr txBox="1"/>
          <p:nvPr/>
        </p:nvSpPr>
        <p:spPr>
          <a:xfrm>
            <a:off x="7517071" y="1502715"/>
            <a:ext cx="1185260" cy="27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Publishing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41" name="Google Shape;975;p55">
            <a:extLst>
              <a:ext uri="{FF2B5EF4-FFF2-40B4-BE49-F238E27FC236}">
                <a16:creationId xmlns:a16="http://schemas.microsoft.com/office/drawing/2014/main" id="{46900E36-BD64-4BF5-B678-7CEC84A9AFE0}"/>
              </a:ext>
            </a:extLst>
          </p:cNvPr>
          <p:cNvCxnSpPr>
            <a:cxnSpLocks/>
            <a:stCxn id="81" idx="0"/>
            <a:endCxn id="240" idx="2"/>
          </p:cNvCxnSpPr>
          <p:nvPr/>
        </p:nvCxnSpPr>
        <p:spPr>
          <a:xfrm flipV="1">
            <a:off x="8096535" y="1772887"/>
            <a:ext cx="13166" cy="4619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50" name="Google Shape;1597;p73">
            <a:extLst>
              <a:ext uri="{FF2B5EF4-FFF2-40B4-BE49-F238E27FC236}">
                <a16:creationId xmlns:a16="http://schemas.microsoft.com/office/drawing/2014/main" id="{CA5CBD6F-686E-4114-A549-BA8E8A257EA5}"/>
              </a:ext>
            </a:extLst>
          </p:cNvPr>
          <p:cNvGrpSpPr/>
          <p:nvPr/>
        </p:nvGrpSpPr>
        <p:grpSpPr>
          <a:xfrm>
            <a:off x="7911422" y="2317853"/>
            <a:ext cx="370225" cy="268965"/>
            <a:chOff x="3256300" y="3271975"/>
            <a:chExt cx="345875" cy="251275"/>
          </a:xfrm>
        </p:grpSpPr>
        <p:sp>
          <p:nvSpPr>
            <p:cNvPr id="251" name="Google Shape;1598;p73">
              <a:extLst>
                <a:ext uri="{FF2B5EF4-FFF2-40B4-BE49-F238E27FC236}">
                  <a16:creationId xmlns:a16="http://schemas.microsoft.com/office/drawing/2014/main" id="{ABA19AAD-BC2C-48A8-93CF-2628F3459543}"/>
                </a:ext>
              </a:extLst>
            </p:cNvPr>
            <p:cNvSpPr/>
            <p:nvPr/>
          </p:nvSpPr>
          <p:spPr>
            <a:xfrm>
              <a:off x="3256300" y="3271975"/>
              <a:ext cx="345875" cy="251275"/>
            </a:xfrm>
            <a:custGeom>
              <a:avLst/>
              <a:gdLst/>
              <a:ahLst/>
              <a:cxnLst/>
              <a:rect l="l" t="t" r="r" b="b"/>
              <a:pathLst>
                <a:path w="13835" h="10051" extrusionOk="0">
                  <a:moveTo>
                    <a:pt x="13432" y="434"/>
                  </a:moveTo>
                  <a:lnTo>
                    <a:pt x="13432" y="1985"/>
                  </a:lnTo>
                  <a:lnTo>
                    <a:pt x="11726" y="1985"/>
                  </a:lnTo>
                  <a:lnTo>
                    <a:pt x="11726" y="434"/>
                  </a:lnTo>
                  <a:close/>
                  <a:moveTo>
                    <a:pt x="4219" y="3412"/>
                  </a:moveTo>
                  <a:lnTo>
                    <a:pt x="4219" y="4064"/>
                  </a:lnTo>
                  <a:lnTo>
                    <a:pt x="2079" y="4064"/>
                  </a:lnTo>
                  <a:lnTo>
                    <a:pt x="2079" y="3412"/>
                  </a:lnTo>
                  <a:close/>
                  <a:moveTo>
                    <a:pt x="4653" y="4498"/>
                  </a:moveTo>
                  <a:lnTo>
                    <a:pt x="4653" y="9647"/>
                  </a:lnTo>
                  <a:lnTo>
                    <a:pt x="1675" y="9647"/>
                  </a:lnTo>
                  <a:lnTo>
                    <a:pt x="1675" y="4498"/>
                  </a:lnTo>
                  <a:close/>
                  <a:moveTo>
                    <a:pt x="7104" y="5584"/>
                  </a:moveTo>
                  <a:lnTo>
                    <a:pt x="7104" y="9647"/>
                  </a:lnTo>
                  <a:lnTo>
                    <a:pt x="5025" y="9647"/>
                  </a:lnTo>
                  <a:lnTo>
                    <a:pt x="5025" y="5584"/>
                  </a:lnTo>
                  <a:close/>
                  <a:moveTo>
                    <a:pt x="3195" y="0"/>
                  </a:moveTo>
                  <a:cubicBezTo>
                    <a:pt x="3009" y="62"/>
                    <a:pt x="3009" y="310"/>
                    <a:pt x="3195" y="372"/>
                  </a:cubicBezTo>
                  <a:lnTo>
                    <a:pt x="11322" y="372"/>
                  </a:lnTo>
                  <a:lnTo>
                    <a:pt x="11322" y="1985"/>
                  </a:lnTo>
                  <a:lnTo>
                    <a:pt x="434" y="1985"/>
                  </a:lnTo>
                  <a:lnTo>
                    <a:pt x="434" y="403"/>
                  </a:lnTo>
                  <a:lnTo>
                    <a:pt x="2203" y="403"/>
                  </a:lnTo>
                  <a:cubicBezTo>
                    <a:pt x="2389" y="341"/>
                    <a:pt x="2389" y="62"/>
                    <a:pt x="2203" y="31"/>
                  </a:cubicBezTo>
                  <a:lnTo>
                    <a:pt x="217" y="31"/>
                  </a:lnTo>
                  <a:cubicBezTo>
                    <a:pt x="93" y="31"/>
                    <a:pt x="0" y="93"/>
                    <a:pt x="0" y="217"/>
                  </a:cubicBezTo>
                  <a:lnTo>
                    <a:pt x="0" y="9864"/>
                  </a:lnTo>
                  <a:cubicBezTo>
                    <a:pt x="0" y="9957"/>
                    <a:pt x="93" y="10050"/>
                    <a:pt x="217" y="10050"/>
                  </a:cubicBezTo>
                  <a:lnTo>
                    <a:pt x="13618" y="10050"/>
                  </a:lnTo>
                  <a:cubicBezTo>
                    <a:pt x="13742" y="10050"/>
                    <a:pt x="13835" y="9957"/>
                    <a:pt x="13835" y="9864"/>
                  </a:cubicBezTo>
                  <a:lnTo>
                    <a:pt x="13835" y="8561"/>
                  </a:lnTo>
                  <a:cubicBezTo>
                    <a:pt x="13819" y="8437"/>
                    <a:pt x="13726" y="8375"/>
                    <a:pt x="13633" y="8375"/>
                  </a:cubicBezTo>
                  <a:cubicBezTo>
                    <a:pt x="13540" y="8375"/>
                    <a:pt x="13447" y="8437"/>
                    <a:pt x="13432" y="8561"/>
                  </a:cubicBezTo>
                  <a:lnTo>
                    <a:pt x="13432" y="9647"/>
                  </a:lnTo>
                  <a:lnTo>
                    <a:pt x="7507" y="9647"/>
                  </a:lnTo>
                  <a:lnTo>
                    <a:pt x="7507" y="5398"/>
                  </a:lnTo>
                  <a:cubicBezTo>
                    <a:pt x="7507" y="5273"/>
                    <a:pt x="7414" y="5180"/>
                    <a:pt x="7321" y="5180"/>
                  </a:cubicBezTo>
                  <a:lnTo>
                    <a:pt x="5025" y="5180"/>
                  </a:lnTo>
                  <a:lnTo>
                    <a:pt x="5025" y="4281"/>
                  </a:lnTo>
                  <a:cubicBezTo>
                    <a:pt x="5025" y="4157"/>
                    <a:pt x="4932" y="4064"/>
                    <a:pt x="4839" y="4064"/>
                  </a:cubicBezTo>
                  <a:lnTo>
                    <a:pt x="4622" y="4064"/>
                  </a:lnTo>
                  <a:lnTo>
                    <a:pt x="4622" y="3226"/>
                  </a:lnTo>
                  <a:cubicBezTo>
                    <a:pt x="4622" y="3102"/>
                    <a:pt x="4529" y="3009"/>
                    <a:pt x="4405" y="3009"/>
                  </a:cubicBezTo>
                  <a:lnTo>
                    <a:pt x="1892" y="3009"/>
                  </a:lnTo>
                  <a:cubicBezTo>
                    <a:pt x="1768" y="3009"/>
                    <a:pt x="1675" y="3102"/>
                    <a:pt x="1675" y="3226"/>
                  </a:cubicBezTo>
                  <a:lnTo>
                    <a:pt x="1675" y="4064"/>
                  </a:lnTo>
                  <a:lnTo>
                    <a:pt x="1458" y="4064"/>
                  </a:lnTo>
                  <a:cubicBezTo>
                    <a:pt x="1365" y="4064"/>
                    <a:pt x="1272" y="4157"/>
                    <a:pt x="1272" y="4281"/>
                  </a:cubicBezTo>
                  <a:lnTo>
                    <a:pt x="1272" y="9647"/>
                  </a:lnTo>
                  <a:lnTo>
                    <a:pt x="434" y="9647"/>
                  </a:lnTo>
                  <a:lnTo>
                    <a:pt x="434" y="2358"/>
                  </a:lnTo>
                  <a:lnTo>
                    <a:pt x="13432" y="2358"/>
                  </a:lnTo>
                  <a:lnTo>
                    <a:pt x="13432" y="7507"/>
                  </a:lnTo>
                  <a:cubicBezTo>
                    <a:pt x="13447" y="7615"/>
                    <a:pt x="13540" y="7670"/>
                    <a:pt x="13633" y="7670"/>
                  </a:cubicBezTo>
                  <a:cubicBezTo>
                    <a:pt x="13726" y="7670"/>
                    <a:pt x="13819" y="7615"/>
                    <a:pt x="13835" y="7507"/>
                  </a:cubicBezTo>
                  <a:lnTo>
                    <a:pt x="13835" y="186"/>
                  </a:lnTo>
                  <a:cubicBezTo>
                    <a:pt x="13835" y="62"/>
                    <a:pt x="13742" y="0"/>
                    <a:pt x="13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99;p73">
              <a:extLst>
                <a:ext uri="{FF2B5EF4-FFF2-40B4-BE49-F238E27FC236}">
                  <a16:creationId xmlns:a16="http://schemas.microsoft.com/office/drawing/2014/main" id="{5475277A-A933-4AB1-8F4C-EB482E7DE39A}"/>
                </a:ext>
              </a:extLst>
            </p:cNvPr>
            <p:cNvSpPr/>
            <p:nvPr/>
          </p:nvSpPr>
          <p:spPr>
            <a:xfrm>
              <a:off x="3279550" y="3296775"/>
              <a:ext cx="236550" cy="10125"/>
            </a:xfrm>
            <a:custGeom>
              <a:avLst/>
              <a:gdLst/>
              <a:ahLst/>
              <a:cxnLst/>
              <a:rect l="l" t="t" r="r" b="b"/>
              <a:pathLst>
                <a:path w="9462" h="405" extrusionOk="0">
                  <a:moveTo>
                    <a:pt x="218" y="1"/>
                  </a:moveTo>
                  <a:cubicBezTo>
                    <a:pt x="94" y="1"/>
                    <a:pt x="1" y="94"/>
                    <a:pt x="32" y="218"/>
                  </a:cubicBezTo>
                  <a:cubicBezTo>
                    <a:pt x="32" y="311"/>
                    <a:pt x="94" y="404"/>
                    <a:pt x="218" y="404"/>
                  </a:cubicBezTo>
                  <a:lnTo>
                    <a:pt x="9214" y="404"/>
                  </a:lnTo>
                  <a:cubicBezTo>
                    <a:pt x="9462" y="373"/>
                    <a:pt x="9462" y="32"/>
                    <a:pt x="9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600;p73">
              <a:extLst>
                <a:ext uri="{FF2B5EF4-FFF2-40B4-BE49-F238E27FC236}">
                  <a16:creationId xmlns:a16="http://schemas.microsoft.com/office/drawing/2014/main" id="{01534C7F-FB26-4648-A444-04B13F04933E}"/>
                </a:ext>
              </a:extLst>
            </p:cNvPr>
            <p:cNvSpPr/>
            <p:nvPr/>
          </p:nvSpPr>
          <p:spPr>
            <a:xfrm>
              <a:off x="3554625" y="3287950"/>
              <a:ext cx="31750" cy="27675"/>
            </a:xfrm>
            <a:custGeom>
              <a:avLst/>
              <a:gdLst/>
              <a:ahLst/>
              <a:cxnLst/>
              <a:rect l="l" t="t" r="r" b="b"/>
              <a:pathLst>
                <a:path w="1270" h="1107" extrusionOk="0">
                  <a:moveTo>
                    <a:pt x="296" y="0"/>
                  </a:moveTo>
                  <a:cubicBezTo>
                    <a:pt x="139" y="0"/>
                    <a:pt x="0" y="213"/>
                    <a:pt x="165" y="354"/>
                  </a:cubicBezTo>
                  <a:lnTo>
                    <a:pt x="351" y="571"/>
                  </a:lnTo>
                  <a:lnTo>
                    <a:pt x="165" y="757"/>
                  </a:lnTo>
                  <a:cubicBezTo>
                    <a:pt x="72" y="850"/>
                    <a:pt x="72" y="974"/>
                    <a:pt x="165" y="1036"/>
                  </a:cubicBezTo>
                  <a:cubicBezTo>
                    <a:pt x="196" y="1083"/>
                    <a:pt x="242" y="1106"/>
                    <a:pt x="293" y="1106"/>
                  </a:cubicBezTo>
                  <a:cubicBezTo>
                    <a:pt x="343" y="1106"/>
                    <a:pt x="397" y="1083"/>
                    <a:pt x="444" y="1036"/>
                  </a:cubicBezTo>
                  <a:lnTo>
                    <a:pt x="630" y="850"/>
                  </a:lnTo>
                  <a:lnTo>
                    <a:pt x="847" y="1036"/>
                  </a:lnTo>
                  <a:cubicBezTo>
                    <a:pt x="890" y="1079"/>
                    <a:pt x="939" y="1098"/>
                    <a:pt x="985" y="1098"/>
                  </a:cubicBezTo>
                  <a:cubicBezTo>
                    <a:pt x="1138" y="1098"/>
                    <a:pt x="1269" y="900"/>
                    <a:pt x="1126" y="757"/>
                  </a:cubicBezTo>
                  <a:lnTo>
                    <a:pt x="940" y="571"/>
                  </a:lnTo>
                  <a:lnTo>
                    <a:pt x="1126" y="354"/>
                  </a:lnTo>
                  <a:cubicBezTo>
                    <a:pt x="1267" y="213"/>
                    <a:pt x="1141" y="0"/>
                    <a:pt x="991" y="0"/>
                  </a:cubicBezTo>
                  <a:cubicBezTo>
                    <a:pt x="943" y="0"/>
                    <a:pt x="892" y="22"/>
                    <a:pt x="847" y="75"/>
                  </a:cubicBezTo>
                  <a:lnTo>
                    <a:pt x="630" y="261"/>
                  </a:lnTo>
                  <a:lnTo>
                    <a:pt x="444" y="75"/>
                  </a:lnTo>
                  <a:cubicBezTo>
                    <a:pt x="399" y="22"/>
                    <a:pt x="347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601;p73">
              <a:extLst>
                <a:ext uri="{FF2B5EF4-FFF2-40B4-BE49-F238E27FC236}">
                  <a16:creationId xmlns:a16="http://schemas.microsoft.com/office/drawing/2014/main" id="{8C3F15AE-C7F4-46E2-B2B6-58120DD8DC67}"/>
                </a:ext>
              </a:extLst>
            </p:cNvPr>
            <p:cNvSpPr/>
            <p:nvPr/>
          </p:nvSpPr>
          <p:spPr>
            <a:xfrm>
              <a:off x="3474200" y="3453425"/>
              <a:ext cx="98525" cy="38025"/>
            </a:xfrm>
            <a:custGeom>
              <a:avLst/>
              <a:gdLst/>
              <a:ahLst/>
              <a:cxnLst/>
              <a:rect l="l" t="t" r="r" b="b"/>
              <a:pathLst>
                <a:path w="3941" h="1521" extrusionOk="0">
                  <a:moveTo>
                    <a:pt x="3568" y="404"/>
                  </a:moveTo>
                  <a:lnTo>
                    <a:pt x="3568" y="1117"/>
                  </a:lnTo>
                  <a:lnTo>
                    <a:pt x="404" y="1117"/>
                  </a:lnTo>
                  <a:lnTo>
                    <a:pt x="404" y="404"/>
                  </a:lnTo>
                  <a:close/>
                  <a:moveTo>
                    <a:pt x="187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1303"/>
                  </a:lnTo>
                  <a:cubicBezTo>
                    <a:pt x="1" y="1428"/>
                    <a:pt x="94" y="1521"/>
                    <a:pt x="218" y="1521"/>
                  </a:cubicBezTo>
                  <a:lnTo>
                    <a:pt x="3754" y="1521"/>
                  </a:lnTo>
                  <a:cubicBezTo>
                    <a:pt x="3847" y="1521"/>
                    <a:pt x="3940" y="1428"/>
                    <a:pt x="3940" y="1303"/>
                  </a:cubicBezTo>
                  <a:lnTo>
                    <a:pt x="3940" y="187"/>
                  </a:lnTo>
                  <a:cubicBezTo>
                    <a:pt x="3940" y="94"/>
                    <a:pt x="3847" y="1"/>
                    <a:pt x="3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602;p73">
              <a:extLst>
                <a:ext uri="{FF2B5EF4-FFF2-40B4-BE49-F238E27FC236}">
                  <a16:creationId xmlns:a16="http://schemas.microsoft.com/office/drawing/2014/main" id="{61E71E25-69E1-4C63-837E-8C7DA6286731}"/>
                </a:ext>
              </a:extLst>
            </p:cNvPr>
            <p:cNvSpPr/>
            <p:nvPr/>
          </p:nvSpPr>
          <p:spPr>
            <a:xfrm>
              <a:off x="3474200" y="3354175"/>
              <a:ext cx="98525" cy="10100"/>
            </a:xfrm>
            <a:custGeom>
              <a:avLst/>
              <a:gdLst/>
              <a:ahLst/>
              <a:cxnLst/>
              <a:rect l="l" t="t" r="r" b="b"/>
              <a:pathLst>
                <a:path w="3941" h="404" extrusionOk="0">
                  <a:moveTo>
                    <a:pt x="218" y="0"/>
                  </a:moveTo>
                  <a:cubicBezTo>
                    <a:pt x="1" y="62"/>
                    <a:pt x="1" y="341"/>
                    <a:pt x="218" y="403"/>
                  </a:cubicBezTo>
                  <a:lnTo>
                    <a:pt x="3754" y="403"/>
                  </a:lnTo>
                  <a:cubicBezTo>
                    <a:pt x="3940" y="341"/>
                    <a:pt x="3940" y="62"/>
                    <a:pt x="3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603;p73">
              <a:extLst>
                <a:ext uri="{FF2B5EF4-FFF2-40B4-BE49-F238E27FC236}">
                  <a16:creationId xmlns:a16="http://schemas.microsoft.com/office/drawing/2014/main" id="{93411AF9-6CF5-4575-8F4C-A866FADA12FF}"/>
                </a:ext>
              </a:extLst>
            </p:cNvPr>
            <p:cNvSpPr/>
            <p:nvPr/>
          </p:nvSpPr>
          <p:spPr>
            <a:xfrm>
              <a:off x="3473425" y="3387525"/>
              <a:ext cx="100075" cy="10100"/>
            </a:xfrm>
            <a:custGeom>
              <a:avLst/>
              <a:gdLst/>
              <a:ahLst/>
              <a:cxnLst/>
              <a:rect l="l" t="t" r="r" b="b"/>
              <a:pathLst>
                <a:path w="4003" h="404" extrusionOk="0">
                  <a:moveTo>
                    <a:pt x="249" y="0"/>
                  </a:moveTo>
                  <a:cubicBezTo>
                    <a:pt x="1" y="31"/>
                    <a:pt x="1" y="372"/>
                    <a:pt x="249" y="403"/>
                  </a:cubicBezTo>
                  <a:lnTo>
                    <a:pt x="3785" y="403"/>
                  </a:lnTo>
                  <a:cubicBezTo>
                    <a:pt x="4002" y="372"/>
                    <a:pt x="4002" y="31"/>
                    <a:pt x="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604;p73">
              <a:extLst>
                <a:ext uri="{FF2B5EF4-FFF2-40B4-BE49-F238E27FC236}">
                  <a16:creationId xmlns:a16="http://schemas.microsoft.com/office/drawing/2014/main" id="{A4F247E9-0592-4D90-B0B8-E32BDA6880F1}"/>
                </a:ext>
              </a:extLst>
            </p:cNvPr>
            <p:cNvSpPr/>
            <p:nvPr/>
          </p:nvSpPr>
          <p:spPr>
            <a:xfrm>
              <a:off x="3473425" y="3420850"/>
              <a:ext cx="62850" cy="10125"/>
            </a:xfrm>
            <a:custGeom>
              <a:avLst/>
              <a:gdLst/>
              <a:ahLst/>
              <a:cxnLst/>
              <a:rect l="l" t="t" r="r" b="b"/>
              <a:pathLst>
                <a:path w="2514" h="405" extrusionOk="0">
                  <a:moveTo>
                    <a:pt x="249" y="1"/>
                  </a:moveTo>
                  <a:cubicBezTo>
                    <a:pt x="1" y="32"/>
                    <a:pt x="1" y="373"/>
                    <a:pt x="249" y="404"/>
                  </a:cubicBezTo>
                  <a:lnTo>
                    <a:pt x="2296" y="404"/>
                  </a:lnTo>
                  <a:cubicBezTo>
                    <a:pt x="2513" y="373"/>
                    <a:pt x="2513" y="32"/>
                    <a:pt x="2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605;p73">
              <a:extLst>
                <a:ext uri="{FF2B5EF4-FFF2-40B4-BE49-F238E27FC236}">
                  <a16:creationId xmlns:a16="http://schemas.microsoft.com/office/drawing/2014/main" id="{E94C87A8-BD39-4084-9439-99A9BBD801A4}"/>
                </a:ext>
              </a:extLst>
            </p:cNvPr>
            <p:cNvSpPr/>
            <p:nvPr/>
          </p:nvSpPr>
          <p:spPr>
            <a:xfrm>
              <a:off x="3315225" y="3398225"/>
              <a:ext cx="10875" cy="19750"/>
            </a:xfrm>
            <a:custGeom>
              <a:avLst/>
              <a:gdLst/>
              <a:ahLst/>
              <a:cxnLst/>
              <a:rect l="l" t="t" r="r" b="b"/>
              <a:pathLst>
                <a:path w="435" h="790" extrusionOk="0">
                  <a:moveTo>
                    <a:pt x="171" y="0"/>
                  </a:moveTo>
                  <a:cubicBezTo>
                    <a:pt x="71" y="0"/>
                    <a:pt x="1" y="85"/>
                    <a:pt x="1" y="192"/>
                  </a:cubicBezTo>
                  <a:lnTo>
                    <a:pt x="1" y="627"/>
                  </a:lnTo>
                  <a:cubicBezTo>
                    <a:pt x="16" y="735"/>
                    <a:pt x="109" y="790"/>
                    <a:pt x="206" y="790"/>
                  </a:cubicBezTo>
                  <a:cubicBezTo>
                    <a:pt x="303" y="790"/>
                    <a:pt x="404" y="735"/>
                    <a:pt x="435" y="627"/>
                  </a:cubicBezTo>
                  <a:lnTo>
                    <a:pt x="435" y="192"/>
                  </a:lnTo>
                  <a:cubicBezTo>
                    <a:pt x="435" y="68"/>
                    <a:pt x="342" y="6"/>
                    <a:pt x="218" y="6"/>
                  </a:cubicBezTo>
                  <a:cubicBezTo>
                    <a:pt x="202" y="2"/>
                    <a:pt x="18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606;p73">
              <a:extLst>
                <a:ext uri="{FF2B5EF4-FFF2-40B4-BE49-F238E27FC236}">
                  <a16:creationId xmlns:a16="http://schemas.microsoft.com/office/drawing/2014/main" id="{F4B57DE6-8F08-4183-9744-8656FF858329}"/>
                </a:ext>
              </a:extLst>
            </p:cNvPr>
            <p:cNvSpPr/>
            <p:nvPr/>
          </p:nvSpPr>
          <p:spPr>
            <a:xfrm>
              <a:off x="3344700" y="339837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6"/>
                    <a:pt x="0" y="68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68"/>
                    <a:pt x="318" y="6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607;p73">
              <a:extLst>
                <a:ext uri="{FF2B5EF4-FFF2-40B4-BE49-F238E27FC236}">
                  <a16:creationId xmlns:a16="http://schemas.microsoft.com/office/drawing/2014/main" id="{2B3EDAE1-6ED3-4466-B718-AAF1FCA27C3B}"/>
                </a:ext>
              </a:extLst>
            </p:cNvPr>
            <p:cNvSpPr/>
            <p:nvPr/>
          </p:nvSpPr>
          <p:spPr>
            <a:xfrm>
              <a:off x="3315225" y="3437925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35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608;p73">
              <a:extLst>
                <a:ext uri="{FF2B5EF4-FFF2-40B4-BE49-F238E27FC236}">
                  <a16:creationId xmlns:a16="http://schemas.microsoft.com/office/drawing/2014/main" id="{D1CE8766-50F5-4BE0-8611-A81BBE622B28}"/>
                </a:ext>
              </a:extLst>
            </p:cNvPr>
            <p:cNvSpPr/>
            <p:nvPr/>
          </p:nvSpPr>
          <p:spPr>
            <a:xfrm>
              <a:off x="3344700" y="343792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218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3"/>
                    <a:pt x="311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609;p73">
              <a:extLst>
                <a:ext uri="{FF2B5EF4-FFF2-40B4-BE49-F238E27FC236}">
                  <a16:creationId xmlns:a16="http://schemas.microsoft.com/office/drawing/2014/main" id="{7C0F57E8-94D8-435E-BE95-8D75089FD72D}"/>
                </a:ext>
              </a:extLst>
            </p:cNvPr>
            <p:cNvSpPr/>
            <p:nvPr/>
          </p:nvSpPr>
          <p:spPr>
            <a:xfrm>
              <a:off x="3315225" y="3478250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04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610;p73">
              <a:extLst>
                <a:ext uri="{FF2B5EF4-FFF2-40B4-BE49-F238E27FC236}">
                  <a16:creationId xmlns:a16="http://schemas.microsoft.com/office/drawing/2014/main" id="{03EBBB9F-2977-4A8D-AF63-BD5F10F85412}"/>
                </a:ext>
              </a:extLst>
            </p:cNvPr>
            <p:cNvSpPr/>
            <p:nvPr/>
          </p:nvSpPr>
          <p:spPr>
            <a:xfrm>
              <a:off x="3344700" y="3478250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8"/>
                    <a:pt x="0" y="97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7"/>
                    <a:pt x="318" y="8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611;p73">
              <a:extLst>
                <a:ext uri="{FF2B5EF4-FFF2-40B4-BE49-F238E27FC236}">
                  <a16:creationId xmlns:a16="http://schemas.microsoft.com/office/drawing/2014/main" id="{6192A3EA-E4E6-48C4-BDC4-DF36234F2DE9}"/>
                </a:ext>
              </a:extLst>
            </p:cNvPr>
            <p:cNvSpPr/>
            <p:nvPr/>
          </p:nvSpPr>
          <p:spPr>
            <a:xfrm>
              <a:off x="3398200" y="3484450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21" y="404"/>
                  </a:lnTo>
                  <a:cubicBezTo>
                    <a:pt x="807" y="342"/>
                    <a:pt x="807" y="62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612;p73">
              <a:extLst>
                <a:ext uri="{FF2B5EF4-FFF2-40B4-BE49-F238E27FC236}">
                  <a16:creationId xmlns:a16="http://schemas.microsoft.com/office/drawing/2014/main" id="{BF5B465A-D22F-4B40-9CC5-32671EDB4314}"/>
                </a:ext>
              </a:extLst>
            </p:cNvPr>
            <p:cNvSpPr/>
            <p:nvPr/>
          </p:nvSpPr>
          <p:spPr>
            <a:xfrm>
              <a:off x="3398200" y="3457300"/>
              <a:ext cx="20200" cy="9325"/>
            </a:xfrm>
            <a:custGeom>
              <a:avLst/>
              <a:gdLst/>
              <a:ahLst/>
              <a:cxnLst/>
              <a:rect l="l" t="t" r="r" b="b"/>
              <a:pathLst>
                <a:path w="808" h="373" extrusionOk="0">
                  <a:moveTo>
                    <a:pt x="187" y="1"/>
                  </a:moveTo>
                  <a:cubicBezTo>
                    <a:pt x="1" y="32"/>
                    <a:pt x="1" y="311"/>
                    <a:pt x="187" y="373"/>
                  </a:cubicBezTo>
                  <a:lnTo>
                    <a:pt x="621" y="373"/>
                  </a:lnTo>
                  <a:cubicBezTo>
                    <a:pt x="807" y="311"/>
                    <a:pt x="807" y="32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613;p73">
              <a:extLst>
                <a:ext uri="{FF2B5EF4-FFF2-40B4-BE49-F238E27FC236}">
                  <a16:creationId xmlns:a16="http://schemas.microsoft.com/office/drawing/2014/main" id="{D6914910-2013-4EB2-A2E4-74DCB6A37199}"/>
                </a:ext>
              </a:extLst>
            </p:cNvPr>
            <p:cNvSpPr/>
            <p:nvPr/>
          </p:nvSpPr>
          <p:spPr>
            <a:xfrm>
              <a:off x="3398200" y="3430175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1"/>
                    <a:pt x="187" y="403"/>
                  </a:cubicBezTo>
                  <a:lnTo>
                    <a:pt x="621" y="403"/>
                  </a:lnTo>
                  <a:cubicBezTo>
                    <a:pt x="807" y="341"/>
                    <a:pt x="807" y="62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1636;p73">
            <a:extLst>
              <a:ext uri="{FF2B5EF4-FFF2-40B4-BE49-F238E27FC236}">
                <a16:creationId xmlns:a16="http://schemas.microsoft.com/office/drawing/2014/main" id="{E36D45F0-FCE5-4FF8-BFED-33AA8CA32C9B}"/>
              </a:ext>
            </a:extLst>
          </p:cNvPr>
          <p:cNvGrpSpPr/>
          <p:nvPr/>
        </p:nvGrpSpPr>
        <p:grpSpPr>
          <a:xfrm>
            <a:off x="3459021" y="2298934"/>
            <a:ext cx="369422" cy="328800"/>
            <a:chOff x="1739450" y="3804725"/>
            <a:chExt cx="345125" cy="307175"/>
          </a:xfrm>
        </p:grpSpPr>
        <p:sp>
          <p:nvSpPr>
            <p:cNvPr id="268" name="Google Shape;1637;p73">
              <a:extLst>
                <a:ext uri="{FF2B5EF4-FFF2-40B4-BE49-F238E27FC236}">
                  <a16:creationId xmlns:a16="http://schemas.microsoft.com/office/drawing/2014/main" id="{14B27E20-F4D5-4D4B-A943-FA96A84008A3}"/>
                </a:ext>
              </a:extLst>
            </p:cNvPr>
            <p:cNvSpPr/>
            <p:nvPr/>
          </p:nvSpPr>
          <p:spPr>
            <a:xfrm>
              <a:off x="1739450" y="3804725"/>
              <a:ext cx="345125" cy="307175"/>
            </a:xfrm>
            <a:custGeom>
              <a:avLst/>
              <a:gdLst/>
              <a:ahLst/>
              <a:cxnLst/>
              <a:rect l="l" t="t" r="r" b="b"/>
              <a:pathLst>
                <a:path w="13805" h="12287" extrusionOk="0">
                  <a:moveTo>
                    <a:pt x="13401" y="1706"/>
                  </a:moveTo>
                  <a:lnTo>
                    <a:pt x="13401" y="3164"/>
                  </a:lnTo>
                  <a:lnTo>
                    <a:pt x="1737" y="3164"/>
                  </a:lnTo>
                  <a:lnTo>
                    <a:pt x="1737" y="1706"/>
                  </a:lnTo>
                  <a:close/>
                  <a:moveTo>
                    <a:pt x="13401" y="3568"/>
                  </a:moveTo>
                  <a:lnTo>
                    <a:pt x="13401" y="7383"/>
                  </a:lnTo>
                  <a:cubicBezTo>
                    <a:pt x="13401" y="7445"/>
                    <a:pt x="13370" y="7476"/>
                    <a:pt x="13308" y="7476"/>
                  </a:cubicBezTo>
                  <a:lnTo>
                    <a:pt x="12470" y="7476"/>
                  </a:lnTo>
                  <a:lnTo>
                    <a:pt x="12470" y="4932"/>
                  </a:lnTo>
                  <a:cubicBezTo>
                    <a:pt x="12470" y="4653"/>
                    <a:pt x="12222" y="4405"/>
                    <a:pt x="11943" y="4405"/>
                  </a:cubicBezTo>
                  <a:lnTo>
                    <a:pt x="1737" y="4405"/>
                  </a:lnTo>
                  <a:lnTo>
                    <a:pt x="1737" y="3568"/>
                  </a:lnTo>
                  <a:close/>
                  <a:moveTo>
                    <a:pt x="1831" y="0"/>
                  </a:moveTo>
                  <a:cubicBezTo>
                    <a:pt x="1551" y="0"/>
                    <a:pt x="1334" y="217"/>
                    <a:pt x="1334" y="497"/>
                  </a:cubicBezTo>
                  <a:lnTo>
                    <a:pt x="1334" y="4405"/>
                  </a:lnTo>
                  <a:lnTo>
                    <a:pt x="497" y="4405"/>
                  </a:lnTo>
                  <a:cubicBezTo>
                    <a:pt x="218" y="4405"/>
                    <a:pt x="0" y="4653"/>
                    <a:pt x="0" y="4932"/>
                  </a:cubicBezTo>
                  <a:lnTo>
                    <a:pt x="0" y="11788"/>
                  </a:lnTo>
                  <a:cubicBezTo>
                    <a:pt x="0" y="12067"/>
                    <a:pt x="218" y="12284"/>
                    <a:pt x="497" y="12284"/>
                  </a:cubicBezTo>
                  <a:lnTo>
                    <a:pt x="11943" y="12284"/>
                  </a:lnTo>
                  <a:cubicBezTo>
                    <a:pt x="11959" y="12286"/>
                    <a:pt x="11975" y="12287"/>
                    <a:pt x="11990" y="12287"/>
                  </a:cubicBezTo>
                  <a:cubicBezTo>
                    <a:pt x="12250" y="12287"/>
                    <a:pt x="12470" y="12051"/>
                    <a:pt x="12470" y="11788"/>
                  </a:cubicBezTo>
                  <a:lnTo>
                    <a:pt x="12470" y="10733"/>
                  </a:lnTo>
                  <a:cubicBezTo>
                    <a:pt x="12439" y="10640"/>
                    <a:pt x="12354" y="10593"/>
                    <a:pt x="12269" y="10593"/>
                  </a:cubicBezTo>
                  <a:cubicBezTo>
                    <a:pt x="12183" y="10593"/>
                    <a:pt x="12098" y="10640"/>
                    <a:pt x="12067" y="10733"/>
                  </a:cubicBezTo>
                  <a:lnTo>
                    <a:pt x="12067" y="11788"/>
                  </a:lnTo>
                  <a:cubicBezTo>
                    <a:pt x="12067" y="11850"/>
                    <a:pt x="12036" y="11912"/>
                    <a:pt x="11974" y="11912"/>
                  </a:cubicBezTo>
                  <a:lnTo>
                    <a:pt x="497" y="11912"/>
                  </a:lnTo>
                  <a:cubicBezTo>
                    <a:pt x="435" y="11912"/>
                    <a:pt x="404" y="11850"/>
                    <a:pt x="404" y="11788"/>
                  </a:cubicBezTo>
                  <a:lnTo>
                    <a:pt x="404" y="4932"/>
                  </a:lnTo>
                  <a:cubicBezTo>
                    <a:pt x="404" y="4870"/>
                    <a:pt x="435" y="4808"/>
                    <a:pt x="497" y="4808"/>
                  </a:cubicBezTo>
                  <a:lnTo>
                    <a:pt x="11943" y="4808"/>
                  </a:lnTo>
                  <a:cubicBezTo>
                    <a:pt x="12005" y="4808"/>
                    <a:pt x="12067" y="4870"/>
                    <a:pt x="12067" y="4932"/>
                  </a:cubicBezTo>
                  <a:lnTo>
                    <a:pt x="12067" y="9771"/>
                  </a:lnTo>
                  <a:cubicBezTo>
                    <a:pt x="12098" y="9864"/>
                    <a:pt x="12175" y="9911"/>
                    <a:pt x="12253" y="9911"/>
                  </a:cubicBezTo>
                  <a:cubicBezTo>
                    <a:pt x="12331" y="9911"/>
                    <a:pt x="12408" y="9864"/>
                    <a:pt x="12439" y="9771"/>
                  </a:cubicBezTo>
                  <a:lnTo>
                    <a:pt x="12439" y="7879"/>
                  </a:lnTo>
                  <a:lnTo>
                    <a:pt x="13277" y="7879"/>
                  </a:lnTo>
                  <a:cubicBezTo>
                    <a:pt x="13556" y="7879"/>
                    <a:pt x="13804" y="7662"/>
                    <a:pt x="13804" y="7383"/>
                  </a:cubicBezTo>
                  <a:lnTo>
                    <a:pt x="13804" y="497"/>
                  </a:lnTo>
                  <a:cubicBezTo>
                    <a:pt x="13804" y="217"/>
                    <a:pt x="13556" y="0"/>
                    <a:pt x="13277" y="0"/>
                  </a:cubicBezTo>
                  <a:lnTo>
                    <a:pt x="3785" y="0"/>
                  </a:lnTo>
                  <a:cubicBezTo>
                    <a:pt x="3568" y="31"/>
                    <a:pt x="3568" y="373"/>
                    <a:pt x="3785" y="404"/>
                  </a:cubicBezTo>
                  <a:lnTo>
                    <a:pt x="13308" y="404"/>
                  </a:lnTo>
                  <a:cubicBezTo>
                    <a:pt x="13370" y="404"/>
                    <a:pt x="13401" y="466"/>
                    <a:pt x="13401" y="497"/>
                  </a:cubicBezTo>
                  <a:lnTo>
                    <a:pt x="13401" y="1272"/>
                  </a:lnTo>
                  <a:lnTo>
                    <a:pt x="1737" y="1272"/>
                  </a:lnTo>
                  <a:lnTo>
                    <a:pt x="1737" y="497"/>
                  </a:lnTo>
                  <a:cubicBezTo>
                    <a:pt x="1737" y="466"/>
                    <a:pt x="1800" y="404"/>
                    <a:pt x="1831" y="404"/>
                  </a:cubicBezTo>
                  <a:lnTo>
                    <a:pt x="2885" y="404"/>
                  </a:lnTo>
                  <a:cubicBezTo>
                    <a:pt x="3102" y="373"/>
                    <a:pt x="3102" y="31"/>
                    <a:pt x="2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638;p73">
              <a:extLst>
                <a:ext uri="{FF2B5EF4-FFF2-40B4-BE49-F238E27FC236}">
                  <a16:creationId xmlns:a16="http://schemas.microsoft.com/office/drawing/2014/main" id="{0C99002E-7322-4DBF-A2F5-D9560BA729C0}"/>
                </a:ext>
              </a:extLst>
            </p:cNvPr>
            <p:cNvSpPr/>
            <p:nvPr/>
          </p:nvSpPr>
          <p:spPr>
            <a:xfrm>
              <a:off x="1768150" y="3946625"/>
              <a:ext cx="70575" cy="70600"/>
            </a:xfrm>
            <a:custGeom>
              <a:avLst/>
              <a:gdLst/>
              <a:ahLst/>
              <a:cxnLst/>
              <a:rect l="l" t="t" r="r" b="b"/>
              <a:pathLst>
                <a:path w="2823" h="2824" extrusionOk="0">
                  <a:moveTo>
                    <a:pt x="2327" y="404"/>
                  </a:moveTo>
                  <a:cubicBezTo>
                    <a:pt x="2358" y="404"/>
                    <a:pt x="2420" y="435"/>
                    <a:pt x="2420" y="497"/>
                  </a:cubicBezTo>
                  <a:lnTo>
                    <a:pt x="2420" y="745"/>
                  </a:lnTo>
                  <a:lnTo>
                    <a:pt x="1892" y="745"/>
                  </a:lnTo>
                  <a:cubicBezTo>
                    <a:pt x="1768" y="745"/>
                    <a:pt x="1675" y="838"/>
                    <a:pt x="1675" y="962"/>
                  </a:cubicBezTo>
                  <a:lnTo>
                    <a:pt x="1675" y="1211"/>
                  </a:lnTo>
                  <a:lnTo>
                    <a:pt x="1148" y="1211"/>
                  </a:lnTo>
                  <a:lnTo>
                    <a:pt x="1148" y="404"/>
                  </a:lnTo>
                  <a:close/>
                  <a:moveTo>
                    <a:pt x="776" y="404"/>
                  </a:moveTo>
                  <a:lnTo>
                    <a:pt x="776" y="1676"/>
                  </a:lnTo>
                  <a:lnTo>
                    <a:pt x="403" y="1676"/>
                  </a:lnTo>
                  <a:lnTo>
                    <a:pt x="403" y="497"/>
                  </a:lnTo>
                  <a:cubicBezTo>
                    <a:pt x="403" y="435"/>
                    <a:pt x="465" y="404"/>
                    <a:pt x="527" y="404"/>
                  </a:cubicBezTo>
                  <a:close/>
                  <a:moveTo>
                    <a:pt x="1675" y="1614"/>
                  </a:moveTo>
                  <a:lnTo>
                    <a:pt x="1675" y="2420"/>
                  </a:lnTo>
                  <a:lnTo>
                    <a:pt x="496" y="2420"/>
                  </a:lnTo>
                  <a:cubicBezTo>
                    <a:pt x="434" y="2420"/>
                    <a:pt x="403" y="2389"/>
                    <a:pt x="403" y="2327"/>
                  </a:cubicBezTo>
                  <a:lnTo>
                    <a:pt x="403" y="2079"/>
                  </a:lnTo>
                  <a:lnTo>
                    <a:pt x="962" y="2079"/>
                  </a:lnTo>
                  <a:cubicBezTo>
                    <a:pt x="1055" y="2079"/>
                    <a:pt x="1148" y="1986"/>
                    <a:pt x="1148" y="1862"/>
                  </a:cubicBezTo>
                  <a:lnTo>
                    <a:pt x="1148" y="1614"/>
                  </a:lnTo>
                  <a:close/>
                  <a:moveTo>
                    <a:pt x="2420" y="1149"/>
                  </a:moveTo>
                  <a:lnTo>
                    <a:pt x="2420" y="2327"/>
                  </a:lnTo>
                  <a:cubicBezTo>
                    <a:pt x="2420" y="2389"/>
                    <a:pt x="2389" y="2420"/>
                    <a:pt x="2327" y="2420"/>
                  </a:cubicBezTo>
                  <a:lnTo>
                    <a:pt x="2078" y="2420"/>
                  </a:lnTo>
                  <a:lnTo>
                    <a:pt x="2078" y="1149"/>
                  </a:lnTo>
                  <a:close/>
                  <a:moveTo>
                    <a:pt x="496" y="1"/>
                  </a:moveTo>
                  <a:cubicBezTo>
                    <a:pt x="217" y="1"/>
                    <a:pt x="0" y="218"/>
                    <a:pt x="0" y="497"/>
                  </a:cubicBezTo>
                  <a:lnTo>
                    <a:pt x="0" y="2327"/>
                  </a:lnTo>
                  <a:cubicBezTo>
                    <a:pt x="0" y="2606"/>
                    <a:pt x="217" y="2824"/>
                    <a:pt x="496" y="2824"/>
                  </a:cubicBezTo>
                  <a:lnTo>
                    <a:pt x="2327" y="2824"/>
                  </a:lnTo>
                  <a:cubicBezTo>
                    <a:pt x="2606" y="2824"/>
                    <a:pt x="2823" y="2606"/>
                    <a:pt x="2823" y="2327"/>
                  </a:cubicBezTo>
                  <a:lnTo>
                    <a:pt x="2823" y="497"/>
                  </a:lnTo>
                  <a:cubicBezTo>
                    <a:pt x="2823" y="218"/>
                    <a:pt x="2606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639;p73">
              <a:extLst>
                <a:ext uri="{FF2B5EF4-FFF2-40B4-BE49-F238E27FC236}">
                  <a16:creationId xmlns:a16="http://schemas.microsoft.com/office/drawing/2014/main" id="{E1E2577B-826D-4FEC-BBD1-A86B9896EA8B}"/>
                </a:ext>
              </a:extLst>
            </p:cNvPr>
            <p:cNvSpPr/>
            <p:nvPr/>
          </p:nvSpPr>
          <p:spPr>
            <a:xfrm>
              <a:off x="1768925" y="4041250"/>
              <a:ext cx="249725" cy="9325"/>
            </a:xfrm>
            <a:custGeom>
              <a:avLst/>
              <a:gdLst/>
              <a:ahLst/>
              <a:cxnLst/>
              <a:rect l="l" t="t" r="r" b="b"/>
              <a:pathLst>
                <a:path w="9989" h="373" extrusionOk="0">
                  <a:moveTo>
                    <a:pt x="186" y="0"/>
                  </a:moveTo>
                  <a:cubicBezTo>
                    <a:pt x="0" y="62"/>
                    <a:pt x="0" y="310"/>
                    <a:pt x="186" y="372"/>
                  </a:cubicBezTo>
                  <a:lnTo>
                    <a:pt x="9771" y="372"/>
                  </a:lnTo>
                  <a:cubicBezTo>
                    <a:pt x="9895" y="372"/>
                    <a:pt x="9988" y="279"/>
                    <a:pt x="9988" y="186"/>
                  </a:cubicBezTo>
                  <a:cubicBezTo>
                    <a:pt x="9988" y="93"/>
                    <a:pt x="9895" y="0"/>
                    <a:pt x="9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640;p73">
              <a:extLst>
                <a:ext uri="{FF2B5EF4-FFF2-40B4-BE49-F238E27FC236}">
                  <a16:creationId xmlns:a16="http://schemas.microsoft.com/office/drawing/2014/main" id="{861ED754-D3C5-4408-A759-5AD5B8B5E2E2}"/>
                </a:ext>
              </a:extLst>
            </p:cNvPr>
            <p:cNvSpPr/>
            <p:nvPr/>
          </p:nvSpPr>
          <p:spPr>
            <a:xfrm>
              <a:off x="1766600" y="4071475"/>
              <a:ext cx="113225" cy="10125"/>
            </a:xfrm>
            <a:custGeom>
              <a:avLst/>
              <a:gdLst/>
              <a:ahLst/>
              <a:cxnLst/>
              <a:rect l="l" t="t" r="r" b="b"/>
              <a:pathLst>
                <a:path w="4529" h="405" extrusionOk="0">
                  <a:moveTo>
                    <a:pt x="217" y="1"/>
                  </a:moveTo>
                  <a:cubicBezTo>
                    <a:pt x="0" y="32"/>
                    <a:pt x="0" y="373"/>
                    <a:pt x="217" y="404"/>
                  </a:cubicBezTo>
                  <a:lnTo>
                    <a:pt x="4312" y="404"/>
                  </a:lnTo>
                  <a:cubicBezTo>
                    <a:pt x="4529" y="373"/>
                    <a:pt x="4529" y="32"/>
                    <a:pt x="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641;p73">
              <a:extLst>
                <a:ext uri="{FF2B5EF4-FFF2-40B4-BE49-F238E27FC236}">
                  <a16:creationId xmlns:a16="http://schemas.microsoft.com/office/drawing/2014/main" id="{EC94C511-B0FB-476B-8B88-A85FC9132A43}"/>
                </a:ext>
              </a:extLst>
            </p:cNvPr>
            <p:cNvSpPr/>
            <p:nvPr/>
          </p:nvSpPr>
          <p:spPr>
            <a:xfrm>
              <a:off x="1896100" y="4071475"/>
              <a:ext cx="56625" cy="10125"/>
            </a:xfrm>
            <a:custGeom>
              <a:avLst/>
              <a:gdLst/>
              <a:ahLst/>
              <a:cxnLst/>
              <a:rect l="l" t="t" r="r" b="b"/>
              <a:pathLst>
                <a:path w="2265" h="405" extrusionOk="0">
                  <a:moveTo>
                    <a:pt x="248" y="1"/>
                  </a:moveTo>
                  <a:cubicBezTo>
                    <a:pt x="0" y="32"/>
                    <a:pt x="0" y="373"/>
                    <a:pt x="248" y="404"/>
                  </a:cubicBezTo>
                  <a:lnTo>
                    <a:pt x="2048" y="404"/>
                  </a:lnTo>
                  <a:cubicBezTo>
                    <a:pt x="2265" y="373"/>
                    <a:pt x="2265" y="32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1768;p73">
            <a:extLst>
              <a:ext uri="{FF2B5EF4-FFF2-40B4-BE49-F238E27FC236}">
                <a16:creationId xmlns:a16="http://schemas.microsoft.com/office/drawing/2014/main" id="{C3024D0E-E5CD-41C8-85EF-4CE1A51C9DAF}"/>
              </a:ext>
            </a:extLst>
          </p:cNvPr>
          <p:cNvGrpSpPr/>
          <p:nvPr/>
        </p:nvGrpSpPr>
        <p:grpSpPr>
          <a:xfrm>
            <a:off x="4734188" y="2276321"/>
            <a:ext cx="269821" cy="370251"/>
            <a:chOff x="1039175" y="2113400"/>
            <a:chExt cx="252075" cy="345900"/>
          </a:xfrm>
        </p:grpSpPr>
        <p:sp>
          <p:nvSpPr>
            <p:cNvPr id="292" name="Google Shape;1769;p73">
              <a:extLst>
                <a:ext uri="{FF2B5EF4-FFF2-40B4-BE49-F238E27FC236}">
                  <a16:creationId xmlns:a16="http://schemas.microsoft.com/office/drawing/2014/main" id="{8598B6BF-178B-437E-9A85-DF602182DED0}"/>
                </a:ext>
              </a:extLst>
            </p:cNvPr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770;p73">
              <a:extLst>
                <a:ext uri="{FF2B5EF4-FFF2-40B4-BE49-F238E27FC236}">
                  <a16:creationId xmlns:a16="http://schemas.microsoft.com/office/drawing/2014/main" id="{58748ADF-B6EC-4190-853E-4A674C3C223E}"/>
                </a:ext>
              </a:extLst>
            </p:cNvPr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771;p73">
              <a:extLst>
                <a:ext uri="{FF2B5EF4-FFF2-40B4-BE49-F238E27FC236}">
                  <a16:creationId xmlns:a16="http://schemas.microsoft.com/office/drawing/2014/main" id="{5B38F52E-FF0F-44E1-A290-9DD36F4C82A8}"/>
                </a:ext>
              </a:extLst>
            </p:cNvPr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772;p73">
              <a:extLst>
                <a:ext uri="{FF2B5EF4-FFF2-40B4-BE49-F238E27FC236}">
                  <a16:creationId xmlns:a16="http://schemas.microsoft.com/office/drawing/2014/main" id="{621C0307-641E-46C2-A535-AADC42EEB7AC}"/>
                </a:ext>
              </a:extLst>
            </p:cNvPr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773;p73">
              <a:extLst>
                <a:ext uri="{FF2B5EF4-FFF2-40B4-BE49-F238E27FC236}">
                  <a16:creationId xmlns:a16="http://schemas.microsoft.com/office/drawing/2014/main" id="{9B4E4D0E-E0D4-44B3-A637-5C2A95A89D67}"/>
                </a:ext>
              </a:extLst>
            </p:cNvPr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774;p73">
              <a:extLst>
                <a:ext uri="{FF2B5EF4-FFF2-40B4-BE49-F238E27FC236}">
                  <a16:creationId xmlns:a16="http://schemas.microsoft.com/office/drawing/2014/main" id="{1326AFDD-AB3F-43CE-B138-A0022AF37016}"/>
                </a:ext>
              </a:extLst>
            </p:cNvPr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1712;p73">
            <a:extLst>
              <a:ext uri="{FF2B5EF4-FFF2-40B4-BE49-F238E27FC236}">
                <a16:creationId xmlns:a16="http://schemas.microsoft.com/office/drawing/2014/main" id="{18DB00E0-FB28-4EAD-AB58-9BA049AD7AD3}"/>
              </a:ext>
            </a:extLst>
          </p:cNvPr>
          <p:cNvGrpSpPr/>
          <p:nvPr/>
        </p:nvGrpSpPr>
        <p:grpSpPr>
          <a:xfrm>
            <a:off x="6979593" y="2266392"/>
            <a:ext cx="370251" cy="369422"/>
            <a:chOff x="3999975" y="2114175"/>
            <a:chExt cx="345900" cy="345125"/>
          </a:xfrm>
        </p:grpSpPr>
        <p:sp>
          <p:nvSpPr>
            <p:cNvPr id="300" name="Google Shape;1713;p73">
              <a:extLst>
                <a:ext uri="{FF2B5EF4-FFF2-40B4-BE49-F238E27FC236}">
                  <a16:creationId xmlns:a16="http://schemas.microsoft.com/office/drawing/2014/main" id="{F0ED139C-4CAF-4D6A-B04C-DC2949D4D593}"/>
                </a:ext>
              </a:extLst>
            </p:cNvPr>
            <p:cNvSpPr/>
            <p:nvPr/>
          </p:nvSpPr>
          <p:spPr>
            <a:xfrm>
              <a:off x="3999975" y="2114175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7631" y="373"/>
                  </a:moveTo>
                  <a:cubicBezTo>
                    <a:pt x="7663" y="373"/>
                    <a:pt x="7694" y="404"/>
                    <a:pt x="7694" y="435"/>
                  </a:cubicBezTo>
                  <a:lnTo>
                    <a:pt x="7694" y="1179"/>
                  </a:lnTo>
                  <a:lnTo>
                    <a:pt x="6143" y="1179"/>
                  </a:lnTo>
                  <a:lnTo>
                    <a:pt x="6143" y="435"/>
                  </a:lnTo>
                  <a:cubicBezTo>
                    <a:pt x="6143" y="404"/>
                    <a:pt x="6174" y="373"/>
                    <a:pt x="6205" y="373"/>
                  </a:cubicBezTo>
                  <a:close/>
                  <a:moveTo>
                    <a:pt x="10082" y="8035"/>
                  </a:moveTo>
                  <a:cubicBezTo>
                    <a:pt x="10113" y="8035"/>
                    <a:pt x="10144" y="8066"/>
                    <a:pt x="10175" y="8066"/>
                  </a:cubicBezTo>
                  <a:lnTo>
                    <a:pt x="10578" y="8500"/>
                  </a:lnTo>
                  <a:lnTo>
                    <a:pt x="8407" y="8500"/>
                  </a:lnTo>
                  <a:lnTo>
                    <a:pt x="8407" y="8035"/>
                  </a:lnTo>
                  <a:close/>
                  <a:moveTo>
                    <a:pt x="11664" y="8903"/>
                  </a:moveTo>
                  <a:cubicBezTo>
                    <a:pt x="11943" y="8903"/>
                    <a:pt x="12160" y="9058"/>
                    <a:pt x="12160" y="9244"/>
                  </a:cubicBezTo>
                  <a:lnTo>
                    <a:pt x="12160" y="9648"/>
                  </a:lnTo>
                  <a:lnTo>
                    <a:pt x="1676" y="9648"/>
                  </a:lnTo>
                  <a:lnTo>
                    <a:pt x="1676" y="9244"/>
                  </a:lnTo>
                  <a:cubicBezTo>
                    <a:pt x="1676" y="9058"/>
                    <a:pt x="1893" y="8903"/>
                    <a:pt x="2172" y="8903"/>
                  </a:cubicBezTo>
                  <a:close/>
                  <a:moveTo>
                    <a:pt x="6236" y="1"/>
                  </a:moveTo>
                  <a:cubicBezTo>
                    <a:pt x="5956" y="1"/>
                    <a:pt x="5739" y="187"/>
                    <a:pt x="5739" y="466"/>
                  </a:cubicBezTo>
                  <a:lnTo>
                    <a:pt x="5739" y="1179"/>
                  </a:lnTo>
                  <a:lnTo>
                    <a:pt x="528" y="1179"/>
                  </a:lnTo>
                  <a:cubicBezTo>
                    <a:pt x="249" y="1179"/>
                    <a:pt x="1" y="1428"/>
                    <a:pt x="1" y="1707"/>
                  </a:cubicBezTo>
                  <a:lnTo>
                    <a:pt x="1" y="9555"/>
                  </a:lnTo>
                  <a:cubicBezTo>
                    <a:pt x="1" y="9834"/>
                    <a:pt x="249" y="10082"/>
                    <a:pt x="528" y="10082"/>
                  </a:cubicBezTo>
                  <a:lnTo>
                    <a:pt x="5739" y="10082"/>
                  </a:lnTo>
                  <a:lnTo>
                    <a:pt x="5739" y="11850"/>
                  </a:lnTo>
                  <a:cubicBezTo>
                    <a:pt x="5770" y="11943"/>
                    <a:pt x="5848" y="11990"/>
                    <a:pt x="5925" y="11990"/>
                  </a:cubicBezTo>
                  <a:cubicBezTo>
                    <a:pt x="6003" y="11990"/>
                    <a:pt x="6081" y="11943"/>
                    <a:pt x="6112" y="11850"/>
                  </a:cubicBezTo>
                  <a:lnTo>
                    <a:pt x="6112" y="10082"/>
                  </a:lnTo>
                  <a:lnTo>
                    <a:pt x="7663" y="10082"/>
                  </a:lnTo>
                  <a:lnTo>
                    <a:pt x="7663" y="13401"/>
                  </a:lnTo>
                  <a:lnTo>
                    <a:pt x="6112" y="13401"/>
                  </a:lnTo>
                  <a:lnTo>
                    <a:pt x="6112" y="12750"/>
                  </a:lnTo>
                  <a:cubicBezTo>
                    <a:pt x="6081" y="12656"/>
                    <a:pt x="6003" y="12610"/>
                    <a:pt x="5925" y="12610"/>
                  </a:cubicBezTo>
                  <a:cubicBezTo>
                    <a:pt x="5848" y="12610"/>
                    <a:pt x="5770" y="12656"/>
                    <a:pt x="5739" y="12750"/>
                  </a:cubicBezTo>
                  <a:lnTo>
                    <a:pt x="5739" y="13401"/>
                  </a:lnTo>
                  <a:lnTo>
                    <a:pt x="2296" y="13401"/>
                  </a:lnTo>
                  <a:cubicBezTo>
                    <a:pt x="2048" y="13432"/>
                    <a:pt x="2048" y="13773"/>
                    <a:pt x="2296" y="13804"/>
                  </a:cubicBezTo>
                  <a:lnTo>
                    <a:pt x="11540" y="13804"/>
                  </a:lnTo>
                  <a:cubicBezTo>
                    <a:pt x="11788" y="13773"/>
                    <a:pt x="11788" y="13432"/>
                    <a:pt x="11540" y="13401"/>
                  </a:cubicBezTo>
                  <a:lnTo>
                    <a:pt x="8128" y="13401"/>
                  </a:lnTo>
                  <a:lnTo>
                    <a:pt x="8128" y="10051"/>
                  </a:lnTo>
                  <a:lnTo>
                    <a:pt x="13339" y="10051"/>
                  </a:lnTo>
                  <a:cubicBezTo>
                    <a:pt x="13618" y="10051"/>
                    <a:pt x="13835" y="9834"/>
                    <a:pt x="13835" y="9555"/>
                  </a:cubicBezTo>
                  <a:lnTo>
                    <a:pt x="13835" y="1676"/>
                  </a:lnTo>
                  <a:cubicBezTo>
                    <a:pt x="13835" y="1397"/>
                    <a:pt x="13618" y="1179"/>
                    <a:pt x="13339" y="1179"/>
                  </a:cubicBezTo>
                  <a:lnTo>
                    <a:pt x="12005" y="1179"/>
                  </a:lnTo>
                  <a:cubicBezTo>
                    <a:pt x="11788" y="1241"/>
                    <a:pt x="11788" y="1490"/>
                    <a:pt x="12005" y="1552"/>
                  </a:cubicBezTo>
                  <a:lnTo>
                    <a:pt x="13308" y="1552"/>
                  </a:lnTo>
                  <a:cubicBezTo>
                    <a:pt x="13370" y="1552"/>
                    <a:pt x="13432" y="1614"/>
                    <a:pt x="13432" y="1676"/>
                  </a:cubicBezTo>
                  <a:lnTo>
                    <a:pt x="13432" y="9524"/>
                  </a:lnTo>
                  <a:cubicBezTo>
                    <a:pt x="13432" y="9586"/>
                    <a:pt x="13370" y="9648"/>
                    <a:pt x="13308" y="9648"/>
                  </a:cubicBezTo>
                  <a:lnTo>
                    <a:pt x="12533" y="9648"/>
                  </a:lnTo>
                  <a:lnTo>
                    <a:pt x="12533" y="9244"/>
                  </a:lnTo>
                  <a:cubicBezTo>
                    <a:pt x="12503" y="8829"/>
                    <a:pt x="12160" y="8498"/>
                    <a:pt x="11723" y="8498"/>
                  </a:cubicBezTo>
                  <a:cubicBezTo>
                    <a:pt x="11703" y="8498"/>
                    <a:pt x="11684" y="8499"/>
                    <a:pt x="11664" y="8500"/>
                  </a:cubicBezTo>
                  <a:lnTo>
                    <a:pt x="11137" y="8500"/>
                  </a:lnTo>
                  <a:lnTo>
                    <a:pt x="10454" y="7786"/>
                  </a:lnTo>
                  <a:cubicBezTo>
                    <a:pt x="10330" y="7693"/>
                    <a:pt x="10206" y="7631"/>
                    <a:pt x="10051" y="7631"/>
                  </a:cubicBezTo>
                  <a:lnTo>
                    <a:pt x="8190" y="7631"/>
                  </a:lnTo>
                  <a:cubicBezTo>
                    <a:pt x="8066" y="7631"/>
                    <a:pt x="7973" y="7724"/>
                    <a:pt x="8004" y="7849"/>
                  </a:cubicBezTo>
                  <a:lnTo>
                    <a:pt x="8004" y="8500"/>
                  </a:lnTo>
                  <a:lnTo>
                    <a:pt x="2172" y="8500"/>
                  </a:lnTo>
                  <a:cubicBezTo>
                    <a:pt x="2154" y="8499"/>
                    <a:pt x="2135" y="8498"/>
                    <a:pt x="2117" y="8498"/>
                  </a:cubicBezTo>
                  <a:cubicBezTo>
                    <a:pt x="1704" y="8498"/>
                    <a:pt x="1333" y="8829"/>
                    <a:pt x="1304" y="9244"/>
                  </a:cubicBezTo>
                  <a:lnTo>
                    <a:pt x="1304" y="9648"/>
                  </a:lnTo>
                  <a:lnTo>
                    <a:pt x="528" y="9648"/>
                  </a:lnTo>
                  <a:cubicBezTo>
                    <a:pt x="466" y="9648"/>
                    <a:pt x="404" y="9586"/>
                    <a:pt x="404" y="9524"/>
                  </a:cubicBezTo>
                  <a:lnTo>
                    <a:pt x="404" y="1676"/>
                  </a:lnTo>
                  <a:cubicBezTo>
                    <a:pt x="404" y="1614"/>
                    <a:pt x="466" y="1583"/>
                    <a:pt x="528" y="1583"/>
                  </a:cubicBezTo>
                  <a:lnTo>
                    <a:pt x="11137" y="1583"/>
                  </a:lnTo>
                  <a:cubicBezTo>
                    <a:pt x="11323" y="1521"/>
                    <a:pt x="11323" y="1241"/>
                    <a:pt x="11137" y="1179"/>
                  </a:cubicBezTo>
                  <a:lnTo>
                    <a:pt x="8128" y="1179"/>
                  </a:lnTo>
                  <a:lnTo>
                    <a:pt x="8128" y="466"/>
                  </a:lnTo>
                  <a:cubicBezTo>
                    <a:pt x="8128" y="187"/>
                    <a:pt x="7911" y="1"/>
                    <a:pt x="7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714;p73">
              <a:extLst>
                <a:ext uri="{FF2B5EF4-FFF2-40B4-BE49-F238E27FC236}">
                  <a16:creationId xmlns:a16="http://schemas.microsoft.com/office/drawing/2014/main" id="{AE2F14B8-12B2-4E21-9EAE-230B1BAC5AF0}"/>
                </a:ext>
              </a:extLst>
            </p:cNvPr>
            <p:cNvSpPr/>
            <p:nvPr/>
          </p:nvSpPr>
          <p:spPr>
            <a:xfrm>
              <a:off x="4033775" y="2177775"/>
              <a:ext cx="282625" cy="126050"/>
            </a:xfrm>
            <a:custGeom>
              <a:avLst/>
              <a:gdLst/>
              <a:ahLst/>
              <a:cxnLst/>
              <a:rect l="l" t="t" r="r" b="b"/>
              <a:pathLst>
                <a:path w="11305" h="5042" extrusionOk="0">
                  <a:moveTo>
                    <a:pt x="7182" y="404"/>
                  </a:moveTo>
                  <a:cubicBezTo>
                    <a:pt x="7354" y="404"/>
                    <a:pt x="7512" y="542"/>
                    <a:pt x="7489" y="745"/>
                  </a:cubicBezTo>
                  <a:cubicBezTo>
                    <a:pt x="7458" y="900"/>
                    <a:pt x="7334" y="993"/>
                    <a:pt x="7210" y="993"/>
                  </a:cubicBezTo>
                  <a:cubicBezTo>
                    <a:pt x="6931" y="993"/>
                    <a:pt x="6807" y="652"/>
                    <a:pt x="6993" y="466"/>
                  </a:cubicBezTo>
                  <a:cubicBezTo>
                    <a:pt x="7052" y="423"/>
                    <a:pt x="7118" y="404"/>
                    <a:pt x="7182" y="404"/>
                  </a:cubicBezTo>
                  <a:close/>
                  <a:moveTo>
                    <a:pt x="4235" y="2920"/>
                  </a:moveTo>
                  <a:cubicBezTo>
                    <a:pt x="4391" y="2920"/>
                    <a:pt x="4542" y="3030"/>
                    <a:pt x="4542" y="3195"/>
                  </a:cubicBezTo>
                  <a:cubicBezTo>
                    <a:pt x="4511" y="3381"/>
                    <a:pt x="4387" y="3505"/>
                    <a:pt x="4232" y="3505"/>
                  </a:cubicBezTo>
                  <a:cubicBezTo>
                    <a:pt x="3953" y="3505"/>
                    <a:pt x="3829" y="3195"/>
                    <a:pt x="4015" y="3009"/>
                  </a:cubicBezTo>
                  <a:cubicBezTo>
                    <a:pt x="4077" y="2947"/>
                    <a:pt x="4156" y="2920"/>
                    <a:pt x="4235" y="2920"/>
                  </a:cubicBezTo>
                  <a:close/>
                  <a:moveTo>
                    <a:pt x="10374" y="3443"/>
                  </a:moveTo>
                  <a:cubicBezTo>
                    <a:pt x="10529" y="3443"/>
                    <a:pt x="10684" y="3567"/>
                    <a:pt x="10684" y="3754"/>
                  </a:cubicBezTo>
                  <a:cubicBezTo>
                    <a:pt x="10684" y="3919"/>
                    <a:pt x="10533" y="4029"/>
                    <a:pt x="10376" y="4029"/>
                  </a:cubicBezTo>
                  <a:cubicBezTo>
                    <a:pt x="10298" y="4029"/>
                    <a:pt x="10219" y="4002"/>
                    <a:pt x="10157" y="3940"/>
                  </a:cubicBezTo>
                  <a:cubicBezTo>
                    <a:pt x="9971" y="3754"/>
                    <a:pt x="10126" y="3443"/>
                    <a:pt x="10374" y="3443"/>
                  </a:cubicBezTo>
                  <a:close/>
                  <a:moveTo>
                    <a:pt x="879" y="4032"/>
                  </a:moveTo>
                  <a:cubicBezTo>
                    <a:pt x="1267" y="4032"/>
                    <a:pt x="1276" y="4626"/>
                    <a:pt x="905" y="4626"/>
                  </a:cubicBezTo>
                  <a:cubicBezTo>
                    <a:pt x="888" y="4626"/>
                    <a:pt x="870" y="4625"/>
                    <a:pt x="851" y="4622"/>
                  </a:cubicBezTo>
                  <a:cubicBezTo>
                    <a:pt x="831" y="4625"/>
                    <a:pt x="811" y="4626"/>
                    <a:pt x="793" y="4626"/>
                  </a:cubicBezTo>
                  <a:cubicBezTo>
                    <a:pt x="396" y="4626"/>
                    <a:pt x="405" y="4032"/>
                    <a:pt x="821" y="4032"/>
                  </a:cubicBezTo>
                  <a:cubicBezTo>
                    <a:pt x="831" y="4032"/>
                    <a:pt x="841" y="4032"/>
                    <a:pt x="851" y="4033"/>
                  </a:cubicBezTo>
                  <a:cubicBezTo>
                    <a:pt x="861" y="4032"/>
                    <a:pt x="870" y="4032"/>
                    <a:pt x="879" y="4032"/>
                  </a:cubicBezTo>
                  <a:close/>
                  <a:moveTo>
                    <a:pt x="7210" y="0"/>
                  </a:moveTo>
                  <a:cubicBezTo>
                    <a:pt x="6807" y="0"/>
                    <a:pt x="6497" y="310"/>
                    <a:pt x="6497" y="683"/>
                  </a:cubicBezTo>
                  <a:cubicBezTo>
                    <a:pt x="6497" y="776"/>
                    <a:pt x="6497" y="838"/>
                    <a:pt x="6528" y="931"/>
                  </a:cubicBezTo>
                  <a:lnTo>
                    <a:pt x="4666" y="2637"/>
                  </a:lnTo>
                  <a:cubicBezTo>
                    <a:pt x="4542" y="2544"/>
                    <a:pt x="4387" y="2513"/>
                    <a:pt x="4232" y="2513"/>
                  </a:cubicBezTo>
                  <a:cubicBezTo>
                    <a:pt x="3829" y="2513"/>
                    <a:pt x="3519" y="2823"/>
                    <a:pt x="3519" y="3195"/>
                  </a:cubicBezTo>
                  <a:lnTo>
                    <a:pt x="3519" y="3226"/>
                  </a:lnTo>
                  <a:lnTo>
                    <a:pt x="1409" y="3940"/>
                  </a:lnTo>
                  <a:cubicBezTo>
                    <a:pt x="1259" y="3729"/>
                    <a:pt x="1050" y="3638"/>
                    <a:pt x="845" y="3638"/>
                  </a:cubicBezTo>
                  <a:cubicBezTo>
                    <a:pt x="415" y="3638"/>
                    <a:pt x="1" y="4035"/>
                    <a:pt x="169" y="4560"/>
                  </a:cubicBezTo>
                  <a:cubicBezTo>
                    <a:pt x="275" y="4892"/>
                    <a:pt x="546" y="5042"/>
                    <a:pt x="818" y="5042"/>
                  </a:cubicBezTo>
                  <a:cubicBezTo>
                    <a:pt x="1183" y="5042"/>
                    <a:pt x="1551" y="4773"/>
                    <a:pt x="1534" y="4312"/>
                  </a:cubicBezTo>
                  <a:lnTo>
                    <a:pt x="3674" y="3598"/>
                  </a:lnTo>
                  <a:cubicBezTo>
                    <a:pt x="3822" y="3804"/>
                    <a:pt x="4030" y="3896"/>
                    <a:pt x="4235" y="3896"/>
                  </a:cubicBezTo>
                  <a:cubicBezTo>
                    <a:pt x="4585" y="3896"/>
                    <a:pt x="4926" y="3626"/>
                    <a:pt x="4946" y="3195"/>
                  </a:cubicBezTo>
                  <a:cubicBezTo>
                    <a:pt x="4946" y="3102"/>
                    <a:pt x="4915" y="3040"/>
                    <a:pt x="4884" y="2978"/>
                  </a:cubicBezTo>
                  <a:lnTo>
                    <a:pt x="6776" y="1241"/>
                  </a:lnTo>
                  <a:cubicBezTo>
                    <a:pt x="6900" y="1334"/>
                    <a:pt x="7024" y="1396"/>
                    <a:pt x="7179" y="1396"/>
                  </a:cubicBezTo>
                  <a:cubicBezTo>
                    <a:pt x="7303" y="1396"/>
                    <a:pt x="7427" y="1365"/>
                    <a:pt x="7520" y="1303"/>
                  </a:cubicBezTo>
                  <a:lnTo>
                    <a:pt x="9754" y="3412"/>
                  </a:lnTo>
                  <a:cubicBezTo>
                    <a:pt x="9692" y="3505"/>
                    <a:pt x="9661" y="3630"/>
                    <a:pt x="9661" y="3723"/>
                  </a:cubicBezTo>
                  <a:cubicBezTo>
                    <a:pt x="9661" y="4126"/>
                    <a:pt x="9971" y="4436"/>
                    <a:pt x="10374" y="4436"/>
                  </a:cubicBezTo>
                  <a:cubicBezTo>
                    <a:pt x="11305" y="4436"/>
                    <a:pt x="11305" y="3040"/>
                    <a:pt x="10374" y="3040"/>
                  </a:cubicBezTo>
                  <a:cubicBezTo>
                    <a:pt x="10250" y="3040"/>
                    <a:pt x="10126" y="3071"/>
                    <a:pt x="10033" y="3133"/>
                  </a:cubicBezTo>
                  <a:lnTo>
                    <a:pt x="7830" y="1024"/>
                  </a:lnTo>
                  <a:cubicBezTo>
                    <a:pt x="7861" y="931"/>
                    <a:pt x="7892" y="807"/>
                    <a:pt x="7892" y="714"/>
                  </a:cubicBezTo>
                  <a:cubicBezTo>
                    <a:pt x="7892" y="528"/>
                    <a:pt x="7830" y="341"/>
                    <a:pt x="7706" y="217"/>
                  </a:cubicBezTo>
                  <a:cubicBezTo>
                    <a:pt x="7582" y="93"/>
                    <a:pt x="7396" y="0"/>
                    <a:pt x="7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715;p73">
              <a:extLst>
                <a:ext uri="{FF2B5EF4-FFF2-40B4-BE49-F238E27FC236}">
                  <a16:creationId xmlns:a16="http://schemas.microsoft.com/office/drawing/2014/main" id="{F5F69676-9D26-419B-9AC4-A5AD9F8C484C}"/>
                </a:ext>
              </a:extLst>
            </p:cNvPr>
            <p:cNvSpPr/>
            <p:nvPr/>
          </p:nvSpPr>
          <p:spPr>
            <a:xfrm>
              <a:off x="4033325" y="2187075"/>
              <a:ext cx="65175" cy="10100"/>
            </a:xfrm>
            <a:custGeom>
              <a:avLst/>
              <a:gdLst/>
              <a:ahLst/>
              <a:cxnLst/>
              <a:rect l="l" t="t" r="r" b="b"/>
              <a:pathLst>
                <a:path w="2607" h="404" extrusionOk="0">
                  <a:moveTo>
                    <a:pt x="218" y="1"/>
                  </a:moveTo>
                  <a:cubicBezTo>
                    <a:pt x="1" y="63"/>
                    <a:pt x="1" y="342"/>
                    <a:pt x="218" y="404"/>
                  </a:cubicBezTo>
                  <a:lnTo>
                    <a:pt x="2420" y="404"/>
                  </a:lnTo>
                  <a:cubicBezTo>
                    <a:pt x="2606" y="342"/>
                    <a:pt x="2606" y="63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716;p73">
              <a:extLst>
                <a:ext uri="{FF2B5EF4-FFF2-40B4-BE49-F238E27FC236}">
                  <a16:creationId xmlns:a16="http://schemas.microsoft.com/office/drawing/2014/main" id="{D1A8CC5C-FBFA-4CD8-A58D-76EB56FDE3DE}"/>
                </a:ext>
              </a:extLst>
            </p:cNvPr>
            <p:cNvSpPr/>
            <p:nvPr/>
          </p:nvSpPr>
          <p:spPr>
            <a:xfrm>
              <a:off x="4032550" y="2218875"/>
              <a:ext cx="40350" cy="10100"/>
            </a:xfrm>
            <a:custGeom>
              <a:avLst/>
              <a:gdLst/>
              <a:ahLst/>
              <a:cxnLst/>
              <a:rect l="l" t="t" r="r" b="b"/>
              <a:pathLst>
                <a:path w="1614" h="404" extrusionOk="0">
                  <a:moveTo>
                    <a:pt x="249" y="0"/>
                  </a:moveTo>
                  <a:cubicBezTo>
                    <a:pt x="1" y="31"/>
                    <a:pt x="1" y="373"/>
                    <a:pt x="249" y="404"/>
                  </a:cubicBezTo>
                  <a:lnTo>
                    <a:pt x="1396" y="404"/>
                  </a:lnTo>
                  <a:cubicBezTo>
                    <a:pt x="1614" y="373"/>
                    <a:pt x="1614" y="31"/>
                    <a:pt x="1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26;p73">
            <a:extLst>
              <a:ext uri="{FF2B5EF4-FFF2-40B4-BE49-F238E27FC236}">
                <a16:creationId xmlns:a16="http://schemas.microsoft.com/office/drawing/2014/main" id="{59CC9DC9-57AC-490A-B168-3AA5654D5BFC}"/>
              </a:ext>
            </a:extLst>
          </p:cNvPr>
          <p:cNvGrpSpPr/>
          <p:nvPr/>
        </p:nvGrpSpPr>
        <p:grpSpPr>
          <a:xfrm>
            <a:off x="5910105" y="2268722"/>
            <a:ext cx="307151" cy="370546"/>
            <a:chOff x="2531225" y="3224675"/>
            <a:chExt cx="286950" cy="346175"/>
          </a:xfrm>
        </p:grpSpPr>
        <p:sp>
          <p:nvSpPr>
            <p:cNvPr id="305" name="Google Shape;1627;p73">
              <a:extLst>
                <a:ext uri="{FF2B5EF4-FFF2-40B4-BE49-F238E27FC236}">
                  <a16:creationId xmlns:a16="http://schemas.microsoft.com/office/drawing/2014/main" id="{5009CC9D-57C8-4CA4-84BC-09DD4CABBCB0}"/>
                </a:ext>
              </a:extLst>
            </p:cNvPr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28;p73">
              <a:extLst>
                <a:ext uri="{FF2B5EF4-FFF2-40B4-BE49-F238E27FC236}">
                  <a16:creationId xmlns:a16="http://schemas.microsoft.com/office/drawing/2014/main" id="{FF0B2DC2-0144-4E00-BFF1-784786328DFC}"/>
                </a:ext>
              </a:extLst>
            </p:cNvPr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29;p73">
              <a:extLst>
                <a:ext uri="{FF2B5EF4-FFF2-40B4-BE49-F238E27FC236}">
                  <a16:creationId xmlns:a16="http://schemas.microsoft.com/office/drawing/2014/main" id="{03E8761F-D4FA-4744-B177-6ED926FD4ECC}"/>
                </a:ext>
              </a:extLst>
            </p:cNvPr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30;p73">
              <a:extLst>
                <a:ext uri="{FF2B5EF4-FFF2-40B4-BE49-F238E27FC236}">
                  <a16:creationId xmlns:a16="http://schemas.microsoft.com/office/drawing/2014/main" id="{7468038F-EFAC-4736-A9D7-0CC8BEB1C0E1}"/>
                </a:ext>
              </a:extLst>
            </p:cNvPr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31;p73">
              <a:extLst>
                <a:ext uri="{FF2B5EF4-FFF2-40B4-BE49-F238E27FC236}">
                  <a16:creationId xmlns:a16="http://schemas.microsoft.com/office/drawing/2014/main" id="{A85AC0EF-61CC-4B5E-9B63-CCBACB73D45B}"/>
                </a:ext>
              </a:extLst>
            </p:cNvPr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32;p73">
              <a:extLst>
                <a:ext uri="{FF2B5EF4-FFF2-40B4-BE49-F238E27FC236}">
                  <a16:creationId xmlns:a16="http://schemas.microsoft.com/office/drawing/2014/main" id="{34A6454C-31C2-4F53-BBB0-E494A1FD9309}"/>
                </a:ext>
              </a:extLst>
            </p:cNvPr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33;p73">
              <a:extLst>
                <a:ext uri="{FF2B5EF4-FFF2-40B4-BE49-F238E27FC236}">
                  <a16:creationId xmlns:a16="http://schemas.microsoft.com/office/drawing/2014/main" id="{24E059C0-79D6-4C6E-B1FF-D8C35BBA6C41}"/>
                </a:ext>
              </a:extLst>
            </p:cNvPr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34;p73">
              <a:extLst>
                <a:ext uri="{FF2B5EF4-FFF2-40B4-BE49-F238E27FC236}">
                  <a16:creationId xmlns:a16="http://schemas.microsoft.com/office/drawing/2014/main" id="{E848564B-317A-4FBC-A407-46702C9F8E31}"/>
                </a:ext>
              </a:extLst>
            </p:cNvPr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35;p73">
              <a:extLst>
                <a:ext uri="{FF2B5EF4-FFF2-40B4-BE49-F238E27FC236}">
                  <a16:creationId xmlns:a16="http://schemas.microsoft.com/office/drawing/2014/main" id="{C016DCBF-7853-470E-9BD3-DF9F80FE0A71}"/>
                </a:ext>
              </a:extLst>
            </p:cNvPr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2092;p80">
            <a:extLst>
              <a:ext uri="{FF2B5EF4-FFF2-40B4-BE49-F238E27FC236}">
                <a16:creationId xmlns:a16="http://schemas.microsoft.com/office/drawing/2014/main" id="{0D4B23E9-DE3D-4638-AA0D-F8F49CDFC7A4}"/>
              </a:ext>
            </a:extLst>
          </p:cNvPr>
          <p:cNvSpPr/>
          <p:nvPr/>
        </p:nvSpPr>
        <p:spPr>
          <a:xfrm>
            <a:off x="1791893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2092;p80">
            <a:extLst>
              <a:ext uri="{FF2B5EF4-FFF2-40B4-BE49-F238E27FC236}">
                <a16:creationId xmlns:a16="http://schemas.microsoft.com/office/drawing/2014/main" id="{69E0374E-4239-4BFD-A1C4-FE00BFD9282D}"/>
              </a:ext>
            </a:extLst>
          </p:cNvPr>
          <p:cNvSpPr/>
          <p:nvPr/>
        </p:nvSpPr>
        <p:spPr>
          <a:xfrm>
            <a:off x="3051272" y="239530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2092;p80">
            <a:extLst>
              <a:ext uri="{FF2B5EF4-FFF2-40B4-BE49-F238E27FC236}">
                <a16:creationId xmlns:a16="http://schemas.microsoft.com/office/drawing/2014/main" id="{7B172D06-1B69-4A27-9DFA-D44936D2DA7D}"/>
              </a:ext>
            </a:extLst>
          </p:cNvPr>
          <p:cNvSpPr/>
          <p:nvPr/>
        </p:nvSpPr>
        <p:spPr>
          <a:xfrm>
            <a:off x="4214237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2092;p80">
            <a:extLst>
              <a:ext uri="{FF2B5EF4-FFF2-40B4-BE49-F238E27FC236}">
                <a16:creationId xmlns:a16="http://schemas.microsoft.com/office/drawing/2014/main" id="{101EC5F4-9410-4F87-8B44-797825980E5D}"/>
              </a:ext>
            </a:extLst>
          </p:cNvPr>
          <p:cNvSpPr/>
          <p:nvPr/>
        </p:nvSpPr>
        <p:spPr>
          <a:xfrm>
            <a:off x="5451354" y="239529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2092;p80">
            <a:extLst>
              <a:ext uri="{FF2B5EF4-FFF2-40B4-BE49-F238E27FC236}">
                <a16:creationId xmlns:a16="http://schemas.microsoft.com/office/drawing/2014/main" id="{97C5AB43-D15B-436B-BDEF-E4EB4644E74B}"/>
              </a:ext>
            </a:extLst>
          </p:cNvPr>
          <p:cNvSpPr/>
          <p:nvPr/>
        </p:nvSpPr>
        <p:spPr>
          <a:xfrm>
            <a:off x="6638959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2092;p80">
            <a:extLst>
              <a:ext uri="{FF2B5EF4-FFF2-40B4-BE49-F238E27FC236}">
                <a16:creationId xmlns:a16="http://schemas.microsoft.com/office/drawing/2014/main" id="{F6276F7F-DC80-4F18-81BD-B39B78F35FD7}"/>
              </a:ext>
            </a:extLst>
          </p:cNvPr>
          <p:cNvSpPr/>
          <p:nvPr/>
        </p:nvSpPr>
        <p:spPr>
          <a:xfrm>
            <a:off x="7589779" y="2386443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9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" grpId="0" animBg="1"/>
      <p:bldP spid="949" grpId="0" animBg="1"/>
      <p:bldP spid="974" grpId="0" animBg="1"/>
      <p:bldP spid="946" grpId="0" animBg="1"/>
      <p:bldP spid="942" grpId="0" animBg="1"/>
      <p:bldP spid="943" grpId="0"/>
      <p:bldP spid="945" grpId="0"/>
      <p:bldP spid="976" grpId="0"/>
      <p:bldP spid="977" grpId="0"/>
      <p:bldP spid="978" grpId="0"/>
      <p:bldP spid="215" grpId="0"/>
      <p:bldP spid="240" grpId="0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Software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77" name="Google Shape;877;p54"/>
          <p:cNvSpPr txBox="1">
            <a:spLocks noGrp="1"/>
          </p:cNvSpPr>
          <p:nvPr>
            <p:ph type="subTitle" idx="7"/>
          </p:nvPr>
        </p:nvSpPr>
        <p:spPr>
          <a:xfrm>
            <a:off x="715100" y="195876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Adobe Photoshop</a:t>
            </a:r>
            <a:endParaRPr dirty="0"/>
          </a:p>
        </p:txBody>
      </p:sp>
      <p:sp>
        <p:nvSpPr>
          <p:cNvPr id="878" name="Google Shape;878;p54"/>
          <p:cNvSpPr txBox="1">
            <a:spLocks noGrp="1"/>
          </p:cNvSpPr>
          <p:nvPr>
            <p:ph type="subTitle" idx="8"/>
          </p:nvPr>
        </p:nvSpPr>
        <p:spPr>
          <a:xfrm>
            <a:off x="3403800" y="195876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Adobe Acrobat</a:t>
            </a:r>
            <a:endParaRPr dirty="0"/>
          </a:p>
        </p:txBody>
      </p:sp>
      <p:sp>
        <p:nvSpPr>
          <p:cNvPr id="879" name="Google Shape;879;p54"/>
          <p:cNvSpPr txBox="1">
            <a:spLocks noGrp="1"/>
          </p:cNvSpPr>
          <p:nvPr>
            <p:ph type="subTitle" idx="9"/>
          </p:nvPr>
        </p:nvSpPr>
        <p:spPr>
          <a:xfrm>
            <a:off x="6092500" y="195876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ArcGIS Pro</a:t>
            </a:r>
            <a:endParaRPr dirty="0"/>
          </a:p>
        </p:txBody>
      </p:sp>
      <p:sp>
        <p:nvSpPr>
          <p:cNvPr id="880" name="Google Shape;880;p54"/>
          <p:cNvSpPr txBox="1">
            <a:spLocks noGrp="1"/>
          </p:cNvSpPr>
          <p:nvPr>
            <p:ph type="subTitle" idx="13"/>
          </p:nvPr>
        </p:nvSpPr>
        <p:spPr>
          <a:xfrm>
            <a:off x="715100" y="371731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Network Drive</a:t>
            </a:r>
            <a:endParaRPr dirty="0"/>
          </a:p>
        </p:txBody>
      </p:sp>
      <p:sp>
        <p:nvSpPr>
          <p:cNvPr id="881" name="Google Shape;881;p54"/>
          <p:cNvSpPr txBox="1">
            <a:spLocks noGrp="1"/>
          </p:cNvSpPr>
          <p:nvPr>
            <p:ph type="subTitle" idx="14"/>
          </p:nvPr>
        </p:nvSpPr>
        <p:spPr>
          <a:xfrm>
            <a:off x="3403800" y="371731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Script Based</a:t>
            </a:r>
            <a:endParaRPr dirty="0"/>
          </a:p>
        </p:txBody>
      </p:sp>
      <p:sp>
        <p:nvSpPr>
          <p:cNvPr id="882" name="Google Shape;882;p54"/>
          <p:cNvSpPr txBox="1">
            <a:spLocks noGrp="1"/>
          </p:cNvSpPr>
          <p:nvPr>
            <p:ph type="subTitle" idx="15"/>
          </p:nvPr>
        </p:nvSpPr>
        <p:spPr>
          <a:xfrm>
            <a:off x="6092500" y="371731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Microsoft Access</a:t>
            </a:r>
            <a:endParaRPr dirty="0"/>
          </a:p>
        </p:txBody>
      </p:sp>
      <p:sp>
        <p:nvSpPr>
          <p:cNvPr id="884" name="Google Shape;884;p54"/>
          <p:cNvSpPr/>
          <p:nvPr/>
        </p:nvSpPr>
        <p:spPr>
          <a:xfrm>
            <a:off x="6970596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4"/>
          <p:cNvSpPr/>
          <p:nvPr/>
        </p:nvSpPr>
        <p:spPr>
          <a:xfrm>
            <a:off x="4281903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4"/>
          <p:cNvSpPr/>
          <p:nvPr/>
        </p:nvSpPr>
        <p:spPr>
          <a:xfrm>
            <a:off x="4281903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4"/>
          <p:cNvSpPr/>
          <p:nvPr/>
        </p:nvSpPr>
        <p:spPr>
          <a:xfrm>
            <a:off x="6970596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4"/>
          <p:cNvSpPr/>
          <p:nvPr/>
        </p:nvSpPr>
        <p:spPr>
          <a:xfrm>
            <a:off x="1593200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4"/>
          <p:cNvSpPr/>
          <p:nvPr/>
        </p:nvSpPr>
        <p:spPr>
          <a:xfrm>
            <a:off x="1593200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13053;p92">
            <a:extLst>
              <a:ext uri="{FF2B5EF4-FFF2-40B4-BE49-F238E27FC236}">
                <a16:creationId xmlns:a16="http://schemas.microsoft.com/office/drawing/2014/main" id="{71E9E7C3-9231-4954-891E-B614CA16CF6E}"/>
              </a:ext>
            </a:extLst>
          </p:cNvPr>
          <p:cNvGrpSpPr/>
          <p:nvPr/>
        </p:nvGrpSpPr>
        <p:grpSpPr>
          <a:xfrm>
            <a:off x="7128777" y="3303972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69" name="Google Shape;13054;p92">
              <a:extLst>
                <a:ext uri="{FF2B5EF4-FFF2-40B4-BE49-F238E27FC236}">
                  <a16:creationId xmlns:a16="http://schemas.microsoft.com/office/drawing/2014/main" id="{A3E7AFCD-AA3A-4161-A401-7AE5DE74EB90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55;p92">
              <a:extLst>
                <a:ext uri="{FF2B5EF4-FFF2-40B4-BE49-F238E27FC236}">
                  <a16:creationId xmlns:a16="http://schemas.microsoft.com/office/drawing/2014/main" id="{33136D51-ACE6-4CA6-BAAE-061CCE1205D2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56;p92">
              <a:extLst>
                <a:ext uri="{FF2B5EF4-FFF2-40B4-BE49-F238E27FC236}">
                  <a16:creationId xmlns:a16="http://schemas.microsoft.com/office/drawing/2014/main" id="{819338B2-F0DD-452B-A14F-F8A1B77568E2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57;p92">
              <a:extLst>
                <a:ext uri="{FF2B5EF4-FFF2-40B4-BE49-F238E27FC236}">
                  <a16:creationId xmlns:a16="http://schemas.microsoft.com/office/drawing/2014/main" id="{926AAA88-AF96-40E3-A77A-C0E55EB84B15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58;p92">
              <a:extLst>
                <a:ext uri="{FF2B5EF4-FFF2-40B4-BE49-F238E27FC236}">
                  <a16:creationId xmlns:a16="http://schemas.microsoft.com/office/drawing/2014/main" id="{DA723314-4767-402D-9FE2-9FC762DC3894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59;p92">
              <a:extLst>
                <a:ext uri="{FF2B5EF4-FFF2-40B4-BE49-F238E27FC236}">
                  <a16:creationId xmlns:a16="http://schemas.microsoft.com/office/drawing/2014/main" id="{C608DC1B-2241-4BBF-9576-D8B4D93329D1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60;p92">
              <a:extLst>
                <a:ext uri="{FF2B5EF4-FFF2-40B4-BE49-F238E27FC236}">
                  <a16:creationId xmlns:a16="http://schemas.microsoft.com/office/drawing/2014/main" id="{92AC2337-A21B-4785-A579-AF83CD39D4F7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1;p92">
              <a:extLst>
                <a:ext uri="{FF2B5EF4-FFF2-40B4-BE49-F238E27FC236}">
                  <a16:creationId xmlns:a16="http://schemas.microsoft.com/office/drawing/2014/main" id="{FB973DA4-8582-4EC2-A179-8936AD32CC7E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62;p92">
              <a:extLst>
                <a:ext uri="{FF2B5EF4-FFF2-40B4-BE49-F238E27FC236}">
                  <a16:creationId xmlns:a16="http://schemas.microsoft.com/office/drawing/2014/main" id="{404557BD-F0C9-4326-B970-F544DA68EA98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63;p92">
              <a:extLst>
                <a:ext uri="{FF2B5EF4-FFF2-40B4-BE49-F238E27FC236}">
                  <a16:creationId xmlns:a16="http://schemas.microsoft.com/office/drawing/2014/main" id="{8A7DCF7F-6078-4BAE-9117-CE50D2E62D1F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64;p92">
              <a:extLst>
                <a:ext uri="{FF2B5EF4-FFF2-40B4-BE49-F238E27FC236}">
                  <a16:creationId xmlns:a16="http://schemas.microsoft.com/office/drawing/2014/main" id="{3F718455-F169-486E-89E3-D2BF58C16CDC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1682;p89">
            <a:extLst>
              <a:ext uri="{FF2B5EF4-FFF2-40B4-BE49-F238E27FC236}">
                <a16:creationId xmlns:a16="http://schemas.microsoft.com/office/drawing/2014/main" id="{5BA9EE8C-24F4-498D-9B2D-6E96B5831FC1}"/>
              </a:ext>
            </a:extLst>
          </p:cNvPr>
          <p:cNvGrpSpPr/>
          <p:nvPr/>
        </p:nvGrpSpPr>
        <p:grpSpPr>
          <a:xfrm>
            <a:off x="1758582" y="3277360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81" name="Google Shape;11683;p89">
              <a:extLst>
                <a:ext uri="{FF2B5EF4-FFF2-40B4-BE49-F238E27FC236}">
                  <a16:creationId xmlns:a16="http://schemas.microsoft.com/office/drawing/2014/main" id="{26C41EB3-B408-488F-A67A-EA893698F391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684;p89">
              <a:extLst>
                <a:ext uri="{FF2B5EF4-FFF2-40B4-BE49-F238E27FC236}">
                  <a16:creationId xmlns:a16="http://schemas.microsoft.com/office/drawing/2014/main" id="{D8C47504-9F4A-4ED1-8B55-6F050C5F57EA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685;p89">
              <a:extLst>
                <a:ext uri="{FF2B5EF4-FFF2-40B4-BE49-F238E27FC236}">
                  <a16:creationId xmlns:a16="http://schemas.microsoft.com/office/drawing/2014/main" id="{377106DF-461A-42BA-846B-6D6565B9E946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686;p89">
              <a:extLst>
                <a:ext uri="{FF2B5EF4-FFF2-40B4-BE49-F238E27FC236}">
                  <a16:creationId xmlns:a16="http://schemas.microsoft.com/office/drawing/2014/main" id="{FF819AF8-934B-4C0A-9F90-6C19CC55BE83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687;p89">
              <a:extLst>
                <a:ext uri="{FF2B5EF4-FFF2-40B4-BE49-F238E27FC236}">
                  <a16:creationId xmlns:a16="http://schemas.microsoft.com/office/drawing/2014/main" id="{3FAB2EB9-1456-49E6-B089-CFBC28EFDDCE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688;p89">
              <a:extLst>
                <a:ext uri="{FF2B5EF4-FFF2-40B4-BE49-F238E27FC236}">
                  <a16:creationId xmlns:a16="http://schemas.microsoft.com/office/drawing/2014/main" id="{0EC53742-39B2-4E01-84E4-D9C9AA32C3A4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689;p89">
              <a:extLst>
                <a:ext uri="{FF2B5EF4-FFF2-40B4-BE49-F238E27FC236}">
                  <a16:creationId xmlns:a16="http://schemas.microsoft.com/office/drawing/2014/main" id="{AE5119B9-86B4-46C5-AFF8-EE14E8E4E6DB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2432;p90">
            <a:extLst>
              <a:ext uri="{FF2B5EF4-FFF2-40B4-BE49-F238E27FC236}">
                <a16:creationId xmlns:a16="http://schemas.microsoft.com/office/drawing/2014/main" id="{3F62581F-D241-4938-AFD6-66B07CC96A25}"/>
              </a:ext>
            </a:extLst>
          </p:cNvPr>
          <p:cNvGrpSpPr/>
          <p:nvPr/>
        </p:nvGrpSpPr>
        <p:grpSpPr>
          <a:xfrm>
            <a:off x="1757601" y="1533945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89" name="Google Shape;12433;p90">
              <a:extLst>
                <a:ext uri="{FF2B5EF4-FFF2-40B4-BE49-F238E27FC236}">
                  <a16:creationId xmlns:a16="http://schemas.microsoft.com/office/drawing/2014/main" id="{96AB158A-9A0E-4F6F-85C2-8E65055DD566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434;p90">
              <a:extLst>
                <a:ext uri="{FF2B5EF4-FFF2-40B4-BE49-F238E27FC236}">
                  <a16:creationId xmlns:a16="http://schemas.microsoft.com/office/drawing/2014/main" id="{D4501F1D-03F6-4C64-8113-0278BBF55D4E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35;p90">
              <a:extLst>
                <a:ext uri="{FF2B5EF4-FFF2-40B4-BE49-F238E27FC236}">
                  <a16:creationId xmlns:a16="http://schemas.microsoft.com/office/drawing/2014/main" id="{39DF0EFC-56B2-430C-8F6E-41593772B8D4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36;p90">
              <a:extLst>
                <a:ext uri="{FF2B5EF4-FFF2-40B4-BE49-F238E27FC236}">
                  <a16:creationId xmlns:a16="http://schemas.microsoft.com/office/drawing/2014/main" id="{CE5187D0-EB42-48B5-AFB2-3A538C14F081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437;p90">
              <a:extLst>
                <a:ext uri="{FF2B5EF4-FFF2-40B4-BE49-F238E27FC236}">
                  <a16:creationId xmlns:a16="http://schemas.microsoft.com/office/drawing/2014/main" id="{79E7D269-C9D8-44E2-9914-4F65EA1230E0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1242;p89">
            <a:extLst>
              <a:ext uri="{FF2B5EF4-FFF2-40B4-BE49-F238E27FC236}">
                <a16:creationId xmlns:a16="http://schemas.microsoft.com/office/drawing/2014/main" id="{35620492-1AA6-4C69-8FF1-8F61AF53E88F}"/>
              </a:ext>
            </a:extLst>
          </p:cNvPr>
          <p:cNvGrpSpPr/>
          <p:nvPr/>
        </p:nvGrpSpPr>
        <p:grpSpPr>
          <a:xfrm>
            <a:off x="4445136" y="1519294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95" name="Google Shape;11243;p89">
              <a:extLst>
                <a:ext uri="{FF2B5EF4-FFF2-40B4-BE49-F238E27FC236}">
                  <a16:creationId xmlns:a16="http://schemas.microsoft.com/office/drawing/2014/main" id="{917D2743-8627-4692-8BAF-247AA86B1C7C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244;p89">
              <a:extLst>
                <a:ext uri="{FF2B5EF4-FFF2-40B4-BE49-F238E27FC236}">
                  <a16:creationId xmlns:a16="http://schemas.microsoft.com/office/drawing/2014/main" id="{85A535B2-02C8-4F02-919F-484D2A8F8E50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245;p89">
              <a:extLst>
                <a:ext uri="{FF2B5EF4-FFF2-40B4-BE49-F238E27FC236}">
                  <a16:creationId xmlns:a16="http://schemas.microsoft.com/office/drawing/2014/main" id="{9AC2E1D5-65E6-47A2-B402-C617C4974980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246;p89">
              <a:extLst>
                <a:ext uri="{FF2B5EF4-FFF2-40B4-BE49-F238E27FC236}">
                  <a16:creationId xmlns:a16="http://schemas.microsoft.com/office/drawing/2014/main" id="{75E7BEE8-1083-41F8-8AD2-5CE3386DF71C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247;p89">
              <a:extLst>
                <a:ext uri="{FF2B5EF4-FFF2-40B4-BE49-F238E27FC236}">
                  <a16:creationId xmlns:a16="http://schemas.microsoft.com/office/drawing/2014/main" id="{BB33CF81-7819-4031-8966-440D60FC0297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248;p89">
              <a:extLst>
                <a:ext uri="{FF2B5EF4-FFF2-40B4-BE49-F238E27FC236}">
                  <a16:creationId xmlns:a16="http://schemas.microsoft.com/office/drawing/2014/main" id="{9866B0CF-4F98-4807-9F35-869A37814412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249;p89">
              <a:extLst>
                <a:ext uri="{FF2B5EF4-FFF2-40B4-BE49-F238E27FC236}">
                  <a16:creationId xmlns:a16="http://schemas.microsoft.com/office/drawing/2014/main" id="{B0274F60-8EF3-42B3-859B-3EA614777995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2858;p91">
            <a:extLst>
              <a:ext uri="{FF2B5EF4-FFF2-40B4-BE49-F238E27FC236}">
                <a16:creationId xmlns:a16="http://schemas.microsoft.com/office/drawing/2014/main" id="{C3625F2C-70DD-481D-BDE9-BD0F520175C8}"/>
              </a:ext>
            </a:extLst>
          </p:cNvPr>
          <p:cNvSpPr/>
          <p:nvPr/>
        </p:nvSpPr>
        <p:spPr>
          <a:xfrm>
            <a:off x="7133832" y="153509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3498;p92">
            <a:extLst>
              <a:ext uri="{FF2B5EF4-FFF2-40B4-BE49-F238E27FC236}">
                <a16:creationId xmlns:a16="http://schemas.microsoft.com/office/drawing/2014/main" id="{28D6ED47-F5C7-413F-B9AA-0CB2BB77F109}"/>
              </a:ext>
            </a:extLst>
          </p:cNvPr>
          <p:cNvGrpSpPr/>
          <p:nvPr/>
        </p:nvGrpSpPr>
        <p:grpSpPr>
          <a:xfrm>
            <a:off x="4445136" y="3298861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04" name="Google Shape;13499;p92">
              <a:extLst>
                <a:ext uri="{FF2B5EF4-FFF2-40B4-BE49-F238E27FC236}">
                  <a16:creationId xmlns:a16="http://schemas.microsoft.com/office/drawing/2014/main" id="{4AA78ED3-F800-476C-9BE7-002D52C5EFE7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500;p92">
              <a:extLst>
                <a:ext uri="{FF2B5EF4-FFF2-40B4-BE49-F238E27FC236}">
                  <a16:creationId xmlns:a16="http://schemas.microsoft.com/office/drawing/2014/main" id="{0BCC31F8-38DC-4EE2-AD83-CDFA42AD2A4E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501;p92">
              <a:extLst>
                <a:ext uri="{FF2B5EF4-FFF2-40B4-BE49-F238E27FC236}">
                  <a16:creationId xmlns:a16="http://schemas.microsoft.com/office/drawing/2014/main" id="{45F17829-DA1C-4395-8DF2-05131B14D90E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502;p92">
              <a:extLst>
                <a:ext uri="{FF2B5EF4-FFF2-40B4-BE49-F238E27FC236}">
                  <a16:creationId xmlns:a16="http://schemas.microsoft.com/office/drawing/2014/main" id="{FD912B68-269F-4DBD-B861-DE1C969138E3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503;p92">
              <a:extLst>
                <a:ext uri="{FF2B5EF4-FFF2-40B4-BE49-F238E27FC236}">
                  <a16:creationId xmlns:a16="http://schemas.microsoft.com/office/drawing/2014/main" id="{DC9A1497-F6C2-4E45-B367-4FD2D1DFB99C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504;p92">
              <a:extLst>
                <a:ext uri="{FF2B5EF4-FFF2-40B4-BE49-F238E27FC236}">
                  <a16:creationId xmlns:a16="http://schemas.microsoft.com/office/drawing/2014/main" id="{944297F8-0C0A-4525-BEED-A8B4B6E60F4E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505;p92">
              <a:extLst>
                <a:ext uri="{FF2B5EF4-FFF2-40B4-BE49-F238E27FC236}">
                  <a16:creationId xmlns:a16="http://schemas.microsoft.com/office/drawing/2014/main" id="{CCF3EDCC-5A15-4973-895E-E772160B45D2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506;p92">
              <a:extLst>
                <a:ext uri="{FF2B5EF4-FFF2-40B4-BE49-F238E27FC236}">
                  <a16:creationId xmlns:a16="http://schemas.microsoft.com/office/drawing/2014/main" id="{78FC486C-A63C-43F6-8CBD-6DE5E65ABD1F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 build="p"/>
      <p:bldP spid="878" grpId="0" build="p"/>
      <p:bldP spid="879" grpId="0" build="p"/>
      <p:bldP spid="880" grpId="0" build="p"/>
      <p:bldP spid="881" grpId="0" build="p"/>
      <p:bldP spid="882" grpId="0" build="p"/>
      <p:bldP spid="884" grpId="0" animBg="1"/>
      <p:bldP spid="893" grpId="0" animBg="1"/>
      <p:bldP spid="912" grpId="0" animBg="1"/>
      <p:bldP spid="918" grpId="0" animBg="1"/>
      <p:bldP spid="925" grpId="0" animBg="1"/>
      <p:bldP spid="934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Book </a:t>
            </a:r>
            <a:r>
              <a:rPr lang="en-US" dirty="0">
                <a:latin typeface="Montserrat Black" panose="020B0604020202020204" charset="0"/>
              </a:rPr>
              <a:t>Preparation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84" name="Google Shape;984;p56"/>
          <p:cNvSpPr txBox="1">
            <a:spLocks noGrp="1"/>
          </p:cNvSpPr>
          <p:nvPr>
            <p:ph type="subTitle" idx="1"/>
          </p:nvPr>
        </p:nvSpPr>
        <p:spPr>
          <a:xfrm>
            <a:off x="720000" y="2622475"/>
            <a:ext cx="23364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Unpacking</a:t>
            </a:r>
            <a:endParaRPr dirty="0"/>
          </a:p>
        </p:txBody>
      </p:sp>
      <p:sp>
        <p:nvSpPr>
          <p:cNvPr id="985" name="Google Shape;985;p56"/>
          <p:cNvSpPr txBox="1">
            <a:spLocks noGrp="1"/>
          </p:cNvSpPr>
          <p:nvPr>
            <p:ph type="subTitle" idx="2"/>
          </p:nvPr>
        </p:nvSpPr>
        <p:spPr>
          <a:xfrm>
            <a:off x="7200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Plans given by the DOT are moved to the naming pile.</a:t>
            </a:r>
            <a:endParaRPr dirty="0"/>
          </a:p>
        </p:txBody>
      </p:sp>
      <p:sp>
        <p:nvSpPr>
          <p:cNvPr id="986" name="Google Shape;986;p56"/>
          <p:cNvSpPr txBox="1">
            <a:spLocks noGrp="1"/>
          </p:cNvSpPr>
          <p:nvPr>
            <p:ph type="subTitle" idx="3"/>
          </p:nvPr>
        </p:nvSpPr>
        <p:spPr>
          <a:xfrm>
            <a:off x="34038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folder is checked for organization and sorted.</a:t>
            </a:r>
            <a:endParaRPr dirty="0"/>
          </a:p>
        </p:txBody>
      </p:sp>
      <p:sp>
        <p:nvSpPr>
          <p:cNvPr id="987" name="Google Shape;987;p56"/>
          <p:cNvSpPr txBox="1">
            <a:spLocks noGrp="1"/>
          </p:cNvSpPr>
          <p:nvPr>
            <p:ph type="subTitle" idx="4"/>
          </p:nvPr>
        </p:nvSpPr>
        <p:spPr>
          <a:xfrm>
            <a:off x="60876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 information is entered into the Database.</a:t>
            </a:r>
            <a:endParaRPr dirty="0"/>
          </a:p>
        </p:txBody>
      </p:sp>
      <p:sp>
        <p:nvSpPr>
          <p:cNvPr id="988" name="Google Shape;988;p56"/>
          <p:cNvSpPr txBox="1">
            <a:spLocks noGrp="1"/>
          </p:cNvSpPr>
          <p:nvPr>
            <p:ph type="subTitle" idx="5"/>
          </p:nvPr>
        </p:nvSpPr>
        <p:spPr>
          <a:xfrm>
            <a:off x="3403800" y="2622475"/>
            <a:ext cx="23364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Sorting</a:t>
            </a:r>
            <a:endParaRPr dirty="0"/>
          </a:p>
        </p:txBody>
      </p:sp>
      <p:sp>
        <p:nvSpPr>
          <p:cNvPr id="989" name="Google Shape;989;p56"/>
          <p:cNvSpPr txBox="1">
            <a:spLocks noGrp="1"/>
          </p:cNvSpPr>
          <p:nvPr>
            <p:ph type="subTitle" idx="6"/>
          </p:nvPr>
        </p:nvSpPr>
        <p:spPr>
          <a:xfrm>
            <a:off x="6087600" y="2622475"/>
            <a:ext cx="23364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File Naming</a:t>
            </a:r>
            <a:endParaRPr dirty="0"/>
          </a:p>
        </p:txBody>
      </p:sp>
      <p:sp>
        <p:nvSpPr>
          <p:cNvPr id="991" name="Google Shape;991;p56"/>
          <p:cNvSpPr/>
          <p:nvPr/>
        </p:nvSpPr>
        <p:spPr>
          <a:xfrm>
            <a:off x="4281903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6"/>
          <p:cNvSpPr/>
          <p:nvPr/>
        </p:nvSpPr>
        <p:spPr>
          <a:xfrm>
            <a:off x="6970596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56"/>
          <p:cNvSpPr/>
          <p:nvPr/>
        </p:nvSpPr>
        <p:spPr>
          <a:xfrm>
            <a:off x="1593200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5" name="Google Shape;1015;p56"/>
          <p:cNvCxnSpPr/>
          <p:nvPr/>
        </p:nvCxnSpPr>
        <p:spPr>
          <a:xfrm>
            <a:off x="8286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6" name="Google Shape;1016;p56"/>
          <p:cNvCxnSpPr/>
          <p:nvPr/>
        </p:nvCxnSpPr>
        <p:spPr>
          <a:xfrm>
            <a:off x="35173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7" name="Google Shape;1017;p56"/>
          <p:cNvCxnSpPr/>
          <p:nvPr/>
        </p:nvCxnSpPr>
        <p:spPr>
          <a:xfrm>
            <a:off x="62060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8" name="Google Shape;1018;p56"/>
          <p:cNvGrpSpPr/>
          <p:nvPr/>
        </p:nvGrpSpPr>
        <p:grpSpPr>
          <a:xfrm>
            <a:off x="514525" y="239562"/>
            <a:ext cx="410950" cy="410925"/>
            <a:chOff x="5275800" y="1597475"/>
            <a:chExt cx="410950" cy="410925"/>
          </a:xfrm>
        </p:grpSpPr>
        <p:sp>
          <p:nvSpPr>
            <p:cNvPr id="1019" name="Google Shape;1019;p5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56"/>
          <p:cNvGrpSpPr/>
          <p:nvPr/>
        </p:nvGrpSpPr>
        <p:grpSpPr>
          <a:xfrm>
            <a:off x="8419020" y="3496236"/>
            <a:ext cx="410950" cy="410925"/>
            <a:chOff x="5275800" y="1597475"/>
            <a:chExt cx="410950" cy="410925"/>
          </a:xfrm>
        </p:grpSpPr>
        <p:sp>
          <p:nvSpPr>
            <p:cNvPr id="1029" name="Google Shape;1029;p5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333;p90">
            <a:extLst>
              <a:ext uri="{FF2B5EF4-FFF2-40B4-BE49-F238E27FC236}">
                <a16:creationId xmlns:a16="http://schemas.microsoft.com/office/drawing/2014/main" id="{973A0B84-CD76-4A95-9E2C-02669BA95562}"/>
              </a:ext>
            </a:extLst>
          </p:cNvPr>
          <p:cNvGrpSpPr/>
          <p:nvPr/>
        </p:nvGrpSpPr>
        <p:grpSpPr>
          <a:xfrm>
            <a:off x="4404801" y="2027880"/>
            <a:ext cx="334398" cy="299953"/>
            <a:chOff x="2411823" y="4303999"/>
            <a:chExt cx="334398" cy="299953"/>
          </a:xfrm>
          <a:solidFill>
            <a:srgbClr val="F3CEB2"/>
          </a:solidFill>
        </p:grpSpPr>
        <p:sp>
          <p:nvSpPr>
            <p:cNvPr id="60" name="Google Shape;12334;p90">
              <a:extLst>
                <a:ext uri="{FF2B5EF4-FFF2-40B4-BE49-F238E27FC236}">
                  <a16:creationId xmlns:a16="http://schemas.microsoft.com/office/drawing/2014/main" id="{CE81C94C-5BCC-46E2-A6B1-9379A8594710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35;p90">
              <a:extLst>
                <a:ext uri="{FF2B5EF4-FFF2-40B4-BE49-F238E27FC236}">
                  <a16:creationId xmlns:a16="http://schemas.microsoft.com/office/drawing/2014/main" id="{F8BD19D6-E335-4683-AE3C-6C7EA13CEA92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36;p90">
              <a:extLst>
                <a:ext uri="{FF2B5EF4-FFF2-40B4-BE49-F238E27FC236}">
                  <a16:creationId xmlns:a16="http://schemas.microsoft.com/office/drawing/2014/main" id="{BFBC6C56-FA68-4F77-AB1D-6F24D8473C22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37;p90">
              <a:extLst>
                <a:ext uri="{FF2B5EF4-FFF2-40B4-BE49-F238E27FC236}">
                  <a16:creationId xmlns:a16="http://schemas.microsoft.com/office/drawing/2014/main" id="{378B889F-007A-408C-9E13-4562C9258C9C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38;p90">
              <a:extLst>
                <a:ext uri="{FF2B5EF4-FFF2-40B4-BE49-F238E27FC236}">
                  <a16:creationId xmlns:a16="http://schemas.microsoft.com/office/drawing/2014/main" id="{F5B154C1-1754-4AFA-BA0A-87DBFA961417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39;p90">
              <a:extLst>
                <a:ext uri="{FF2B5EF4-FFF2-40B4-BE49-F238E27FC236}">
                  <a16:creationId xmlns:a16="http://schemas.microsoft.com/office/drawing/2014/main" id="{36A3B2E5-EAFF-4750-803D-7774DC0563D7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340;p90">
              <a:extLst>
                <a:ext uri="{FF2B5EF4-FFF2-40B4-BE49-F238E27FC236}">
                  <a16:creationId xmlns:a16="http://schemas.microsoft.com/office/drawing/2014/main" id="{F3F4D407-E139-4639-948E-AE4CEBD85BD9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3053;p92">
            <a:extLst>
              <a:ext uri="{FF2B5EF4-FFF2-40B4-BE49-F238E27FC236}">
                <a16:creationId xmlns:a16="http://schemas.microsoft.com/office/drawing/2014/main" id="{576BD337-35BE-499B-8F2E-2F65E9C2F519}"/>
              </a:ext>
            </a:extLst>
          </p:cNvPr>
          <p:cNvGrpSpPr/>
          <p:nvPr/>
        </p:nvGrpSpPr>
        <p:grpSpPr>
          <a:xfrm>
            <a:off x="7590862" y="2195653"/>
            <a:ext cx="253727" cy="251776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68" name="Google Shape;13054;p92">
              <a:extLst>
                <a:ext uri="{FF2B5EF4-FFF2-40B4-BE49-F238E27FC236}">
                  <a16:creationId xmlns:a16="http://schemas.microsoft.com/office/drawing/2014/main" id="{47393BF7-5C87-411C-B551-F7665BB2E85D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55;p92">
              <a:extLst>
                <a:ext uri="{FF2B5EF4-FFF2-40B4-BE49-F238E27FC236}">
                  <a16:creationId xmlns:a16="http://schemas.microsoft.com/office/drawing/2014/main" id="{55EE299C-1D94-407A-B1E7-7AACE1B3D923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56;p92">
              <a:extLst>
                <a:ext uri="{FF2B5EF4-FFF2-40B4-BE49-F238E27FC236}">
                  <a16:creationId xmlns:a16="http://schemas.microsoft.com/office/drawing/2014/main" id="{042C018B-9BB6-41F7-B782-5707420893D0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57;p92">
              <a:extLst>
                <a:ext uri="{FF2B5EF4-FFF2-40B4-BE49-F238E27FC236}">
                  <a16:creationId xmlns:a16="http://schemas.microsoft.com/office/drawing/2014/main" id="{A1F41450-B0EB-4A46-9A35-404C7731528D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58;p92">
              <a:extLst>
                <a:ext uri="{FF2B5EF4-FFF2-40B4-BE49-F238E27FC236}">
                  <a16:creationId xmlns:a16="http://schemas.microsoft.com/office/drawing/2014/main" id="{EEE6D768-8187-4CD2-AA21-9E8A966C8340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59;p92">
              <a:extLst>
                <a:ext uri="{FF2B5EF4-FFF2-40B4-BE49-F238E27FC236}">
                  <a16:creationId xmlns:a16="http://schemas.microsoft.com/office/drawing/2014/main" id="{EE94C712-E1C7-4591-A4C9-227AA58CEC8D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60;p92">
              <a:extLst>
                <a:ext uri="{FF2B5EF4-FFF2-40B4-BE49-F238E27FC236}">
                  <a16:creationId xmlns:a16="http://schemas.microsoft.com/office/drawing/2014/main" id="{38F2A091-289B-4B53-99EF-CF43B38184B5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61;p92">
              <a:extLst>
                <a:ext uri="{FF2B5EF4-FFF2-40B4-BE49-F238E27FC236}">
                  <a16:creationId xmlns:a16="http://schemas.microsoft.com/office/drawing/2014/main" id="{71E8EBCE-AF61-4B08-9E18-EBE3DF78EC19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2;p92">
              <a:extLst>
                <a:ext uri="{FF2B5EF4-FFF2-40B4-BE49-F238E27FC236}">
                  <a16:creationId xmlns:a16="http://schemas.microsoft.com/office/drawing/2014/main" id="{8B03817C-499C-42AE-81AD-5110BA956374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63;p92">
              <a:extLst>
                <a:ext uri="{FF2B5EF4-FFF2-40B4-BE49-F238E27FC236}">
                  <a16:creationId xmlns:a16="http://schemas.microsoft.com/office/drawing/2014/main" id="{79CF7549-C9F7-4060-A9D1-FF45C6A4541F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64;p92">
              <a:extLst>
                <a:ext uri="{FF2B5EF4-FFF2-40B4-BE49-F238E27FC236}">
                  <a16:creationId xmlns:a16="http://schemas.microsoft.com/office/drawing/2014/main" id="{DF9847A5-06A3-4EAC-BDF8-831143666301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2310;p90">
            <a:extLst>
              <a:ext uri="{FF2B5EF4-FFF2-40B4-BE49-F238E27FC236}">
                <a16:creationId xmlns:a16="http://schemas.microsoft.com/office/drawing/2014/main" id="{233A54F0-D0C8-4605-B6D8-BA460E95F73F}"/>
              </a:ext>
            </a:extLst>
          </p:cNvPr>
          <p:cNvGrpSpPr/>
          <p:nvPr/>
        </p:nvGrpSpPr>
        <p:grpSpPr>
          <a:xfrm>
            <a:off x="7104435" y="1994963"/>
            <a:ext cx="301861" cy="332871"/>
            <a:chOff x="1396957" y="4287365"/>
            <a:chExt cx="301861" cy="332871"/>
          </a:xfrm>
          <a:solidFill>
            <a:srgbClr val="F3D57A"/>
          </a:solidFill>
        </p:grpSpPr>
        <p:sp>
          <p:nvSpPr>
            <p:cNvPr id="80" name="Google Shape;12311;p90">
              <a:extLst>
                <a:ext uri="{FF2B5EF4-FFF2-40B4-BE49-F238E27FC236}">
                  <a16:creationId xmlns:a16="http://schemas.microsoft.com/office/drawing/2014/main" id="{998F37D1-896A-4B30-A560-3E1AAA7D8EA6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312;p90">
              <a:extLst>
                <a:ext uri="{FF2B5EF4-FFF2-40B4-BE49-F238E27FC236}">
                  <a16:creationId xmlns:a16="http://schemas.microsoft.com/office/drawing/2014/main" id="{F0A96B7E-B200-4624-A9C1-66534C32D4E2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13;p90">
              <a:extLst>
                <a:ext uri="{FF2B5EF4-FFF2-40B4-BE49-F238E27FC236}">
                  <a16:creationId xmlns:a16="http://schemas.microsoft.com/office/drawing/2014/main" id="{BFA8C1DE-1FEE-4C37-B2D6-6A7F64FFE3F2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314;p90">
              <a:extLst>
                <a:ext uri="{FF2B5EF4-FFF2-40B4-BE49-F238E27FC236}">
                  <a16:creationId xmlns:a16="http://schemas.microsoft.com/office/drawing/2014/main" id="{89197702-C36B-45FD-BFF7-6E40E0B4036D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315;p90">
              <a:extLst>
                <a:ext uri="{FF2B5EF4-FFF2-40B4-BE49-F238E27FC236}">
                  <a16:creationId xmlns:a16="http://schemas.microsoft.com/office/drawing/2014/main" id="{2003CD33-0558-4617-ACC8-C64E84AD59E0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316;p90">
              <a:extLst>
                <a:ext uri="{FF2B5EF4-FFF2-40B4-BE49-F238E27FC236}">
                  <a16:creationId xmlns:a16="http://schemas.microsoft.com/office/drawing/2014/main" id="{9C0D06A8-6C15-4970-9084-BF0288C25D6A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17;p90">
              <a:extLst>
                <a:ext uri="{FF2B5EF4-FFF2-40B4-BE49-F238E27FC236}">
                  <a16:creationId xmlns:a16="http://schemas.microsoft.com/office/drawing/2014/main" id="{E18500E8-E4B6-4622-846B-39E997024D2C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318;p90">
              <a:extLst>
                <a:ext uri="{FF2B5EF4-FFF2-40B4-BE49-F238E27FC236}">
                  <a16:creationId xmlns:a16="http://schemas.microsoft.com/office/drawing/2014/main" id="{7901BC67-ECE0-4C6A-BF43-CFE37EC312BF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319;p90">
              <a:extLst>
                <a:ext uri="{FF2B5EF4-FFF2-40B4-BE49-F238E27FC236}">
                  <a16:creationId xmlns:a16="http://schemas.microsoft.com/office/drawing/2014/main" id="{EDB64D2E-27CD-422F-96D9-074F7BB50A19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20;p90">
              <a:extLst>
                <a:ext uri="{FF2B5EF4-FFF2-40B4-BE49-F238E27FC236}">
                  <a16:creationId xmlns:a16="http://schemas.microsoft.com/office/drawing/2014/main" id="{E393DF82-6C7A-4C41-996A-1D84DDDA0F0F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21;p90">
              <a:extLst>
                <a:ext uri="{FF2B5EF4-FFF2-40B4-BE49-F238E27FC236}">
                  <a16:creationId xmlns:a16="http://schemas.microsoft.com/office/drawing/2014/main" id="{04024F24-F9DB-4D8D-85EB-F84629F5EA47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22;p90">
              <a:extLst>
                <a:ext uri="{FF2B5EF4-FFF2-40B4-BE49-F238E27FC236}">
                  <a16:creationId xmlns:a16="http://schemas.microsoft.com/office/drawing/2014/main" id="{91FACF3C-15CD-4F47-8562-D3767A5EDBAE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23;p90">
              <a:extLst>
                <a:ext uri="{FF2B5EF4-FFF2-40B4-BE49-F238E27FC236}">
                  <a16:creationId xmlns:a16="http://schemas.microsoft.com/office/drawing/2014/main" id="{6A2CF8E2-8C05-4046-B4D7-AFC3166C07D3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324;p90">
              <a:extLst>
                <a:ext uri="{FF2B5EF4-FFF2-40B4-BE49-F238E27FC236}">
                  <a16:creationId xmlns:a16="http://schemas.microsoft.com/office/drawing/2014/main" id="{CA4BCECC-AB9A-4BC0-A910-B02990E4C3A5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325;p90">
              <a:extLst>
                <a:ext uri="{FF2B5EF4-FFF2-40B4-BE49-F238E27FC236}">
                  <a16:creationId xmlns:a16="http://schemas.microsoft.com/office/drawing/2014/main" id="{2BF2C44E-B9C6-4382-B187-B53294661B43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092;p80">
            <a:extLst>
              <a:ext uri="{FF2B5EF4-FFF2-40B4-BE49-F238E27FC236}">
                <a16:creationId xmlns:a16="http://schemas.microsoft.com/office/drawing/2014/main" id="{07534D27-A119-4F72-88FF-A8A4B051C6A8}"/>
              </a:ext>
            </a:extLst>
          </p:cNvPr>
          <p:cNvSpPr/>
          <p:nvPr/>
        </p:nvSpPr>
        <p:spPr>
          <a:xfrm>
            <a:off x="3143743" y="3643311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2092;p80">
            <a:extLst>
              <a:ext uri="{FF2B5EF4-FFF2-40B4-BE49-F238E27FC236}">
                <a16:creationId xmlns:a16="http://schemas.microsoft.com/office/drawing/2014/main" id="{BF144035-18A8-4C32-8016-958178CBAD13}"/>
              </a:ext>
            </a:extLst>
          </p:cNvPr>
          <p:cNvSpPr/>
          <p:nvPr/>
        </p:nvSpPr>
        <p:spPr>
          <a:xfrm>
            <a:off x="5832443" y="3643311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1575;p73">
            <a:extLst>
              <a:ext uri="{FF2B5EF4-FFF2-40B4-BE49-F238E27FC236}">
                <a16:creationId xmlns:a16="http://schemas.microsoft.com/office/drawing/2014/main" id="{5033BEA1-B411-415C-AC09-4D0A64EC6A57}"/>
              </a:ext>
            </a:extLst>
          </p:cNvPr>
          <p:cNvGrpSpPr/>
          <p:nvPr/>
        </p:nvGrpSpPr>
        <p:grpSpPr>
          <a:xfrm>
            <a:off x="1709463" y="1971541"/>
            <a:ext cx="370251" cy="369422"/>
            <a:chOff x="3999975" y="3786100"/>
            <a:chExt cx="345900" cy="345125"/>
          </a:xfrm>
          <a:solidFill>
            <a:srgbClr val="ACD1E5"/>
          </a:solidFill>
        </p:grpSpPr>
        <p:sp>
          <p:nvSpPr>
            <p:cNvPr id="98" name="Google Shape;1576;p73">
              <a:extLst>
                <a:ext uri="{FF2B5EF4-FFF2-40B4-BE49-F238E27FC236}">
                  <a16:creationId xmlns:a16="http://schemas.microsoft.com/office/drawing/2014/main" id="{B8857650-ED78-46B5-9603-B363157E1F27}"/>
                </a:ext>
              </a:extLst>
            </p:cNvPr>
            <p:cNvSpPr/>
            <p:nvPr/>
          </p:nvSpPr>
          <p:spPr>
            <a:xfrm>
              <a:off x="3999975" y="3786100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3647" y="12366"/>
                  </a:moveTo>
                  <a:cubicBezTo>
                    <a:pt x="3912" y="12366"/>
                    <a:pt x="4157" y="12565"/>
                    <a:pt x="4157" y="12874"/>
                  </a:cubicBezTo>
                  <a:cubicBezTo>
                    <a:pt x="4157" y="13184"/>
                    <a:pt x="3940" y="13401"/>
                    <a:pt x="3630" y="13401"/>
                  </a:cubicBezTo>
                  <a:cubicBezTo>
                    <a:pt x="3165" y="13401"/>
                    <a:pt x="2948" y="12843"/>
                    <a:pt x="3258" y="12533"/>
                  </a:cubicBezTo>
                  <a:cubicBezTo>
                    <a:pt x="3373" y="12418"/>
                    <a:pt x="3513" y="12366"/>
                    <a:pt x="3647" y="12366"/>
                  </a:cubicBezTo>
                  <a:close/>
                  <a:moveTo>
                    <a:pt x="11743" y="12366"/>
                  </a:moveTo>
                  <a:cubicBezTo>
                    <a:pt x="12008" y="12366"/>
                    <a:pt x="12253" y="12565"/>
                    <a:pt x="12253" y="12874"/>
                  </a:cubicBezTo>
                  <a:cubicBezTo>
                    <a:pt x="12253" y="13184"/>
                    <a:pt x="12036" y="13401"/>
                    <a:pt x="11757" y="13401"/>
                  </a:cubicBezTo>
                  <a:cubicBezTo>
                    <a:pt x="11292" y="13401"/>
                    <a:pt x="11044" y="12843"/>
                    <a:pt x="11354" y="12533"/>
                  </a:cubicBezTo>
                  <a:cubicBezTo>
                    <a:pt x="11469" y="12418"/>
                    <a:pt x="11609" y="12366"/>
                    <a:pt x="11743" y="12366"/>
                  </a:cubicBezTo>
                  <a:close/>
                  <a:moveTo>
                    <a:pt x="218" y="1"/>
                  </a:moveTo>
                  <a:cubicBezTo>
                    <a:pt x="1" y="32"/>
                    <a:pt x="1" y="311"/>
                    <a:pt x="218" y="373"/>
                  </a:cubicBezTo>
                  <a:lnTo>
                    <a:pt x="1676" y="373"/>
                  </a:lnTo>
                  <a:lnTo>
                    <a:pt x="1676" y="12160"/>
                  </a:lnTo>
                  <a:cubicBezTo>
                    <a:pt x="1676" y="12253"/>
                    <a:pt x="1769" y="12346"/>
                    <a:pt x="1862" y="12346"/>
                  </a:cubicBezTo>
                  <a:lnTo>
                    <a:pt x="2886" y="12346"/>
                  </a:lnTo>
                  <a:cubicBezTo>
                    <a:pt x="2451" y="12967"/>
                    <a:pt x="2886" y="13804"/>
                    <a:pt x="3630" y="13804"/>
                  </a:cubicBezTo>
                  <a:cubicBezTo>
                    <a:pt x="4374" y="13804"/>
                    <a:pt x="4809" y="12967"/>
                    <a:pt x="4405" y="12346"/>
                  </a:cubicBezTo>
                  <a:lnTo>
                    <a:pt x="10982" y="12346"/>
                  </a:lnTo>
                  <a:cubicBezTo>
                    <a:pt x="10578" y="12967"/>
                    <a:pt x="11013" y="13804"/>
                    <a:pt x="11757" y="13804"/>
                  </a:cubicBezTo>
                  <a:cubicBezTo>
                    <a:pt x="12502" y="13804"/>
                    <a:pt x="12936" y="12967"/>
                    <a:pt x="12502" y="12346"/>
                  </a:cubicBezTo>
                  <a:lnTo>
                    <a:pt x="13649" y="12346"/>
                  </a:lnTo>
                  <a:cubicBezTo>
                    <a:pt x="13835" y="12284"/>
                    <a:pt x="13835" y="12036"/>
                    <a:pt x="13649" y="11974"/>
                  </a:cubicBezTo>
                  <a:lnTo>
                    <a:pt x="2079" y="11974"/>
                  </a:lnTo>
                  <a:lnTo>
                    <a:pt x="2079" y="187"/>
                  </a:lnTo>
                  <a:cubicBezTo>
                    <a:pt x="2079" y="63"/>
                    <a:pt x="1986" y="1"/>
                    <a:pt x="18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77;p73">
              <a:extLst>
                <a:ext uri="{FF2B5EF4-FFF2-40B4-BE49-F238E27FC236}">
                  <a16:creationId xmlns:a16="http://schemas.microsoft.com/office/drawing/2014/main" id="{9F0085AB-51DB-40D9-946E-C97B7FF78C21}"/>
                </a:ext>
              </a:extLst>
            </p:cNvPr>
            <p:cNvSpPr/>
            <p:nvPr/>
          </p:nvSpPr>
          <p:spPr>
            <a:xfrm>
              <a:off x="4070550" y="3946625"/>
              <a:ext cx="117900" cy="117900"/>
            </a:xfrm>
            <a:custGeom>
              <a:avLst/>
              <a:gdLst/>
              <a:ahLst/>
              <a:cxnLst/>
              <a:rect l="l" t="t" r="r" b="b"/>
              <a:pathLst>
                <a:path w="4716" h="4716" extrusionOk="0">
                  <a:moveTo>
                    <a:pt x="1614" y="404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404"/>
                  </a:lnTo>
                  <a:close/>
                  <a:moveTo>
                    <a:pt x="4312" y="404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404"/>
                  </a:lnTo>
                  <a:close/>
                  <a:moveTo>
                    <a:pt x="2699" y="404"/>
                  </a:moveTo>
                  <a:lnTo>
                    <a:pt x="2699" y="1459"/>
                  </a:lnTo>
                  <a:lnTo>
                    <a:pt x="2017" y="1459"/>
                  </a:lnTo>
                  <a:lnTo>
                    <a:pt x="2017" y="404"/>
                  </a:lnTo>
                  <a:close/>
                  <a:moveTo>
                    <a:pt x="4312" y="1180"/>
                  </a:moveTo>
                  <a:lnTo>
                    <a:pt x="4312" y="4343"/>
                  </a:ln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885" y="1862"/>
                  </a:lnTo>
                  <a:cubicBezTo>
                    <a:pt x="3009" y="1862"/>
                    <a:pt x="3102" y="1769"/>
                    <a:pt x="3102" y="1676"/>
                  </a:cubicBezTo>
                  <a:lnTo>
                    <a:pt x="3102" y="1180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63" y="4716"/>
                    <a:pt x="187" y="4716"/>
                  </a:cubicBezTo>
                  <a:lnTo>
                    <a:pt x="4529" y="4716"/>
                  </a:lnTo>
                  <a:cubicBezTo>
                    <a:pt x="4622" y="4716"/>
                    <a:pt x="4715" y="4623"/>
                    <a:pt x="4715" y="4530"/>
                  </a:cubicBezTo>
                  <a:lnTo>
                    <a:pt x="4715" y="187"/>
                  </a:lnTo>
                  <a:cubicBezTo>
                    <a:pt x="4715" y="94"/>
                    <a:pt x="4622" y="1"/>
                    <a:pt x="45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78;p73">
              <a:extLst>
                <a:ext uri="{FF2B5EF4-FFF2-40B4-BE49-F238E27FC236}">
                  <a16:creationId xmlns:a16="http://schemas.microsoft.com/office/drawing/2014/main" id="{EF7EB7A2-4A2A-4609-A6BD-47626E3FAB28}"/>
                </a:ext>
              </a:extLst>
            </p:cNvPr>
            <p:cNvSpPr/>
            <p:nvPr/>
          </p:nvSpPr>
          <p:spPr>
            <a:xfrm>
              <a:off x="4138025" y="40265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9"/>
                    <a:pt x="0" y="218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218"/>
                  </a:lnTo>
                  <a:cubicBezTo>
                    <a:pt x="403" y="99"/>
                    <a:pt x="318" y="9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79;p73">
              <a:extLst>
                <a:ext uri="{FF2B5EF4-FFF2-40B4-BE49-F238E27FC236}">
                  <a16:creationId xmlns:a16="http://schemas.microsoft.com/office/drawing/2014/main" id="{6C4442D4-4EFA-42D6-B520-D68E155CEF69}"/>
                </a:ext>
              </a:extLst>
            </p:cNvPr>
            <p:cNvSpPr/>
            <p:nvPr/>
          </p:nvSpPr>
          <p:spPr>
            <a:xfrm>
              <a:off x="4158950" y="4026500"/>
              <a:ext cx="10100" cy="18825"/>
            </a:xfrm>
            <a:custGeom>
              <a:avLst/>
              <a:gdLst/>
              <a:ahLst/>
              <a:cxnLst/>
              <a:rect l="l" t="t" r="r" b="b"/>
              <a:pathLst>
                <a:path w="404" h="753" extrusionOk="0">
                  <a:moveTo>
                    <a:pt x="187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3" y="1"/>
                    <a:pt x="218" y="1"/>
                  </a:cubicBezTo>
                  <a:close/>
                  <a:moveTo>
                    <a:pt x="202" y="1"/>
                  </a:moveTo>
                  <a:cubicBezTo>
                    <a:pt x="86" y="9"/>
                    <a:pt x="1" y="99"/>
                    <a:pt x="1" y="218"/>
                  </a:cubicBezTo>
                  <a:lnTo>
                    <a:pt x="1" y="590"/>
                  </a:lnTo>
                  <a:cubicBezTo>
                    <a:pt x="32" y="699"/>
                    <a:pt x="117" y="753"/>
                    <a:pt x="202" y="753"/>
                  </a:cubicBezTo>
                  <a:cubicBezTo>
                    <a:pt x="288" y="753"/>
                    <a:pt x="373" y="699"/>
                    <a:pt x="404" y="590"/>
                  </a:cubicBezTo>
                  <a:lnTo>
                    <a:pt x="404" y="218"/>
                  </a:lnTo>
                  <a:cubicBezTo>
                    <a:pt x="404" y="99"/>
                    <a:pt x="319" y="9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80;p73">
              <a:extLst>
                <a:ext uri="{FF2B5EF4-FFF2-40B4-BE49-F238E27FC236}">
                  <a16:creationId xmlns:a16="http://schemas.microsoft.com/office/drawing/2014/main" id="{6D46E981-798D-4E27-8D60-AC2575363B35}"/>
                </a:ext>
              </a:extLst>
            </p:cNvPr>
            <p:cNvSpPr/>
            <p:nvPr/>
          </p:nvSpPr>
          <p:spPr>
            <a:xfrm>
              <a:off x="4197725" y="3946625"/>
              <a:ext cx="118675" cy="117900"/>
            </a:xfrm>
            <a:custGeom>
              <a:avLst/>
              <a:gdLst/>
              <a:ahLst/>
              <a:cxnLst/>
              <a:rect l="l" t="t" r="r" b="b"/>
              <a:pathLst>
                <a:path w="4747" h="4716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43" y="373"/>
                  </a:moveTo>
                  <a:lnTo>
                    <a:pt x="4343" y="776"/>
                  </a:lnTo>
                  <a:lnTo>
                    <a:pt x="3134" y="776"/>
                  </a:lnTo>
                  <a:lnTo>
                    <a:pt x="3134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218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94" y="4716"/>
                    <a:pt x="218" y="4716"/>
                  </a:cubicBezTo>
                  <a:lnTo>
                    <a:pt x="652" y="4716"/>
                  </a:lnTo>
                  <a:cubicBezTo>
                    <a:pt x="838" y="4685"/>
                    <a:pt x="838" y="4406"/>
                    <a:pt x="652" y="4343"/>
                  </a:cubicBez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31" y="1862"/>
                  </a:cubicBezTo>
                  <a:lnTo>
                    <a:pt x="2916" y="1862"/>
                  </a:lnTo>
                  <a:cubicBezTo>
                    <a:pt x="3041" y="1862"/>
                    <a:pt x="3134" y="1769"/>
                    <a:pt x="3134" y="1676"/>
                  </a:cubicBezTo>
                  <a:lnTo>
                    <a:pt x="3134" y="1180"/>
                  </a:lnTo>
                  <a:lnTo>
                    <a:pt x="4343" y="1180"/>
                  </a:lnTo>
                  <a:lnTo>
                    <a:pt x="4343" y="4343"/>
                  </a:lnTo>
                  <a:lnTo>
                    <a:pt x="1552" y="4343"/>
                  </a:lnTo>
                  <a:cubicBezTo>
                    <a:pt x="1334" y="4406"/>
                    <a:pt x="1334" y="4685"/>
                    <a:pt x="1552" y="4716"/>
                  </a:cubicBezTo>
                  <a:lnTo>
                    <a:pt x="4529" y="4716"/>
                  </a:lnTo>
                  <a:cubicBezTo>
                    <a:pt x="4654" y="4716"/>
                    <a:pt x="4747" y="4623"/>
                    <a:pt x="4747" y="4530"/>
                  </a:cubicBezTo>
                  <a:lnTo>
                    <a:pt x="4747" y="187"/>
                  </a:lnTo>
                  <a:cubicBezTo>
                    <a:pt x="4747" y="94"/>
                    <a:pt x="4654" y="1"/>
                    <a:pt x="45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81;p73">
              <a:extLst>
                <a:ext uri="{FF2B5EF4-FFF2-40B4-BE49-F238E27FC236}">
                  <a16:creationId xmlns:a16="http://schemas.microsoft.com/office/drawing/2014/main" id="{00162E5B-5D7C-4F1D-B9C4-010539C9F111}"/>
                </a:ext>
              </a:extLst>
            </p:cNvPr>
            <p:cNvSpPr/>
            <p:nvPr/>
          </p:nvSpPr>
          <p:spPr>
            <a:xfrm>
              <a:off x="4265975" y="4027875"/>
              <a:ext cx="10100" cy="17450"/>
            </a:xfrm>
            <a:custGeom>
              <a:avLst/>
              <a:gdLst/>
              <a:ahLst/>
              <a:cxnLst/>
              <a:rect l="l" t="t" r="r" b="b"/>
              <a:pathLst>
                <a:path w="404" h="698" extrusionOk="0">
                  <a:moveTo>
                    <a:pt x="202" y="0"/>
                  </a:moveTo>
                  <a:cubicBezTo>
                    <a:pt x="117" y="0"/>
                    <a:pt x="31" y="54"/>
                    <a:pt x="0" y="163"/>
                  </a:cubicBezTo>
                  <a:lnTo>
                    <a:pt x="0" y="535"/>
                  </a:lnTo>
                  <a:cubicBezTo>
                    <a:pt x="31" y="644"/>
                    <a:pt x="117" y="698"/>
                    <a:pt x="202" y="698"/>
                  </a:cubicBezTo>
                  <a:cubicBezTo>
                    <a:pt x="287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7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82;p73">
              <a:extLst>
                <a:ext uri="{FF2B5EF4-FFF2-40B4-BE49-F238E27FC236}">
                  <a16:creationId xmlns:a16="http://schemas.microsoft.com/office/drawing/2014/main" id="{14842CE9-3C47-4668-9F31-99796FE2E83D}"/>
                </a:ext>
              </a:extLst>
            </p:cNvPr>
            <p:cNvSpPr/>
            <p:nvPr/>
          </p:nvSpPr>
          <p:spPr>
            <a:xfrm>
              <a:off x="4286125" y="4027875"/>
              <a:ext cx="10125" cy="17450"/>
            </a:xfrm>
            <a:custGeom>
              <a:avLst/>
              <a:gdLst/>
              <a:ahLst/>
              <a:cxnLst/>
              <a:rect l="l" t="t" r="r" b="b"/>
              <a:pathLst>
                <a:path w="405" h="698" extrusionOk="0">
                  <a:moveTo>
                    <a:pt x="202" y="0"/>
                  </a:moveTo>
                  <a:cubicBezTo>
                    <a:pt x="117" y="0"/>
                    <a:pt x="32" y="54"/>
                    <a:pt x="1" y="163"/>
                  </a:cubicBezTo>
                  <a:lnTo>
                    <a:pt x="1" y="535"/>
                  </a:lnTo>
                  <a:cubicBezTo>
                    <a:pt x="32" y="644"/>
                    <a:pt x="117" y="698"/>
                    <a:pt x="202" y="698"/>
                  </a:cubicBezTo>
                  <a:cubicBezTo>
                    <a:pt x="288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8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83;p73">
              <a:extLst>
                <a:ext uri="{FF2B5EF4-FFF2-40B4-BE49-F238E27FC236}">
                  <a16:creationId xmlns:a16="http://schemas.microsoft.com/office/drawing/2014/main" id="{F0D52D74-DCD0-497D-84E5-B9AEF421C277}"/>
                </a:ext>
              </a:extLst>
            </p:cNvPr>
            <p:cNvSpPr/>
            <p:nvPr/>
          </p:nvSpPr>
          <p:spPr>
            <a:xfrm>
              <a:off x="4070550" y="3820225"/>
              <a:ext cx="117900" cy="118675"/>
            </a:xfrm>
            <a:custGeom>
              <a:avLst/>
              <a:gdLst/>
              <a:ahLst/>
              <a:cxnLst/>
              <a:rect l="l" t="t" r="r" b="b"/>
              <a:pathLst>
                <a:path w="4716" h="4747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12" y="373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218"/>
                  </a:cubicBezTo>
                  <a:lnTo>
                    <a:pt x="1" y="4529"/>
                  </a:lnTo>
                  <a:cubicBezTo>
                    <a:pt x="1" y="4654"/>
                    <a:pt x="63" y="4747"/>
                    <a:pt x="187" y="4747"/>
                  </a:cubicBezTo>
                  <a:lnTo>
                    <a:pt x="187" y="4716"/>
                  </a:lnTo>
                  <a:lnTo>
                    <a:pt x="4529" y="4716"/>
                  </a:lnTo>
                  <a:cubicBezTo>
                    <a:pt x="4622" y="4716"/>
                    <a:pt x="4715" y="4623"/>
                    <a:pt x="4715" y="4529"/>
                  </a:cubicBezTo>
                  <a:lnTo>
                    <a:pt x="4715" y="3506"/>
                  </a:lnTo>
                  <a:cubicBezTo>
                    <a:pt x="4684" y="3413"/>
                    <a:pt x="4599" y="3366"/>
                    <a:pt x="4518" y="3366"/>
                  </a:cubicBezTo>
                  <a:cubicBezTo>
                    <a:pt x="4436" y="3366"/>
                    <a:pt x="4359" y="3413"/>
                    <a:pt x="4343" y="3506"/>
                  </a:cubicBezTo>
                  <a:lnTo>
                    <a:pt x="4343" y="4312"/>
                  </a:lnTo>
                  <a:lnTo>
                    <a:pt x="404" y="4312"/>
                  </a:lnTo>
                  <a:lnTo>
                    <a:pt x="404" y="1179"/>
                  </a:lnTo>
                  <a:lnTo>
                    <a:pt x="1614" y="1179"/>
                  </a:lnTo>
                  <a:lnTo>
                    <a:pt x="1614" y="1645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916" y="1862"/>
                  </a:lnTo>
                  <a:cubicBezTo>
                    <a:pt x="3009" y="1862"/>
                    <a:pt x="3102" y="1769"/>
                    <a:pt x="3102" y="1645"/>
                  </a:cubicBezTo>
                  <a:lnTo>
                    <a:pt x="3102" y="1179"/>
                  </a:lnTo>
                  <a:lnTo>
                    <a:pt x="4312" y="1179"/>
                  </a:lnTo>
                  <a:lnTo>
                    <a:pt x="4312" y="2606"/>
                  </a:lnTo>
                  <a:cubicBezTo>
                    <a:pt x="4343" y="2715"/>
                    <a:pt x="4429" y="2769"/>
                    <a:pt x="4514" y="2769"/>
                  </a:cubicBezTo>
                  <a:cubicBezTo>
                    <a:pt x="4599" y="2769"/>
                    <a:pt x="4684" y="2715"/>
                    <a:pt x="4715" y="2606"/>
                  </a:cubicBezTo>
                  <a:lnTo>
                    <a:pt x="4715" y="218"/>
                  </a:lnTo>
                  <a:cubicBezTo>
                    <a:pt x="4715" y="94"/>
                    <a:pt x="4622" y="1"/>
                    <a:pt x="4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84;p73">
              <a:extLst>
                <a:ext uri="{FF2B5EF4-FFF2-40B4-BE49-F238E27FC236}">
                  <a16:creationId xmlns:a16="http://schemas.microsoft.com/office/drawing/2014/main" id="{E0D98692-45A4-42C6-9912-EE0073152C48}"/>
                </a:ext>
              </a:extLst>
            </p:cNvPr>
            <p:cNvSpPr/>
            <p:nvPr/>
          </p:nvSpPr>
          <p:spPr>
            <a:xfrm>
              <a:off x="4138025" y="39001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8"/>
                    <a:pt x="0" y="187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187"/>
                  </a:lnTo>
                  <a:cubicBezTo>
                    <a:pt x="403" y="98"/>
                    <a:pt x="318" y="9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85;p73">
              <a:extLst>
                <a:ext uri="{FF2B5EF4-FFF2-40B4-BE49-F238E27FC236}">
                  <a16:creationId xmlns:a16="http://schemas.microsoft.com/office/drawing/2014/main" id="{30F2E7A2-D90E-41E4-8110-068D727431CF}"/>
                </a:ext>
              </a:extLst>
            </p:cNvPr>
            <p:cNvSpPr/>
            <p:nvPr/>
          </p:nvSpPr>
          <p:spPr>
            <a:xfrm>
              <a:off x="4158950" y="3901450"/>
              <a:ext cx="9325" cy="16900"/>
            </a:xfrm>
            <a:custGeom>
              <a:avLst/>
              <a:gdLst/>
              <a:ahLst/>
              <a:cxnLst/>
              <a:rect l="l" t="t" r="r" b="b"/>
              <a:pathLst>
                <a:path w="373" h="676" extrusionOk="0">
                  <a:moveTo>
                    <a:pt x="175" y="1"/>
                  </a:moveTo>
                  <a:cubicBezTo>
                    <a:pt x="94" y="1"/>
                    <a:pt x="16" y="55"/>
                    <a:pt x="1" y="164"/>
                  </a:cubicBezTo>
                  <a:lnTo>
                    <a:pt x="1" y="536"/>
                  </a:lnTo>
                  <a:cubicBezTo>
                    <a:pt x="16" y="629"/>
                    <a:pt x="94" y="676"/>
                    <a:pt x="175" y="676"/>
                  </a:cubicBezTo>
                  <a:cubicBezTo>
                    <a:pt x="257" y="676"/>
                    <a:pt x="342" y="629"/>
                    <a:pt x="373" y="536"/>
                  </a:cubicBezTo>
                  <a:lnTo>
                    <a:pt x="373" y="164"/>
                  </a:lnTo>
                  <a:cubicBezTo>
                    <a:pt x="342" y="55"/>
                    <a:pt x="257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11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" grpId="0" build="p"/>
      <p:bldP spid="985" grpId="0" build="p"/>
      <p:bldP spid="986" grpId="0" build="p"/>
      <p:bldP spid="987" grpId="0" build="p"/>
      <p:bldP spid="988" grpId="0" build="p"/>
      <p:bldP spid="989" grpId="0" build="p"/>
      <p:bldP spid="991" grpId="0" animBg="1"/>
      <p:bldP spid="1003" grpId="0" animBg="1"/>
      <p:bldP spid="1010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Book </a:t>
            </a:r>
            <a:r>
              <a:rPr lang="en-US" dirty="0">
                <a:latin typeface="Montserrat Black" panose="020B0604020202020204" charset="0"/>
              </a:rPr>
              <a:t>Scanning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01" name="Google Shape;1401;p70"/>
          <p:cNvSpPr txBox="1"/>
          <p:nvPr/>
        </p:nvSpPr>
        <p:spPr>
          <a:xfrm>
            <a:off x="720000" y="21117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Scanner is cleaned and set up.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2" name="Google Shape;1402;p70"/>
          <p:cNvSpPr txBox="1"/>
          <p:nvPr/>
        </p:nvSpPr>
        <p:spPr>
          <a:xfrm>
            <a:off x="720000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cleaned and repaired as needed.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3" name="Google Shape;1403;p70"/>
          <p:cNvSpPr txBox="1"/>
          <p:nvPr/>
        </p:nvSpPr>
        <p:spPr>
          <a:xfrm>
            <a:off x="6260927" y="2111759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original scans are relocated to the network drive.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4" name="Google Shape;1404;p70"/>
          <p:cNvSpPr txBox="1"/>
          <p:nvPr/>
        </p:nvSpPr>
        <p:spPr>
          <a:xfrm>
            <a:off x="6260927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sheet is scanned and checked for errors.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5" name="Google Shape;1405;p70"/>
          <p:cNvSpPr/>
          <p:nvPr/>
        </p:nvSpPr>
        <p:spPr>
          <a:xfrm rot="-7196136">
            <a:off x="3190512" y="1480496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70"/>
          <p:cNvSpPr/>
          <p:nvPr/>
        </p:nvSpPr>
        <p:spPr>
          <a:xfrm rot="-1803757">
            <a:off x="3192204" y="1478563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7" name="Google Shape;1407;p70"/>
          <p:cNvSpPr/>
          <p:nvPr/>
        </p:nvSpPr>
        <p:spPr>
          <a:xfrm rot="3603864">
            <a:off x="3194323" y="1480469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70"/>
          <p:cNvSpPr/>
          <p:nvPr/>
        </p:nvSpPr>
        <p:spPr>
          <a:xfrm rot="8996243">
            <a:off x="3194917" y="1478924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" name="Google Shape;1409;p70"/>
          <p:cNvGrpSpPr/>
          <p:nvPr/>
        </p:nvGrpSpPr>
        <p:grpSpPr>
          <a:xfrm rot="5400000">
            <a:off x="5374015" y="2568454"/>
            <a:ext cx="582532" cy="581532"/>
            <a:chOff x="1967628" y="812211"/>
            <a:chExt cx="588000" cy="588000"/>
          </a:xfrm>
        </p:grpSpPr>
        <p:sp>
          <p:nvSpPr>
            <p:cNvPr id="1410" name="Google Shape;1410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70"/>
          <p:cNvGrpSpPr/>
          <p:nvPr/>
        </p:nvGrpSpPr>
        <p:grpSpPr>
          <a:xfrm rot="10800000">
            <a:off x="4283205" y="3662747"/>
            <a:ext cx="581062" cy="583002"/>
            <a:chOff x="1967628" y="812211"/>
            <a:chExt cx="588000" cy="588000"/>
          </a:xfrm>
        </p:grpSpPr>
        <p:sp>
          <p:nvSpPr>
            <p:cNvPr id="1413" name="Google Shape;1413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70"/>
          <p:cNvGrpSpPr/>
          <p:nvPr/>
        </p:nvGrpSpPr>
        <p:grpSpPr>
          <a:xfrm rot="-5400000">
            <a:off x="3188949" y="2571068"/>
            <a:ext cx="582532" cy="581532"/>
            <a:chOff x="1967628" y="812211"/>
            <a:chExt cx="588000" cy="588000"/>
          </a:xfrm>
        </p:grpSpPr>
        <p:sp>
          <p:nvSpPr>
            <p:cNvPr id="1416" name="Google Shape;1416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70"/>
          <p:cNvSpPr txBox="1"/>
          <p:nvPr/>
        </p:nvSpPr>
        <p:spPr>
          <a:xfrm>
            <a:off x="3224065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9" name="Google Shape;1419;p70"/>
          <p:cNvSpPr txBox="1"/>
          <p:nvPr/>
        </p:nvSpPr>
        <p:spPr>
          <a:xfrm>
            <a:off x="4337790" y="37441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20" name="Google Shape;1420;p70"/>
          <p:cNvSpPr txBox="1"/>
          <p:nvPr/>
        </p:nvSpPr>
        <p:spPr>
          <a:xfrm>
            <a:off x="5414181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21" name="Google Shape;1421;p70"/>
          <p:cNvGrpSpPr/>
          <p:nvPr/>
        </p:nvGrpSpPr>
        <p:grpSpPr>
          <a:xfrm>
            <a:off x="4264158" y="1474335"/>
            <a:ext cx="581062" cy="583061"/>
            <a:chOff x="1967628" y="812211"/>
            <a:chExt cx="588000" cy="588000"/>
          </a:xfrm>
        </p:grpSpPr>
        <p:sp>
          <p:nvSpPr>
            <p:cNvPr id="1422" name="Google Shape;1422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70"/>
          <p:cNvSpPr txBox="1"/>
          <p:nvPr/>
        </p:nvSpPr>
        <p:spPr>
          <a:xfrm>
            <a:off x="4337790" y="1547560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25" name="Google Shape;1425;p70"/>
          <p:cNvCxnSpPr>
            <a:stCxn id="1420" idx="3"/>
            <a:endCxn id="1404" idx="1"/>
          </p:cNvCxnSpPr>
          <p:nvPr/>
        </p:nvCxnSpPr>
        <p:spPr>
          <a:xfrm>
            <a:off x="5918781" y="2781536"/>
            <a:ext cx="342146" cy="13840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6" name="Google Shape;1426;p70"/>
          <p:cNvCxnSpPr>
            <a:stCxn id="1418" idx="1"/>
            <a:endCxn id="1401" idx="3"/>
          </p:cNvCxnSpPr>
          <p:nvPr/>
        </p:nvCxnSpPr>
        <p:spPr>
          <a:xfrm rot="10800000">
            <a:off x="3024565" y="2397536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7" name="Google Shape;1427;p70"/>
          <p:cNvCxnSpPr>
            <a:cxnSpLocks/>
            <a:stCxn id="1419" idx="1"/>
            <a:endCxn id="1402" idx="3"/>
          </p:cNvCxnSpPr>
          <p:nvPr/>
        </p:nvCxnSpPr>
        <p:spPr>
          <a:xfrm flipH="1">
            <a:off x="3024690" y="3876601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8" name="Google Shape;1428;p70"/>
          <p:cNvCxnSpPr>
            <a:cxnSpLocks/>
            <a:stCxn id="1424" idx="3"/>
            <a:endCxn id="1403" idx="1"/>
          </p:cNvCxnSpPr>
          <p:nvPr/>
        </p:nvCxnSpPr>
        <p:spPr>
          <a:xfrm>
            <a:off x="4842390" y="1680010"/>
            <a:ext cx="1418537" cy="717649"/>
          </a:xfrm>
          <a:prstGeom prst="bentConnector3">
            <a:avLst>
              <a:gd name="adj1" fmla="val 3083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30" name="Google Shape;1430;p70"/>
          <p:cNvSpPr/>
          <p:nvPr/>
        </p:nvSpPr>
        <p:spPr>
          <a:xfrm>
            <a:off x="836021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70"/>
          <p:cNvSpPr/>
          <p:nvPr/>
        </p:nvSpPr>
        <p:spPr>
          <a:xfrm>
            <a:off x="7750048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70"/>
          <p:cNvSpPr/>
          <p:nvPr/>
        </p:nvSpPr>
        <p:spPr>
          <a:xfrm>
            <a:off x="836021" y="32574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" name="Google Shape;1450;p70"/>
          <p:cNvGrpSpPr/>
          <p:nvPr/>
        </p:nvGrpSpPr>
        <p:grpSpPr>
          <a:xfrm>
            <a:off x="7750048" y="3257420"/>
            <a:ext cx="580200" cy="651600"/>
            <a:chOff x="7849600" y="3257420"/>
            <a:chExt cx="580200" cy="651600"/>
          </a:xfrm>
        </p:grpSpPr>
        <p:sp>
          <p:nvSpPr>
            <p:cNvPr id="1452" name="Google Shape;1452;p70"/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3092;p92">
            <a:extLst>
              <a:ext uri="{FF2B5EF4-FFF2-40B4-BE49-F238E27FC236}">
                <a16:creationId xmlns:a16="http://schemas.microsoft.com/office/drawing/2014/main" id="{54591AE2-2BA9-4911-9D63-11D19EEFC3FE}"/>
              </a:ext>
            </a:extLst>
          </p:cNvPr>
          <p:cNvGrpSpPr/>
          <p:nvPr/>
        </p:nvGrpSpPr>
        <p:grpSpPr>
          <a:xfrm>
            <a:off x="938935" y="1674603"/>
            <a:ext cx="362321" cy="364231"/>
            <a:chOff x="6069423" y="2891892"/>
            <a:chExt cx="362321" cy="364231"/>
          </a:xfrm>
          <a:solidFill>
            <a:srgbClr val="ADD2E5"/>
          </a:solidFill>
        </p:grpSpPr>
        <p:sp>
          <p:nvSpPr>
            <p:cNvPr id="71" name="Google Shape;13093;p92">
              <a:extLst>
                <a:ext uri="{FF2B5EF4-FFF2-40B4-BE49-F238E27FC236}">
                  <a16:creationId xmlns:a16="http://schemas.microsoft.com/office/drawing/2014/main" id="{06915360-08B3-4076-B345-F67C03A106A6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94;p92">
              <a:extLst>
                <a:ext uri="{FF2B5EF4-FFF2-40B4-BE49-F238E27FC236}">
                  <a16:creationId xmlns:a16="http://schemas.microsoft.com/office/drawing/2014/main" id="{8A5173F0-9B7D-4CCC-9D80-806AE0F304A0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95;p92">
              <a:extLst>
                <a:ext uri="{FF2B5EF4-FFF2-40B4-BE49-F238E27FC236}">
                  <a16:creationId xmlns:a16="http://schemas.microsoft.com/office/drawing/2014/main" id="{24DBED5E-1162-495E-A403-4BA52A768F85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96;p92">
              <a:extLst>
                <a:ext uri="{FF2B5EF4-FFF2-40B4-BE49-F238E27FC236}">
                  <a16:creationId xmlns:a16="http://schemas.microsoft.com/office/drawing/2014/main" id="{345B42AD-1E29-4D4E-A710-E620C5A7A1E2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97;p92">
              <a:extLst>
                <a:ext uri="{FF2B5EF4-FFF2-40B4-BE49-F238E27FC236}">
                  <a16:creationId xmlns:a16="http://schemas.microsoft.com/office/drawing/2014/main" id="{72737717-FFD4-4580-8878-82EC6D07870C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98;p92">
              <a:extLst>
                <a:ext uri="{FF2B5EF4-FFF2-40B4-BE49-F238E27FC236}">
                  <a16:creationId xmlns:a16="http://schemas.microsoft.com/office/drawing/2014/main" id="{0FADCDB1-7844-45D9-9798-CD1AB4834E6A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1929;p90">
            <a:extLst>
              <a:ext uri="{FF2B5EF4-FFF2-40B4-BE49-F238E27FC236}">
                <a16:creationId xmlns:a16="http://schemas.microsoft.com/office/drawing/2014/main" id="{C3052719-0C74-4BAE-ACB8-DC48756A13D8}"/>
              </a:ext>
            </a:extLst>
          </p:cNvPr>
          <p:cNvGrpSpPr/>
          <p:nvPr/>
        </p:nvGrpSpPr>
        <p:grpSpPr>
          <a:xfrm>
            <a:off x="938049" y="3476863"/>
            <a:ext cx="374154" cy="284050"/>
            <a:chOff x="3963652" y="1999759"/>
            <a:chExt cx="374154" cy="284050"/>
          </a:xfrm>
          <a:solidFill>
            <a:srgbClr val="D1E7B6"/>
          </a:solidFill>
        </p:grpSpPr>
        <p:sp>
          <p:nvSpPr>
            <p:cNvPr id="78" name="Google Shape;11930;p90">
              <a:extLst>
                <a:ext uri="{FF2B5EF4-FFF2-40B4-BE49-F238E27FC236}">
                  <a16:creationId xmlns:a16="http://schemas.microsoft.com/office/drawing/2014/main" id="{5E692C74-768D-4228-A1A9-16E90F6DB6E4}"/>
                </a:ext>
              </a:extLst>
            </p:cNvPr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31;p90">
              <a:extLst>
                <a:ext uri="{FF2B5EF4-FFF2-40B4-BE49-F238E27FC236}">
                  <a16:creationId xmlns:a16="http://schemas.microsoft.com/office/drawing/2014/main" id="{7B67CDF8-514D-4E8B-A9C3-D618833EE907}"/>
                </a:ext>
              </a:extLst>
            </p:cNvPr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932;p90">
              <a:extLst>
                <a:ext uri="{FF2B5EF4-FFF2-40B4-BE49-F238E27FC236}">
                  <a16:creationId xmlns:a16="http://schemas.microsoft.com/office/drawing/2014/main" id="{501AFCAB-B4DF-4D7E-A2BE-1D16A7DDE896}"/>
                </a:ext>
              </a:extLst>
            </p:cNvPr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969;p87">
            <a:extLst>
              <a:ext uri="{FF2B5EF4-FFF2-40B4-BE49-F238E27FC236}">
                <a16:creationId xmlns:a16="http://schemas.microsoft.com/office/drawing/2014/main" id="{7DB6AFB0-EE4E-4917-A618-F511CC49AD37}"/>
              </a:ext>
            </a:extLst>
          </p:cNvPr>
          <p:cNvGrpSpPr/>
          <p:nvPr/>
        </p:nvGrpSpPr>
        <p:grpSpPr>
          <a:xfrm>
            <a:off x="7855245" y="3453542"/>
            <a:ext cx="369805" cy="353782"/>
            <a:chOff x="3950316" y="3820307"/>
            <a:chExt cx="369805" cy="353782"/>
          </a:xfrm>
          <a:solidFill>
            <a:srgbClr val="F3D57A"/>
          </a:solidFill>
        </p:grpSpPr>
        <p:sp>
          <p:nvSpPr>
            <p:cNvPr id="82" name="Google Shape;9970;p87">
              <a:extLst>
                <a:ext uri="{FF2B5EF4-FFF2-40B4-BE49-F238E27FC236}">
                  <a16:creationId xmlns:a16="http://schemas.microsoft.com/office/drawing/2014/main" id="{9357CFDE-7A4E-4873-BEBC-CA297F1A2CE6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971;p87">
              <a:extLst>
                <a:ext uri="{FF2B5EF4-FFF2-40B4-BE49-F238E27FC236}">
                  <a16:creationId xmlns:a16="http://schemas.microsoft.com/office/drawing/2014/main" id="{0D6E81FE-0535-4679-BCBA-0A39DC3D6ACE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72;p87">
              <a:extLst>
                <a:ext uri="{FF2B5EF4-FFF2-40B4-BE49-F238E27FC236}">
                  <a16:creationId xmlns:a16="http://schemas.microsoft.com/office/drawing/2014/main" id="{1F9E9C95-7A23-4B67-8F5F-F4AA1C8F9859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973;p87">
              <a:extLst>
                <a:ext uri="{FF2B5EF4-FFF2-40B4-BE49-F238E27FC236}">
                  <a16:creationId xmlns:a16="http://schemas.microsoft.com/office/drawing/2014/main" id="{3EFD7372-AA3C-4050-B38B-63D345EA0CA9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1682;p89">
            <a:extLst>
              <a:ext uri="{FF2B5EF4-FFF2-40B4-BE49-F238E27FC236}">
                <a16:creationId xmlns:a16="http://schemas.microsoft.com/office/drawing/2014/main" id="{DBC94E37-B924-48E5-9B4B-FB4AACA257C1}"/>
              </a:ext>
            </a:extLst>
          </p:cNvPr>
          <p:cNvGrpSpPr/>
          <p:nvPr/>
        </p:nvGrpSpPr>
        <p:grpSpPr>
          <a:xfrm>
            <a:off x="7469106" y="1879301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89" name="Google Shape;11683;p89">
              <a:extLst>
                <a:ext uri="{FF2B5EF4-FFF2-40B4-BE49-F238E27FC236}">
                  <a16:creationId xmlns:a16="http://schemas.microsoft.com/office/drawing/2014/main" id="{5C13051B-DD35-460C-ABAD-371EB98C7260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684;p89">
              <a:extLst>
                <a:ext uri="{FF2B5EF4-FFF2-40B4-BE49-F238E27FC236}">
                  <a16:creationId xmlns:a16="http://schemas.microsoft.com/office/drawing/2014/main" id="{27697575-87A4-47D6-86F7-B9B1F1E834A8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685;p89">
              <a:extLst>
                <a:ext uri="{FF2B5EF4-FFF2-40B4-BE49-F238E27FC236}">
                  <a16:creationId xmlns:a16="http://schemas.microsoft.com/office/drawing/2014/main" id="{C6EED783-D916-4A67-A3BC-280C1FF5CD2A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686;p89">
              <a:extLst>
                <a:ext uri="{FF2B5EF4-FFF2-40B4-BE49-F238E27FC236}">
                  <a16:creationId xmlns:a16="http://schemas.microsoft.com/office/drawing/2014/main" id="{5DAF930B-E8A3-4E88-AF0B-11328947557B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687;p89">
              <a:extLst>
                <a:ext uri="{FF2B5EF4-FFF2-40B4-BE49-F238E27FC236}">
                  <a16:creationId xmlns:a16="http://schemas.microsoft.com/office/drawing/2014/main" id="{43246C88-D375-4BB4-B1B0-93C15F64E90D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688;p89">
              <a:extLst>
                <a:ext uri="{FF2B5EF4-FFF2-40B4-BE49-F238E27FC236}">
                  <a16:creationId xmlns:a16="http://schemas.microsoft.com/office/drawing/2014/main" id="{91F266B4-9666-486F-883F-CBCA70D77901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689;p89">
              <a:extLst>
                <a:ext uri="{FF2B5EF4-FFF2-40B4-BE49-F238E27FC236}">
                  <a16:creationId xmlns:a16="http://schemas.microsoft.com/office/drawing/2014/main" id="{AB803B20-425E-4DD6-B94C-6B37D61F46D4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650;p73">
            <a:extLst>
              <a:ext uri="{FF2B5EF4-FFF2-40B4-BE49-F238E27FC236}">
                <a16:creationId xmlns:a16="http://schemas.microsoft.com/office/drawing/2014/main" id="{EF389638-0060-48D5-8545-076C2F458A15}"/>
              </a:ext>
            </a:extLst>
          </p:cNvPr>
          <p:cNvSpPr/>
          <p:nvPr/>
        </p:nvSpPr>
        <p:spPr>
          <a:xfrm>
            <a:off x="7855245" y="1668877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939;p80">
            <a:extLst>
              <a:ext uri="{FF2B5EF4-FFF2-40B4-BE49-F238E27FC236}">
                <a16:creationId xmlns:a16="http://schemas.microsoft.com/office/drawing/2014/main" id="{BB779659-FFF8-4180-8913-E0A9C9F46886}"/>
              </a:ext>
            </a:extLst>
          </p:cNvPr>
          <p:cNvSpPr/>
          <p:nvPr/>
        </p:nvSpPr>
        <p:spPr>
          <a:xfrm rot="16200000" flipH="1">
            <a:off x="3824178" y="2267140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940;p80">
            <a:extLst>
              <a:ext uri="{FF2B5EF4-FFF2-40B4-BE49-F238E27FC236}">
                <a16:creationId xmlns:a16="http://schemas.microsoft.com/office/drawing/2014/main" id="{FF63ECB1-5317-4CFD-B5C4-093F9B88842F}"/>
              </a:ext>
            </a:extLst>
          </p:cNvPr>
          <p:cNvSpPr/>
          <p:nvPr/>
        </p:nvSpPr>
        <p:spPr>
          <a:xfrm rot="16200000" flipH="1">
            <a:off x="4548521" y="2752971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2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/>
      <p:bldP spid="1402" grpId="0"/>
      <p:bldP spid="1403" grpId="0"/>
      <p:bldP spid="1404" grpId="0"/>
      <p:bldP spid="1418" grpId="0"/>
      <p:bldP spid="1419" grpId="0"/>
      <p:bldP spid="1420" grpId="0"/>
      <p:bldP spid="1424" grpId="0"/>
      <p:bldP spid="1430" grpId="0" animBg="1"/>
      <p:bldP spid="1442" grpId="0" animBg="1"/>
      <p:bldP spid="1449" grpId="0" animBg="1"/>
      <p:bldP spid="96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Tech Center’s </a:t>
            </a:r>
            <a:r>
              <a:rPr lang="en-US" dirty="0">
                <a:latin typeface="Montserrat Black" panose="020B0604020202020204" charset="0"/>
              </a:rPr>
              <a:t>Scanning Room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80A64-5C86-43C8-8245-B6A4B777F6F8}"/>
              </a:ext>
            </a:extLst>
          </p:cNvPr>
          <p:cNvSpPr txBox="1"/>
          <p:nvPr/>
        </p:nvSpPr>
        <p:spPr>
          <a:xfrm>
            <a:off x="1941697" y="1418234"/>
            <a:ext cx="886352" cy="523220"/>
          </a:xfrm>
          <a:prstGeom prst="rect">
            <a:avLst/>
          </a:prstGeom>
          <a:noFill/>
          <a:ln w="19050">
            <a:solidFill>
              <a:srgbClr val="ACD1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Finished Plans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D2885-F6EE-408A-927E-BF52EDDD48F9}"/>
              </a:ext>
            </a:extLst>
          </p:cNvPr>
          <p:cNvSpPr txBox="1"/>
          <p:nvPr/>
        </p:nvSpPr>
        <p:spPr>
          <a:xfrm>
            <a:off x="5085718" y="1418234"/>
            <a:ext cx="886352" cy="738664"/>
          </a:xfrm>
          <a:prstGeom prst="rect">
            <a:avLst/>
          </a:prstGeom>
          <a:noFill/>
          <a:ln w="19050">
            <a:solidFill>
              <a:srgbClr val="F3D5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Plans Needing Named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1038C-CD0C-4494-A16E-B5079C003A01}"/>
              </a:ext>
            </a:extLst>
          </p:cNvPr>
          <p:cNvSpPr txBox="1"/>
          <p:nvPr/>
        </p:nvSpPr>
        <p:spPr>
          <a:xfrm>
            <a:off x="8050448" y="1818720"/>
            <a:ext cx="886352" cy="738664"/>
          </a:xfrm>
          <a:prstGeom prst="rect">
            <a:avLst/>
          </a:prstGeom>
          <a:noFill/>
          <a:ln w="19050">
            <a:solidFill>
              <a:srgbClr val="D1E7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Plans Ready to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FDBF8-55F7-4076-803A-4764F999DB1E}"/>
              </a:ext>
            </a:extLst>
          </p:cNvPr>
          <p:cNvSpPr txBox="1"/>
          <p:nvPr/>
        </p:nvSpPr>
        <p:spPr>
          <a:xfrm>
            <a:off x="6334770" y="3289455"/>
            <a:ext cx="886352" cy="523220"/>
          </a:xfrm>
          <a:prstGeom prst="rect">
            <a:avLst/>
          </a:prstGeom>
          <a:noFill/>
          <a:ln w="19050">
            <a:solidFill>
              <a:srgbClr val="F3CE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Scanning Stations</a:t>
            </a:r>
          </a:p>
        </p:txBody>
      </p:sp>
      <p:cxnSp>
        <p:nvCxnSpPr>
          <p:cNvPr id="10" name="Google Shape;941;p55">
            <a:extLst>
              <a:ext uri="{FF2B5EF4-FFF2-40B4-BE49-F238E27FC236}">
                <a16:creationId xmlns:a16="http://schemas.microsoft.com/office/drawing/2014/main" id="{DE297DED-6DF6-4329-A271-01360F13E0B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5101" y="1679844"/>
            <a:ext cx="1226596" cy="7612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" name="Google Shape;944;p55">
            <a:extLst>
              <a:ext uri="{FF2B5EF4-FFF2-40B4-BE49-F238E27FC236}">
                <a16:creationId xmlns:a16="http://schemas.microsoft.com/office/drawing/2014/main" id="{A6E0CACB-EDFC-4450-A987-BF458E9E7AF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019773" y="3551065"/>
            <a:ext cx="1314997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Google Shape;944;p55">
            <a:extLst>
              <a:ext uri="{FF2B5EF4-FFF2-40B4-BE49-F238E27FC236}">
                <a16:creationId xmlns:a16="http://schemas.microsoft.com/office/drawing/2014/main" id="{041C3BA6-FBC9-4145-BE5C-4DF9331A021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221122" y="3551065"/>
            <a:ext cx="114988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4" name="Google Shape;975;p55">
            <a:extLst>
              <a:ext uri="{FF2B5EF4-FFF2-40B4-BE49-F238E27FC236}">
                <a16:creationId xmlns:a16="http://schemas.microsoft.com/office/drawing/2014/main" id="{1432AFC4-0270-4C2A-A394-D3AE69F86D6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528894" y="2156898"/>
            <a:ext cx="0" cy="82970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947;p55">
            <a:extLst>
              <a:ext uri="{FF2B5EF4-FFF2-40B4-BE49-F238E27FC236}">
                <a16:creationId xmlns:a16="http://schemas.microsoft.com/office/drawing/2014/main" id="{4530F774-14A0-4B0D-ACA3-E996FC159EE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8493624" y="2557384"/>
            <a:ext cx="0" cy="18581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</a:t>
            </a:r>
            <a:r>
              <a:rPr lang="en-US" dirty="0">
                <a:latin typeface="Montserrat Black" panose="020B0604020202020204" charset="0"/>
              </a:rPr>
              <a:t>Processing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43" name="Google Shape;1043;p57"/>
          <p:cNvSpPr txBox="1"/>
          <p:nvPr/>
        </p:nvSpPr>
        <p:spPr>
          <a:xfrm>
            <a:off x="1042629" y="2529027"/>
            <a:ext cx="17481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Straighten TIFFs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4" name="Google Shape;1044;p57"/>
          <p:cNvSpPr txBox="1"/>
          <p:nvPr/>
        </p:nvSpPr>
        <p:spPr>
          <a:xfrm>
            <a:off x="2737751" y="3674936"/>
            <a:ext cx="1618246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Crop TIFFs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5" name="Google Shape;1045;p57"/>
          <p:cNvSpPr txBox="1"/>
          <p:nvPr/>
        </p:nvSpPr>
        <p:spPr>
          <a:xfrm>
            <a:off x="4457318" y="2476026"/>
            <a:ext cx="1666755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Auto Contrast TIFFs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6" name="Google Shape;1046;p57"/>
          <p:cNvSpPr txBox="1"/>
          <p:nvPr/>
        </p:nvSpPr>
        <p:spPr>
          <a:xfrm>
            <a:off x="6084408" y="3588571"/>
            <a:ext cx="18660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47" name="Google Shape;1047;p57"/>
          <p:cNvCxnSpPr>
            <a:stCxn id="1048" idx="0"/>
            <a:endCxn id="1049" idx="2"/>
          </p:cNvCxnSpPr>
          <p:nvPr/>
        </p:nvCxnSpPr>
        <p:spPr>
          <a:xfrm>
            <a:off x="2355880" y="1859232"/>
            <a:ext cx="788188" cy="11471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0" name="Google Shape;1050;p57"/>
          <p:cNvCxnSpPr>
            <a:stCxn id="1049" idx="0"/>
            <a:endCxn id="1051" idx="2"/>
          </p:cNvCxnSpPr>
          <p:nvPr/>
        </p:nvCxnSpPr>
        <p:spPr>
          <a:xfrm flipV="1">
            <a:off x="4033568" y="1872178"/>
            <a:ext cx="806726" cy="11341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57"/>
          <p:cNvCxnSpPr>
            <a:stCxn id="1051" idx="0"/>
            <a:endCxn id="1053" idx="2"/>
          </p:cNvCxnSpPr>
          <p:nvPr/>
        </p:nvCxnSpPr>
        <p:spPr>
          <a:xfrm>
            <a:off x="5729794" y="1872178"/>
            <a:ext cx="840906" cy="113079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4" name="Google Shape;1054;p57"/>
          <p:cNvCxnSpPr>
            <a:stCxn id="1048" idx="2"/>
          </p:cNvCxnSpPr>
          <p:nvPr/>
        </p:nvCxnSpPr>
        <p:spPr>
          <a:xfrm rot="10800000">
            <a:off x="952180" y="1859232"/>
            <a:ext cx="51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55" name="Google Shape;1055;p57"/>
          <p:cNvCxnSpPr>
            <a:stCxn id="1053" idx="0"/>
          </p:cNvCxnSpPr>
          <p:nvPr/>
        </p:nvCxnSpPr>
        <p:spPr>
          <a:xfrm>
            <a:off x="7460200" y="3002975"/>
            <a:ext cx="596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56" name="Google Shape;1056;p57"/>
          <p:cNvCxnSpPr/>
          <p:nvPr/>
        </p:nvCxnSpPr>
        <p:spPr>
          <a:xfrm>
            <a:off x="1471792" y="2490529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7" name="Google Shape;1057;p57"/>
          <p:cNvCxnSpPr/>
          <p:nvPr/>
        </p:nvCxnSpPr>
        <p:spPr>
          <a:xfrm>
            <a:off x="4845706" y="2503475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8" name="Google Shape;1058;p57"/>
          <p:cNvCxnSpPr/>
          <p:nvPr/>
        </p:nvCxnSpPr>
        <p:spPr>
          <a:xfrm>
            <a:off x="3154868" y="3667968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9" name="Google Shape;1059;p57"/>
          <p:cNvCxnSpPr/>
          <p:nvPr/>
        </p:nvCxnSpPr>
        <p:spPr>
          <a:xfrm>
            <a:off x="6570700" y="3664569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1" name="Google Shape;1051;p57"/>
          <p:cNvSpPr/>
          <p:nvPr/>
        </p:nvSpPr>
        <p:spPr>
          <a:xfrm>
            <a:off x="4840294" y="1372678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57"/>
          <p:cNvSpPr/>
          <p:nvPr/>
        </p:nvSpPr>
        <p:spPr>
          <a:xfrm>
            <a:off x="3144068" y="2506874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57"/>
          <p:cNvSpPr/>
          <p:nvPr/>
        </p:nvSpPr>
        <p:spPr>
          <a:xfrm>
            <a:off x="1466380" y="1359732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57"/>
          <p:cNvSpPr/>
          <p:nvPr/>
        </p:nvSpPr>
        <p:spPr>
          <a:xfrm>
            <a:off x="6570700" y="2503475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12425;p90">
            <a:extLst>
              <a:ext uri="{FF2B5EF4-FFF2-40B4-BE49-F238E27FC236}">
                <a16:creationId xmlns:a16="http://schemas.microsoft.com/office/drawing/2014/main" id="{28BBFB25-9998-4C6C-B430-79CC2DD2C9C2}"/>
              </a:ext>
            </a:extLst>
          </p:cNvPr>
          <p:cNvGrpSpPr/>
          <p:nvPr/>
        </p:nvGrpSpPr>
        <p:grpSpPr>
          <a:xfrm>
            <a:off x="1686246" y="1633741"/>
            <a:ext cx="449768" cy="535635"/>
            <a:chOff x="859262" y="3353920"/>
            <a:chExt cx="306759" cy="351445"/>
          </a:xfrm>
          <a:solidFill>
            <a:srgbClr val="ACD1E5"/>
          </a:solidFill>
        </p:grpSpPr>
        <p:sp>
          <p:nvSpPr>
            <p:cNvPr id="56" name="Google Shape;12426;p90">
              <a:extLst>
                <a:ext uri="{FF2B5EF4-FFF2-40B4-BE49-F238E27FC236}">
                  <a16:creationId xmlns:a16="http://schemas.microsoft.com/office/drawing/2014/main" id="{6BF7C873-2286-459D-B632-041DE8BF4309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27;p90">
              <a:extLst>
                <a:ext uri="{FF2B5EF4-FFF2-40B4-BE49-F238E27FC236}">
                  <a16:creationId xmlns:a16="http://schemas.microsoft.com/office/drawing/2014/main" id="{AF6C9517-75D0-4146-8CAC-0669B05951FA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28;p90">
              <a:extLst>
                <a:ext uri="{FF2B5EF4-FFF2-40B4-BE49-F238E27FC236}">
                  <a16:creationId xmlns:a16="http://schemas.microsoft.com/office/drawing/2014/main" id="{DC5376E1-E738-41F1-BE4A-225F440931B2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29;p90">
              <a:extLst>
                <a:ext uri="{FF2B5EF4-FFF2-40B4-BE49-F238E27FC236}">
                  <a16:creationId xmlns:a16="http://schemas.microsoft.com/office/drawing/2014/main" id="{08D5048C-C0AD-4B9B-95BE-E29A5B127D59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30;p90">
              <a:extLst>
                <a:ext uri="{FF2B5EF4-FFF2-40B4-BE49-F238E27FC236}">
                  <a16:creationId xmlns:a16="http://schemas.microsoft.com/office/drawing/2014/main" id="{7577A939-39E1-4C7F-9DF3-DB11E48C4BA6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0346;p87">
            <a:extLst>
              <a:ext uri="{FF2B5EF4-FFF2-40B4-BE49-F238E27FC236}">
                <a16:creationId xmlns:a16="http://schemas.microsoft.com/office/drawing/2014/main" id="{CAB0AD31-1BD9-40EB-899A-42F421C42465}"/>
              </a:ext>
            </a:extLst>
          </p:cNvPr>
          <p:cNvSpPr/>
          <p:nvPr/>
        </p:nvSpPr>
        <p:spPr>
          <a:xfrm>
            <a:off x="3338040" y="2863446"/>
            <a:ext cx="507816" cy="451796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13311;p92">
            <a:extLst>
              <a:ext uri="{FF2B5EF4-FFF2-40B4-BE49-F238E27FC236}">
                <a16:creationId xmlns:a16="http://schemas.microsoft.com/office/drawing/2014/main" id="{41231DF5-50CB-47A5-AEEF-C1DBE0CDA093}"/>
              </a:ext>
            </a:extLst>
          </p:cNvPr>
          <p:cNvGrpSpPr/>
          <p:nvPr/>
        </p:nvGrpSpPr>
        <p:grpSpPr>
          <a:xfrm>
            <a:off x="4995888" y="1740873"/>
            <a:ext cx="578312" cy="453181"/>
            <a:chOff x="5626763" y="2013829"/>
            <a:chExt cx="351722" cy="274788"/>
          </a:xfrm>
          <a:solidFill>
            <a:srgbClr val="F3D57A"/>
          </a:solidFill>
        </p:grpSpPr>
        <p:sp>
          <p:nvSpPr>
            <p:cNvPr id="63" name="Google Shape;13312;p92">
              <a:extLst>
                <a:ext uri="{FF2B5EF4-FFF2-40B4-BE49-F238E27FC236}">
                  <a16:creationId xmlns:a16="http://schemas.microsoft.com/office/drawing/2014/main" id="{750FEC66-3168-44F5-B4AF-BA33F0211451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3;p92">
              <a:extLst>
                <a:ext uri="{FF2B5EF4-FFF2-40B4-BE49-F238E27FC236}">
                  <a16:creationId xmlns:a16="http://schemas.microsoft.com/office/drawing/2014/main" id="{17A3895D-3652-45B6-9195-AAE0229D9507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4;p92">
              <a:extLst>
                <a:ext uri="{FF2B5EF4-FFF2-40B4-BE49-F238E27FC236}">
                  <a16:creationId xmlns:a16="http://schemas.microsoft.com/office/drawing/2014/main" id="{F84D4C6C-CED6-42AD-AF46-B4E52B501722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15;p92">
              <a:extLst>
                <a:ext uri="{FF2B5EF4-FFF2-40B4-BE49-F238E27FC236}">
                  <a16:creationId xmlns:a16="http://schemas.microsoft.com/office/drawing/2014/main" id="{A7A60A44-97EB-460E-A73C-6BEC53B1F6FC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3316;p92">
              <a:extLst>
                <a:ext uri="{FF2B5EF4-FFF2-40B4-BE49-F238E27FC236}">
                  <a16:creationId xmlns:a16="http://schemas.microsoft.com/office/drawing/2014/main" id="{8843F8C9-2073-4E9F-B74F-8CBD2E9A5037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7;p92">
              <a:extLst>
                <a:ext uri="{FF2B5EF4-FFF2-40B4-BE49-F238E27FC236}">
                  <a16:creationId xmlns:a16="http://schemas.microsoft.com/office/drawing/2014/main" id="{101543E3-A1E3-4538-AFAA-F1F63AC64B7A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18;p92">
              <a:extLst>
                <a:ext uri="{FF2B5EF4-FFF2-40B4-BE49-F238E27FC236}">
                  <a16:creationId xmlns:a16="http://schemas.microsoft.com/office/drawing/2014/main" id="{1F952546-F7A5-4211-834A-5B73808F7E0E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19;p92">
              <a:extLst>
                <a:ext uri="{FF2B5EF4-FFF2-40B4-BE49-F238E27FC236}">
                  <a16:creationId xmlns:a16="http://schemas.microsoft.com/office/drawing/2014/main" id="{8EC95AFD-749E-4A9F-810B-352D45C64FBB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20;p92">
              <a:extLst>
                <a:ext uri="{FF2B5EF4-FFF2-40B4-BE49-F238E27FC236}">
                  <a16:creationId xmlns:a16="http://schemas.microsoft.com/office/drawing/2014/main" id="{458C653E-F0C0-453D-A68D-D8F78A983F72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21;p92">
              <a:extLst>
                <a:ext uri="{FF2B5EF4-FFF2-40B4-BE49-F238E27FC236}">
                  <a16:creationId xmlns:a16="http://schemas.microsoft.com/office/drawing/2014/main" id="{E4FB8BA5-B842-4D29-9244-DF3F4D3911B6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650;p73">
            <a:extLst>
              <a:ext uri="{FF2B5EF4-FFF2-40B4-BE49-F238E27FC236}">
                <a16:creationId xmlns:a16="http://schemas.microsoft.com/office/drawing/2014/main" id="{BD03A67E-D286-4E99-A0C7-C9D372857927}"/>
              </a:ext>
            </a:extLst>
          </p:cNvPr>
          <p:cNvSpPr/>
          <p:nvPr/>
        </p:nvSpPr>
        <p:spPr>
          <a:xfrm>
            <a:off x="6748315" y="2835857"/>
            <a:ext cx="546417" cy="48429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356;p66">
            <a:extLst>
              <a:ext uri="{FF2B5EF4-FFF2-40B4-BE49-F238E27FC236}">
                <a16:creationId xmlns:a16="http://schemas.microsoft.com/office/drawing/2014/main" id="{075A2548-D560-4D3C-96E1-33A61373F86B}"/>
              </a:ext>
            </a:extLst>
          </p:cNvPr>
          <p:cNvSpPr txBox="1"/>
          <p:nvPr/>
        </p:nvSpPr>
        <p:spPr>
          <a:xfrm>
            <a:off x="931883" y="3173293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straightened to align text for text recognition.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5" name="Google Shape;1356;p66">
            <a:extLst>
              <a:ext uri="{FF2B5EF4-FFF2-40B4-BE49-F238E27FC236}">
                <a16:creationId xmlns:a16="http://schemas.microsoft.com/office/drawing/2014/main" id="{03474C4F-E422-4B08-BED3-3137D4BBC5C1}"/>
              </a:ext>
            </a:extLst>
          </p:cNvPr>
          <p:cNvSpPr txBox="1"/>
          <p:nvPr/>
        </p:nvSpPr>
        <p:spPr>
          <a:xfrm>
            <a:off x="2564618" y="4024918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cropped to reduce white space and scanner background.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6" name="Google Shape;1356;p66">
            <a:extLst>
              <a:ext uri="{FF2B5EF4-FFF2-40B4-BE49-F238E27FC236}">
                <a16:creationId xmlns:a16="http://schemas.microsoft.com/office/drawing/2014/main" id="{81DD4479-5D8E-416B-AFB4-1003B78BF7E8}"/>
              </a:ext>
            </a:extLst>
          </p:cNvPr>
          <p:cNvSpPr txBox="1"/>
          <p:nvPr/>
        </p:nvSpPr>
        <p:spPr>
          <a:xfrm>
            <a:off x="4298909" y="3417628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contrasted for best quality.</a:t>
            </a:r>
          </a:p>
        </p:txBody>
      </p:sp>
      <p:sp>
        <p:nvSpPr>
          <p:cNvPr id="97" name="Google Shape;1356;p66">
            <a:extLst>
              <a:ext uri="{FF2B5EF4-FFF2-40B4-BE49-F238E27FC236}">
                <a16:creationId xmlns:a16="http://schemas.microsoft.com/office/drawing/2014/main" id="{D4342055-7D8E-4A71-9A2A-7B2B98194676}"/>
              </a:ext>
            </a:extLst>
          </p:cNvPr>
          <p:cNvSpPr txBox="1"/>
          <p:nvPr/>
        </p:nvSpPr>
        <p:spPr>
          <a:xfrm>
            <a:off x="5985850" y="3943241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processed TIFFs are uploaded to the Network.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4" name="Google Shape;2092;p80">
            <a:extLst>
              <a:ext uri="{FF2B5EF4-FFF2-40B4-BE49-F238E27FC236}">
                <a16:creationId xmlns:a16="http://schemas.microsoft.com/office/drawing/2014/main" id="{F80682F7-2913-4796-9266-2BAB3A2AB788}"/>
              </a:ext>
            </a:extLst>
          </p:cNvPr>
          <p:cNvSpPr/>
          <p:nvPr/>
        </p:nvSpPr>
        <p:spPr>
          <a:xfrm>
            <a:off x="690510" y="1800345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2432;p90">
            <a:extLst>
              <a:ext uri="{FF2B5EF4-FFF2-40B4-BE49-F238E27FC236}">
                <a16:creationId xmlns:a16="http://schemas.microsoft.com/office/drawing/2014/main" id="{74300890-69B2-434A-ADA6-EA108E0CE4CB}"/>
              </a:ext>
            </a:extLst>
          </p:cNvPr>
          <p:cNvGrpSpPr/>
          <p:nvPr/>
        </p:nvGrpSpPr>
        <p:grpSpPr>
          <a:xfrm>
            <a:off x="2372455" y="1607711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109" name="Google Shape;12433;p90">
              <a:extLst>
                <a:ext uri="{FF2B5EF4-FFF2-40B4-BE49-F238E27FC236}">
                  <a16:creationId xmlns:a16="http://schemas.microsoft.com/office/drawing/2014/main" id="{FECA0557-0401-4D73-80AC-FEC71FED95ED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434;p90">
              <a:extLst>
                <a:ext uri="{FF2B5EF4-FFF2-40B4-BE49-F238E27FC236}">
                  <a16:creationId xmlns:a16="http://schemas.microsoft.com/office/drawing/2014/main" id="{E1CD7BFB-419C-4699-9BB3-6A3CC3D393BA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435;p90">
              <a:extLst>
                <a:ext uri="{FF2B5EF4-FFF2-40B4-BE49-F238E27FC236}">
                  <a16:creationId xmlns:a16="http://schemas.microsoft.com/office/drawing/2014/main" id="{168709AB-C2BF-4007-8DD7-D0060B8EE9C1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436;p90">
              <a:extLst>
                <a:ext uri="{FF2B5EF4-FFF2-40B4-BE49-F238E27FC236}">
                  <a16:creationId xmlns:a16="http://schemas.microsoft.com/office/drawing/2014/main" id="{28014B2A-09FF-4E31-8A2B-CC5F88E96051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437;p90">
              <a:extLst>
                <a:ext uri="{FF2B5EF4-FFF2-40B4-BE49-F238E27FC236}">
                  <a16:creationId xmlns:a16="http://schemas.microsoft.com/office/drawing/2014/main" id="{FC397CDA-DD83-4137-AF2C-FD8BC94E3F92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2432;p90">
            <a:extLst>
              <a:ext uri="{FF2B5EF4-FFF2-40B4-BE49-F238E27FC236}">
                <a16:creationId xmlns:a16="http://schemas.microsoft.com/office/drawing/2014/main" id="{C864AC86-1B69-4E1E-B73A-327C3CD473EA}"/>
              </a:ext>
            </a:extLst>
          </p:cNvPr>
          <p:cNvGrpSpPr/>
          <p:nvPr/>
        </p:nvGrpSpPr>
        <p:grpSpPr>
          <a:xfrm>
            <a:off x="4046621" y="2742309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115" name="Google Shape;12433;p90">
              <a:extLst>
                <a:ext uri="{FF2B5EF4-FFF2-40B4-BE49-F238E27FC236}">
                  <a16:creationId xmlns:a16="http://schemas.microsoft.com/office/drawing/2014/main" id="{F202B249-32E6-4EFD-AF2D-1C405EFBEEC0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434;p90">
              <a:extLst>
                <a:ext uri="{FF2B5EF4-FFF2-40B4-BE49-F238E27FC236}">
                  <a16:creationId xmlns:a16="http://schemas.microsoft.com/office/drawing/2014/main" id="{3D510229-7E05-4D93-9911-5B2BE66074E2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435;p90">
              <a:extLst>
                <a:ext uri="{FF2B5EF4-FFF2-40B4-BE49-F238E27FC236}">
                  <a16:creationId xmlns:a16="http://schemas.microsoft.com/office/drawing/2014/main" id="{5FD7099F-BD52-40F1-B16B-4CCAD75D462F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436;p90">
              <a:extLst>
                <a:ext uri="{FF2B5EF4-FFF2-40B4-BE49-F238E27FC236}">
                  <a16:creationId xmlns:a16="http://schemas.microsoft.com/office/drawing/2014/main" id="{55B646A2-1E77-4249-8EB7-BF9806F56D08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437;p90">
              <a:extLst>
                <a:ext uri="{FF2B5EF4-FFF2-40B4-BE49-F238E27FC236}">
                  <a16:creationId xmlns:a16="http://schemas.microsoft.com/office/drawing/2014/main" id="{549F9A3A-562A-4D7D-922A-E0BD3FB15DE4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432;p90">
            <a:extLst>
              <a:ext uri="{FF2B5EF4-FFF2-40B4-BE49-F238E27FC236}">
                <a16:creationId xmlns:a16="http://schemas.microsoft.com/office/drawing/2014/main" id="{29D13245-426C-4748-8196-997D99520CC1}"/>
              </a:ext>
            </a:extLst>
          </p:cNvPr>
          <p:cNvGrpSpPr/>
          <p:nvPr/>
        </p:nvGrpSpPr>
        <p:grpSpPr>
          <a:xfrm>
            <a:off x="5740932" y="1609776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121" name="Google Shape;12433;p90">
              <a:extLst>
                <a:ext uri="{FF2B5EF4-FFF2-40B4-BE49-F238E27FC236}">
                  <a16:creationId xmlns:a16="http://schemas.microsoft.com/office/drawing/2014/main" id="{8488A278-6A6F-46A7-B246-4A1EA70A1C85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434;p90">
              <a:extLst>
                <a:ext uri="{FF2B5EF4-FFF2-40B4-BE49-F238E27FC236}">
                  <a16:creationId xmlns:a16="http://schemas.microsoft.com/office/drawing/2014/main" id="{FFBFC9F5-3068-4BD1-98A2-9322E086AFEF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435;p90">
              <a:extLst>
                <a:ext uri="{FF2B5EF4-FFF2-40B4-BE49-F238E27FC236}">
                  <a16:creationId xmlns:a16="http://schemas.microsoft.com/office/drawing/2014/main" id="{5A6452AB-83FA-47E3-AABB-743B48512DA7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36;p90">
              <a:extLst>
                <a:ext uri="{FF2B5EF4-FFF2-40B4-BE49-F238E27FC236}">
                  <a16:creationId xmlns:a16="http://schemas.microsoft.com/office/drawing/2014/main" id="{11A199C9-E356-45C5-BDB4-9B6A15A7A7D1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437;p90">
              <a:extLst>
                <a:ext uri="{FF2B5EF4-FFF2-40B4-BE49-F238E27FC236}">
                  <a16:creationId xmlns:a16="http://schemas.microsoft.com/office/drawing/2014/main" id="{3ACFD1F7-9B8B-4D52-B287-7E7C70AA44EE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1682;p89">
            <a:extLst>
              <a:ext uri="{FF2B5EF4-FFF2-40B4-BE49-F238E27FC236}">
                <a16:creationId xmlns:a16="http://schemas.microsoft.com/office/drawing/2014/main" id="{ECBA5CA4-AD0E-43EC-A5BA-E18052B63EB0}"/>
              </a:ext>
            </a:extLst>
          </p:cNvPr>
          <p:cNvGrpSpPr/>
          <p:nvPr/>
        </p:nvGrpSpPr>
        <p:grpSpPr>
          <a:xfrm>
            <a:off x="7498804" y="2732493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27" name="Google Shape;11683;p89">
              <a:extLst>
                <a:ext uri="{FF2B5EF4-FFF2-40B4-BE49-F238E27FC236}">
                  <a16:creationId xmlns:a16="http://schemas.microsoft.com/office/drawing/2014/main" id="{CE477B06-3F5B-40AD-A8AD-725B3C8BD5DD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684;p89">
              <a:extLst>
                <a:ext uri="{FF2B5EF4-FFF2-40B4-BE49-F238E27FC236}">
                  <a16:creationId xmlns:a16="http://schemas.microsoft.com/office/drawing/2014/main" id="{7CC1F71C-5A65-4B25-8F1B-B5DE4CC1AFC0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685;p89">
              <a:extLst>
                <a:ext uri="{FF2B5EF4-FFF2-40B4-BE49-F238E27FC236}">
                  <a16:creationId xmlns:a16="http://schemas.microsoft.com/office/drawing/2014/main" id="{CE66C429-74AD-4420-B35B-8C5E5FEFA766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686;p89">
              <a:extLst>
                <a:ext uri="{FF2B5EF4-FFF2-40B4-BE49-F238E27FC236}">
                  <a16:creationId xmlns:a16="http://schemas.microsoft.com/office/drawing/2014/main" id="{C3E8702D-14A1-4DA7-AAB9-10DCFC8FED9A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687;p89">
              <a:extLst>
                <a:ext uri="{FF2B5EF4-FFF2-40B4-BE49-F238E27FC236}">
                  <a16:creationId xmlns:a16="http://schemas.microsoft.com/office/drawing/2014/main" id="{2C8937D4-D1F5-4C6D-944E-B7273F5CAEF8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688;p89">
              <a:extLst>
                <a:ext uri="{FF2B5EF4-FFF2-40B4-BE49-F238E27FC236}">
                  <a16:creationId xmlns:a16="http://schemas.microsoft.com/office/drawing/2014/main" id="{1802ABDD-74FB-4A30-8C07-7BD42D792283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689;p89">
              <a:extLst>
                <a:ext uri="{FF2B5EF4-FFF2-40B4-BE49-F238E27FC236}">
                  <a16:creationId xmlns:a16="http://schemas.microsoft.com/office/drawing/2014/main" id="{9AED5458-70FA-408C-8E37-B5F2B69432AA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12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044" grpId="0"/>
      <p:bldP spid="1045" grpId="0"/>
      <p:bldP spid="1046" grpId="0"/>
      <p:bldP spid="1051" grpId="0" animBg="1"/>
      <p:bldP spid="1049" grpId="0" animBg="1"/>
      <p:bldP spid="1048" grpId="0" animBg="1"/>
      <p:bldP spid="1053" grpId="0" animBg="1"/>
      <p:bldP spid="61" grpId="0" animBg="1"/>
      <p:bldP spid="74" grpId="0" animBg="1"/>
      <p:bldP spid="94" grpId="0"/>
      <p:bldP spid="95" grpId="0"/>
      <p:bldP spid="96" grpId="0"/>
      <p:bldP spid="97" grpId="0"/>
      <p:bldP spid="104" grpId="0" animBg="1"/>
    </p:bldLst>
  </p:timing>
</p:sld>
</file>

<file path=ppt/theme/theme1.xml><?xml version="1.0" encoding="utf-8"?>
<a:theme xmlns:a="http://schemas.openxmlformats.org/drawingml/2006/main" name="Elegant and Linear Aesthetic Business Plan for Korean Corporations by Slidesgo">
  <a:themeElements>
    <a:clrScheme name="Simple Light">
      <a:dk1>
        <a:srgbClr val="F5F5F5"/>
      </a:dk1>
      <a:lt1>
        <a:srgbClr val="273446"/>
      </a:lt1>
      <a:dk2>
        <a:srgbClr val="ACD1E5"/>
      </a:dk2>
      <a:lt2>
        <a:srgbClr val="F3CEB2"/>
      </a:lt2>
      <a:accent1>
        <a:srgbClr val="F3D57A"/>
      </a:accent1>
      <a:accent2>
        <a:srgbClr val="D1E7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778</Words>
  <Application>Microsoft Office PowerPoint</Application>
  <PresentationFormat>On-screen Show (16:9)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Catamaran</vt:lpstr>
      <vt:lpstr>Montserrat ExtraBold</vt:lpstr>
      <vt:lpstr>Montserrat SemiBold</vt:lpstr>
      <vt:lpstr>Bebas Neue</vt:lpstr>
      <vt:lpstr>Arial</vt:lpstr>
      <vt:lpstr>Calibri</vt:lpstr>
      <vt:lpstr>Montserrat</vt:lpstr>
      <vt:lpstr>Montserrat Black</vt:lpstr>
      <vt:lpstr>Elegant and Linear Aesthetic Business Plan for Korean Corporations by Slidesgo</vt:lpstr>
      <vt:lpstr>WV DOT  Scanning Project</vt:lpstr>
      <vt:lpstr>01</vt:lpstr>
      <vt:lpstr>Project Overview</vt:lpstr>
      <vt:lpstr>Operational Flow</vt:lpstr>
      <vt:lpstr>Key Software</vt:lpstr>
      <vt:lpstr>Project Book Preparation</vt:lpstr>
      <vt:lpstr>Project Book Scanning</vt:lpstr>
      <vt:lpstr>The Tech Center’s Scanning Room</vt:lpstr>
      <vt:lpstr>Image Processing</vt:lpstr>
      <vt:lpstr>Building the PDF</vt:lpstr>
      <vt:lpstr>Georeferencing</vt:lpstr>
      <vt:lpstr>PowerPoint Presentation</vt:lpstr>
      <vt:lpstr>Publishing</vt:lpstr>
      <vt:lpstr>Online Highway Plan Locator</vt:lpstr>
      <vt:lpstr>Project Management</vt:lpstr>
      <vt:lpstr>Organizational Chart</vt:lpstr>
      <vt:lpstr>Documentation</vt:lpstr>
      <vt:lpstr>Our Milestones</vt:lpstr>
      <vt:lpstr>Project Statistics</vt:lpstr>
      <vt:lpstr>500,000</vt:lpstr>
      <vt:lpstr>435,892</vt:lpstr>
      <vt:lpstr>Plan Type Breakdown</vt:lpstr>
      <vt:lpstr>File Size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Linear Aesthetic Business Plan for Korean Corporations</dc:title>
  <cp:lastModifiedBy>Kurt Donaldson</cp:lastModifiedBy>
  <cp:revision>70</cp:revision>
  <dcterms:modified xsi:type="dcterms:W3CDTF">2025-01-12T04:56:57Z</dcterms:modified>
</cp:coreProperties>
</file>