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2" r:id="rId5"/>
  </p:sldMasterIdLst>
  <p:handoutMasterIdLst>
    <p:handoutMasterId r:id="rId45"/>
  </p:handoutMasterIdLst>
  <p:sldIdLst>
    <p:sldId id="260" r:id="rId6"/>
    <p:sldId id="281" r:id="rId7"/>
    <p:sldId id="263" r:id="rId8"/>
    <p:sldId id="287" r:id="rId9"/>
    <p:sldId id="258" r:id="rId10"/>
    <p:sldId id="285" r:id="rId11"/>
    <p:sldId id="286" r:id="rId12"/>
    <p:sldId id="261" r:id="rId13"/>
    <p:sldId id="290" r:id="rId14"/>
    <p:sldId id="284" r:id="rId15"/>
    <p:sldId id="289" r:id="rId16"/>
    <p:sldId id="297" r:id="rId17"/>
    <p:sldId id="302" r:id="rId18"/>
    <p:sldId id="299" r:id="rId19"/>
    <p:sldId id="300" r:id="rId20"/>
    <p:sldId id="262" r:id="rId21"/>
    <p:sldId id="265" r:id="rId22"/>
    <p:sldId id="264" r:id="rId23"/>
    <p:sldId id="292" r:id="rId24"/>
    <p:sldId id="293" r:id="rId25"/>
    <p:sldId id="303" r:id="rId26"/>
    <p:sldId id="291" r:id="rId27"/>
    <p:sldId id="295" r:id="rId28"/>
    <p:sldId id="282" r:id="rId29"/>
    <p:sldId id="266" r:id="rId30"/>
    <p:sldId id="267" r:id="rId31"/>
    <p:sldId id="275" r:id="rId32"/>
    <p:sldId id="279" r:id="rId33"/>
    <p:sldId id="276" r:id="rId34"/>
    <p:sldId id="277" r:id="rId35"/>
    <p:sldId id="278" r:id="rId36"/>
    <p:sldId id="283" r:id="rId37"/>
    <p:sldId id="268" r:id="rId38"/>
    <p:sldId id="273" r:id="rId39"/>
    <p:sldId id="269" r:id="rId40"/>
    <p:sldId id="270" r:id="rId41"/>
    <p:sldId id="271" r:id="rId42"/>
    <p:sldId id="272" r:id="rId43"/>
    <p:sldId id="280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>
        <p:scale>
          <a:sx n="90" d="100"/>
          <a:sy n="90" d="100"/>
        </p:scale>
        <p:origin x="-180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Counties and other local Stakeholder – Sub-Stewards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Validate NHD layers or provide information for edits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GIS Tech Center– State Stewart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Identify, edit and update NHD dataset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USGS – National Steward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FFD6E39-2CE5-4CEF-8CE2-B089D2AA1DE5}">
      <dgm:prSet phldrT="[Text]"/>
      <dgm:spPr/>
      <dgm:t>
        <a:bodyPr/>
        <a:lstStyle/>
        <a:p>
          <a:r>
            <a:rPr lang="en-US" dirty="0" smtClean="0"/>
            <a:t>Verify &amp; update NHD (http://nhd.usgs.gov/stewardship.html)</a:t>
          </a:r>
          <a:endParaRPr lang="en-US" b="1" dirty="0"/>
        </a:p>
      </dgm:t>
    </dgm:pt>
    <dgm:pt modelId="{DAE6EEB4-3FEF-4DA1-AE43-FDA7CF886CDE}" type="parTrans" cxnId="{FCBEB0B2-4BBA-471D-A026-AA47E977690F}">
      <dgm:prSet/>
      <dgm:spPr/>
      <dgm:t>
        <a:bodyPr/>
        <a:lstStyle/>
        <a:p>
          <a:endParaRPr lang="en-US"/>
        </a:p>
      </dgm:t>
    </dgm:pt>
    <dgm:pt modelId="{3A244B83-C618-46BB-AE45-2EACAD9A3B84}" type="sibTrans" cxnId="{FCBEB0B2-4BBA-471D-A026-AA47E977690F}">
      <dgm:prSet/>
      <dgm:spPr/>
      <dgm:t>
        <a:bodyPr/>
        <a:lstStyle/>
        <a:p>
          <a:endParaRPr lang="en-US"/>
        </a:p>
      </dgm:t>
    </dgm:pt>
    <dgm:pt modelId="{EF543D20-4240-4EA3-9263-25D0D88BFD89}">
      <dgm:prSet phldrT="[Text]"/>
      <dgm:spPr/>
      <dgm:t>
        <a:bodyPr/>
        <a:lstStyle/>
        <a:p>
          <a:r>
            <a:rPr lang="en-US" b="0" dirty="0" smtClean="0"/>
            <a:t>Funded by the EPA Exchange Network Grant Program</a:t>
          </a:r>
          <a:endParaRPr lang="en-US" b="0" dirty="0"/>
        </a:p>
      </dgm:t>
    </dgm:pt>
    <dgm:pt modelId="{B802171E-5647-4F83-B433-7FF66B04251B}" type="parTrans" cxnId="{CAB60FA4-841E-47E9-B7D1-176372CAC269}">
      <dgm:prSet/>
      <dgm:spPr/>
      <dgm:t>
        <a:bodyPr/>
        <a:lstStyle/>
        <a:p>
          <a:endParaRPr lang="en-US"/>
        </a:p>
      </dgm:t>
    </dgm:pt>
    <dgm:pt modelId="{1386B8D2-A37A-490F-8B8D-E727277E7FA4}" type="sibTrans" cxnId="{CAB60FA4-841E-47E9-B7D1-176372CAC269}">
      <dgm:prSet/>
      <dgm:spPr/>
      <dgm:t>
        <a:bodyPr/>
        <a:lstStyle/>
        <a:p>
          <a:endParaRPr lang="en-US"/>
        </a:p>
      </dgm:t>
    </dgm:pt>
    <dgm:pt modelId="{2E0EBECA-0A8E-4CB4-8D96-068CE027D3D4}">
      <dgm:prSet phldrT="[Text]"/>
      <dgm:spPr/>
      <dgm:t>
        <a:bodyPr/>
        <a:lstStyle/>
        <a:p>
          <a:r>
            <a:rPr lang="en-US" i="1" dirty="0" smtClean="0"/>
            <a:t>Aerial Imagery</a:t>
          </a:r>
          <a:endParaRPr lang="en-US" i="1" dirty="0"/>
        </a:p>
      </dgm:t>
    </dgm:pt>
    <dgm:pt modelId="{A9BE44CD-75ED-4249-A9A2-A4178E7831FD}" type="parTrans" cxnId="{1C66C44E-1D87-4398-A8C5-1D1A562597DC}">
      <dgm:prSet/>
      <dgm:spPr/>
      <dgm:t>
        <a:bodyPr/>
        <a:lstStyle/>
        <a:p>
          <a:endParaRPr lang="en-US"/>
        </a:p>
      </dgm:t>
    </dgm:pt>
    <dgm:pt modelId="{BCCE7CDF-0643-4D78-9937-362E8AE77F6F}" type="sibTrans" cxnId="{1C66C44E-1D87-4398-A8C5-1D1A562597DC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X="2948" custLinFactNeighborY="2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ScaleY="161722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CAB60FA4-841E-47E9-B7D1-176372CAC269}" srcId="{CCDA2504-1317-4D6C-8D52-7FFE4A1F1E8E}" destId="{EF543D20-4240-4EA3-9263-25D0D88BFD89}" srcOrd="2" destOrd="0" parTransId="{B802171E-5647-4F83-B433-7FF66B04251B}" sibTransId="{1386B8D2-A37A-490F-8B8D-E727277E7FA4}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FCBEB0B2-4BBA-471D-A026-AA47E977690F}" srcId="{CCDA2504-1317-4D6C-8D52-7FFE4A1F1E8E}" destId="{0FFD6E39-2CE5-4CEF-8CE2-B089D2AA1DE5}" srcOrd="1" destOrd="0" parTransId="{DAE6EEB4-3FEF-4DA1-AE43-FDA7CF886CDE}" sibTransId="{3A244B83-C618-46BB-AE45-2EACAD9A3B84}"/>
    <dgm:cxn modelId="{E9426AC1-CDFF-4A35-8195-17595BA996D8}" type="presOf" srcId="{2E0EBECA-0A8E-4CB4-8D96-068CE027D3D4}" destId="{93C7D4B1-8123-44DC-B618-5239BCBA54AE}" srcOrd="0" destOrd="2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1C66C44E-1D87-4398-A8C5-1D1A562597DC}" srcId="{7525EA19-B269-43C4-B1B9-7A215CBB57FA}" destId="{2E0EBECA-0A8E-4CB4-8D96-068CE027D3D4}" srcOrd="2" destOrd="0" parTransId="{A9BE44CD-75ED-4249-A9A2-A4178E7831FD}" sibTransId="{BCCE7CDF-0643-4D78-9937-362E8AE77F6F}"/>
    <dgm:cxn modelId="{C7294226-FBF6-4123-9B1B-03E57E7DF1A1}" type="presOf" srcId="{0FFD6E39-2CE5-4CEF-8CE2-B089D2AA1DE5}" destId="{C0EC272F-4D0E-4505-90D9-00937EA6DC3F}" srcOrd="0" destOrd="1" presId="urn:microsoft.com/office/officeart/2005/8/layout/chevron2"/>
    <dgm:cxn modelId="{DDAF5316-93CC-48A4-AD72-F771AA5AA5B1}" type="presOf" srcId="{EF543D20-4240-4EA3-9263-25D0D88BFD89}" destId="{C0EC272F-4D0E-4505-90D9-00937EA6DC3F}" srcOrd="0" destOrd="2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 Local Data Layers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Layer:  Parcels, Addresses, Leaf-Off Imagery, Elevation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DHSEM / WVGISTC State-Level Integration 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Flood Determination Tool (http://www.mapWV.gov/Flood)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FEMA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Authoritative tool for flood determinations in West Virginia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X="0" custLinFactNeighborY="8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Data Layers: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Layers:  Addresses, Parcels, Building Footprints, Aerial Photos, Local Critical Infrastructure Datasets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DHSEM / WVGISTC State-Level Integration 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Provide technical support services for hazard assessments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FEMA   /   USACE   /   EPA      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Hazard mitigation planning and implementation at local, state, and national levels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F95ADFF9-5ABA-40A4-A296-D3FAF5AD5F11}">
      <dgm:prSet phldrT="[Text]"/>
      <dgm:spPr/>
      <dgm:t>
        <a:bodyPr/>
        <a:lstStyle/>
        <a:p>
          <a:r>
            <a:rPr lang="en-US" dirty="0" smtClean="0"/>
            <a:t>State-level integration of regional hazard plans and datasets</a:t>
          </a:r>
          <a:endParaRPr lang="en-US" dirty="0"/>
        </a:p>
      </dgm:t>
    </dgm:pt>
    <dgm:pt modelId="{6A5E8707-71BA-4B28-AC04-ED1855954C89}" type="parTrans" cxnId="{98E2F47D-2F47-40AC-9214-1D1555D4760F}">
      <dgm:prSet/>
      <dgm:spPr/>
      <dgm:t>
        <a:bodyPr/>
        <a:lstStyle/>
        <a:p>
          <a:endParaRPr lang="en-US"/>
        </a:p>
      </dgm:t>
    </dgm:pt>
    <dgm:pt modelId="{199ED168-1BD0-41FF-B026-FA6C91BD4C26}" type="sibTrans" cxnId="{98E2F47D-2F47-40AC-9214-1D1555D4760F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X="0" custLinFactNeighborY="8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50D9C732-A756-48DC-9DA6-B9CB15579BA4}" type="presOf" srcId="{F95ADFF9-5ABA-40A4-A296-D3FAF5AD5F11}" destId="{6EC18D74-896B-44EE-9CFB-6096AF298E71}" srcOrd="0" destOrd="2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98E2F47D-2F47-40AC-9214-1D1555D4760F}" srcId="{0D7EFCA0-B35D-473E-842E-0B6B68891D39}" destId="{F95ADFF9-5ABA-40A4-A296-D3FAF5AD5F11}" srcOrd="2" destOrd="0" parTransId="{6A5E8707-71BA-4B28-AC04-ED1855954C89}" sibTransId="{199ED168-1BD0-41FF-B026-FA6C91BD4C26}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1CA8A0-9648-46D8-ACFD-D0ED3B86AA73}" type="doc">
      <dgm:prSet loTypeId="urn:microsoft.com/office/officeart/2005/8/layout/radial1" loCatId="cycle" qsTypeId="urn:microsoft.com/office/officeart/2005/8/quickstyle/3d2#2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11E5210-207F-4940-9E75-4AA0B05DD48E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/>
            <a:t>Flood Risk Assessments</a:t>
          </a:r>
          <a:endParaRPr lang="en-US" b="1" dirty="0"/>
        </a:p>
      </dgm:t>
    </dgm:pt>
    <dgm:pt modelId="{FBDD99FF-8F9A-499D-B312-15C398ED0AAB}" type="parTrans" cxnId="{B153B18A-C21B-4C54-A206-3B7E06B33B5B}">
      <dgm:prSet/>
      <dgm:spPr/>
      <dgm:t>
        <a:bodyPr/>
        <a:lstStyle/>
        <a:p>
          <a:endParaRPr lang="en-US"/>
        </a:p>
      </dgm:t>
    </dgm:pt>
    <dgm:pt modelId="{31254FEA-2478-454B-8DD0-17BD3908BDBE}" type="sibTrans" cxnId="{B153B18A-C21B-4C54-A206-3B7E06B33B5B}">
      <dgm:prSet/>
      <dgm:spPr/>
      <dgm:t>
        <a:bodyPr/>
        <a:lstStyle/>
        <a:p>
          <a:endParaRPr lang="en-US"/>
        </a:p>
      </dgm:t>
    </dgm:pt>
    <dgm:pt modelId="{CD7579D1-EB15-422A-9A90-65D0F033ABBB}">
      <dgm:prSet phldrT="[Text]"/>
      <dgm:spPr/>
      <dgm:t>
        <a:bodyPr/>
        <a:lstStyle/>
        <a:p>
          <a:r>
            <a:rPr lang="en-US" dirty="0"/>
            <a:t>GIS Parcel Feature </a:t>
          </a:r>
          <a:r>
            <a:rPr lang="en-US" dirty="0" smtClean="0"/>
            <a:t>Class</a:t>
          </a:r>
          <a:endParaRPr lang="en-US" dirty="0"/>
        </a:p>
      </dgm:t>
    </dgm:pt>
    <dgm:pt modelId="{67C4F150-06EB-42CC-863E-7ECA6BC7912D}" type="parTrans" cxnId="{3A26FCDE-84B4-4CAD-9067-29BD201B0953}">
      <dgm:prSet/>
      <dgm:spPr/>
      <dgm:t>
        <a:bodyPr/>
        <a:lstStyle/>
        <a:p>
          <a:endParaRPr lang="en-US"/>
        </a:p>
      </dgm:t>
    </dgm:pt>
    <dgm:pt modelId="{51CBA7DB-553E-4CBC-B990-422B58091305}" type="sibTrans" cxnId="{3A26FCDE-84B4-4CAD-9067-29BD201B0953}">
      <dgm:prSet/>
      <dgm:spPr/>
      <dgm:t>
        <a:bodyPr/>
        <a:lstStyle/>
        <a:p>
          <a:endParaRPr lang="en-US"/>
        </a:p>
      </dgm:t>
    </dgm:pt>
    <dgm:pt modelId="{362F2796-8A43-4FF7-8AA9-2968513AFA0E}">
      <dgm:prSet phldrT="[Text]"/>
      <dgm:spPr/>
      <dgm:t>
        <a:bodyPr/>
        <a:lstStyle/>
        <a:p>
          <a:r>
            <a:rPr lang="en-US" dirty="0"/>
            <a:t>Flood Risk </a:t>
          </a:r>
          <a:r>
            <a:rPr lang="en-US" dirty="0" smtClean="0"/>
            <a:t>Assessment</a:t>
          </a:r>
          <a:endParaRPr lang="en-US" dirty="0"/>
        </a:p>
      </dgm:t>
    </dgm:pt>
    <dgm:pt modelId="{8CD98719-3AC3-44A3-9FC7-1BBC8375D908}" type="parTrans" cxnId="{A8C0CE5F-6CA2-46D2-BCF1-610B65EF3A56}">
      <dgm:prSet/>
      <dgm:spPr/>
      <dgm:t>
        <a:bodyPr/>
        <a:lstStyle/>
        <a:p>
          <a:endParaRPr lang="en-US"/>
        </a:p>
      </dgm:t>
    </dgm:pt>
    <dgm:pt modelId="{232269A4-DAFB-411D-ABB9-E669A8772038}" type="sibTrans" cxnId="{A8C0CE5F-6CA2-46D2-BCF1-610B65EF3A56}">
      <dgm:prSet/>
      <dgm:spPr/>
      <dgm:t>
        <a:bodyPr/>
        <a:lstStyle/>
        <a:p>
          <a:endParaRPr lang="en-US"/>
        </a:p>
      </dgm:t>
    </dgm:pt>
    <dgm:pt modelId="{9E22A589-51A1-4955-B1B7-981F2AC72A5B}">
      <dgm:prSet phldrT="[Text]"/>
      <dgm:spPr/>
      <dgm:t>
        <a:bodyPr/>
        <a:lstStyle/>
        <a:p>
          <a:r>
            <a:rPr lang="en-US" dirty="0"/>
            <a:t>3D Flood Sketch / Typical Damage</a:t>
          </a:r>
        </a:p>
      </dgm:t>
    </dgm:pt>
    <dgm:pt modelId="{ECF10567-F6CF-4D93-B0DF-B1A7F8069BC2}" type="parTrans" cxnId="{EDDC6FB2-761A-4DF4-BAFC-B9C4EECFE52D}">
      <dgm:prSet/>
      <dgm:spPr/>
      <dgm:t>
        <a:bodyPr/>
        <a:lstStyle/>
        <a:p>
          <a:endParaRPr lang="en-US"/>
        </a:p>
      </dgm:t>
    </dgm:pt>
    <dgm:pt modelId="{D9DAE658-0D1F-4388-9077-D3AAE538A82F}" type="sibTrans" cxnId="{EDDC6FB2-761A-4DF4-BAFC-B9C4EECFE52D}">
      <dgm:prSet/>
      <dgm:spPr/>
      <dgm:t>
        <a:bodyPr/>
        <a:lstStyle/>
        <a:p>
          <a:endParaRPr lang="en-US"/>
        </a:p>
      </dgm:t>
    </dgm:pt>
    <dgm:pt modelId="{6B1C4933-821F-4695-B812-AE8E0D993228}">
      <dgm:prSet phldrT="[Text]"/>
      <dgm:spPr/>
      <dgm:t>
        <a:bodyPr/>
        <a:lstStyle/>
        <a:p>
          <a:r>
            <a:rPr lang="en-US" dirty="0"/>
            <a:t>IAS/CAMA </a:t>
          </a:r>
          <a:r>
            <a:rPr lang="en-US" dirty="0" smtClean="0"/>
            <a:t>Records</a:t>
          </a:r>
          <a:endParaRPr lang="en-US" dirty="0"/>
        </a:p>
      </dgm:t>
    </dgm:pt>
    <dgm:pt modelId="{1BFB72F5-8308-411C-9949-7129ACFBE3E3}" type="parTrans" cxnId="{2511FC0D-DC30-4863-B6A5-FD2BBB46DD43}">
      <dgm:prSet/>
      <dgm:spPr/>
      <dgm:t>
        <a:bodyPr/>
        <a:lstStyle/>
        <a:p>
          <a:endParaRPr lang="en-US"/>
        </a:p>
      </dgm:t>
    </dgm:pt>
    <dgm:pt modelId="{80D6EE5D-A46D-4AE9-A95B-AFE50B036E8A}" type="sibTrans" cxnId="{2511FC0D-DC30-4863-B6A5-FD2BBB46DD43}">
      <dgm:prSet/>
      <dgm:spPr/>
      <dgm:t>
        <a:bodyPr/>
        <a:lstStyle/>
        <a:p>
          <a:endParaRPr lang="en-US"/>
        </a:p>
      </dgm:t>
    </dgm:pt>
    <dgm:pt modelId="{CCB6F7E7-4B4F-49B0-9F31-A4D7FEFD8598}">
      <dgm:prSet/>
      <dgm:spPr/>
      <dgm:t>
        <a:bodyPr/>
        <a:lstStyle/>
        <a:p>
          <a:r>
            <a:rPr lang="en-US" dirty="0"/>
            <a:t>Hi-Water Flood </a:t>
          </a:r>
          <a:r>
            <a:rPr lang="en-US" dirty="0" smtClean="0"/>
            <a:t>Marks</a:t>
          </a:r>
          <a:endParaRPr lang="en-US" dirty="0"/>
        </a:p>
      </dgm:t>
    </dgm:pt>
    <dgm:pt modelId="{405C550C-B219-4B5B-9513-06595F7E063D}" type="parTrans" cxnId="{299C7032-3178-4E3E-B29E-3EBB07E79C7D}">
      <dgm:prSet/>
      <dgm:spPr/>
      <dgm:t>
        <a:bodyPr/>
        <a:lstStyle/>
        <a:p>
          <a:endParaRPr lang="en-US"/>
        </a:p>
      </dgm:t>
    </dgm:pt>
    <dgm:pt modelId="{298C7CDD-0B9E-4AE7-AF55-3F8387E8226B}" type="sibTrans" cxnId="{299C7032-3178-4E3E-B29E-3EBB07E79C7D}">
      <dgm:prSet/>
      <dgm:spPr/>
      <dgm:t>
        <a:bodyPr/>
        <a:lstStyle/>
        <a:p>
          <a:endParaRPr lang="en-US"/>
        </a:p>
      </dgm:t>
    </dgm:pt>
    <dgm:pt modelId="{096C752A-44D2-42B3-BFA8-E86FA62CA59A}">
      <dgm:prSet/>
      <dgm:spPr/>
      <dgm:t>
        <a:bodyPr/>
        <a:lstStyle/>
        <a:p>
          <a:endParaRPr lang="en-US"/>
        </a:p>
      </dgm:t>
    </dgm:pt>
    <dgm:pt modelId="{B9348C0C-659C-4A63-BA05-97EDCEC44BA6}" type="parTrans" cxnId="{EB93E8C9-96CA-42B1-8EC0-B0B44C270702}">
      <dgm:prSet/>
      <dgm:spPr/>
      <dgm:t>
        <a:bodyPr/>
        <a:lstStyle/>
        <a:p>
          <a:endParaRPr lang="en-US"/>
        </a:p>
      </dgm:t>
    </dgm:pt>
    <dgm:pt modelId="{8E3FE710-2C90-407A-A641-3F648B951B25}" type="sibTrans" cxnId="{EB93E8C9-96CA-42B1-8EC0-B0B44C270702}">
      <dgm:prSet/>
      <dgm:spPr/>
      <dgm:t>
        <a:bodyPr/>
        <a:lstStyle/>
        <a:p>
          <a:endParaRPr lang="en-US"/>
        </a:p>
      </dgm:t>
    </dgm:pt>
    <dgm:pt modelId="{BB081ED3-9FAA-486B-B320-5D35A82B69E4}">
      <dgm:prSet/>
      <dgm:spPr/>
      <dgm:t>
        <a:bodyPr/>
        <a:lstStyle/>
        <a:p>
          <a:endParaRPr lang="en-US"/>
        </a:p>
      </dgm:t>
    </dgm:pt>
    <dgm:pt modelId="{92171BB8-E306-4EA5-B8E1-0E6D33A40F09}" type="parTrans" cxnId="{32EEEEF0-B7FC-4A10-87FF-51D37A3144DA}">
      <dgm:prSet/>
      <dgm:spPr/>
      <dgm:t>
        <a:bodyPr/>
        <a:lstStyle/>
        <a:p>
          <a:endParaRPr lang="en-US"/>
        </a:p>
      </dgm:t>
    </dgm:pt>
    <dgm:pt modelId="{84C6AD39-92E3-445D-972F-3F7F176F5F15}" type="sibTrans" cxnId="{32EEEEF0-B7FC-4A10-87FF-51D37A3144DA}">
      <dgm:prSet/>
      <dgm:spPr/>
      <dgm:t>
        <a:bodyPr/>
        <a:lstStyle/>
        <a:p>
          <a:endParaRPr lang="en-US"/>
        </a:p>
      </dgm:t>
    </dgm:pt>
    <dgm:pt modelId="{A559C84D-8FD5-4162-9DE4-B19616E83013}" type="pres">
      <dgm:prSet presAssocID="{4C1CA8A0-9648-46D8-ACFD-D0ED3B86AA7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2703FE-C7B3-4813-92BF-6CACA32235EA}" type="pres">
      <dgm:prSet presAssocID="{711E5210-207F-4940-9E75-4AA0B05DD48E}" presName="centerShape" presStyleLbl="node0" presStyleIdx="0" presStyleCnt="1"/>
      <dgm:spPr/>
      <dgm:t>
        <a:bodyPr/>
        <a:lstStyle/>
        <a:p>
          <a:endParaRPr lang="en-US"/>
        </a:p>
      </dgm:t>
    </dgm:pt>
    <dgm:pt modelId="{8D5A193D-C7D4-400B-A40A-07520B2AAD86}" type="pres">
      <dgm:prSet presAssocID="{67C4F150-06EB-42CC-863E-7ECA6BC7912D}" presName="Name9" presStyleLbl="parChTrans1D2" presStyleIdx="0" presStyleCnt="5"/>
      <dgm:spPr/>
      <dgm:t>
        <a:bodyPr/>
        <a:lstStyle/>
        <a:p>
          <a:endParaRPr lang="en-US"/>
        </a:p>
      </dgm:t>
    </dgm:pt>
    <dgm:pt modelId="{629BB8FE-2411-4CC1-A85F-BCB191163818}" type="pres">
      <dgm:prSet presAssocID="{67C4F150-06EB-42CC-863E-7ECA6BC7912D}" presName="connTx" presStyleLbl="parChTrans1D2" presStyleIdx="0" presStyleCnt="5"/>
      <dgm:spPr/>
      <dgm:t>
        <a:bodyPr/>
        <a:lstStyle/>
        <a:p>
          <a:endParaRPr lang="en-US"/>
        </a:p>
      </dgm:t>
    </dgm:pt>
    <dgm:pt modelId="{F3B20569-7941-4318-9C36-14E23DE7CC66}" type="pres">
      <dgm:prSet presAssocID="{CD7579D1-EB15-422A-9A90-65D0F033ABB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CE19D-B034-476A-B5B8-B590AC19072C}" type="pres">
      <dgm:prSet presAssocID="{8CD98719-3AC3-44A3-9FC7-1BBC8375D908}" presName="Name9" presStyleLbl="parChTrans1D2" presStyleIdx="1" presStyleCnt="5"/>
      <dgm:spPr/>
      <dgm:t>
        <a:bodyPr/>
        <a:lstStyle/>
        <a:p>
          <a:endParaRPr lang="en-US"/>
        </a:p>
      </dgm:t>
    </dgm:pt>
    <dgm:pt modelId="{C5972E90-93B4-4785-B490-8DE889A09C2F}" type="pres">
      <dgm:prSet presAssocID="{8CD98719-3AC3-44A3-9FC7-1BBC8375D908}" presName="connTx" presStyleLbl="parChTrans1D2" presStyleIdx="1" presStyleCnt="5"/>
      <dgm:spPr/>
      <dgm:t>
        <a:bodyPr/>
        <a:lstStyle/>
        <a:p>
          <a:endParaRPr lang="en-US"/>
        </a:p>
      </dgm:t>
    </dgm:pt>
    <dgm:pt modelId="{C5D04DA8-6DF4-4589-9265-70A95BA47CEC}" type="pres">
      <dgm:prSet presAssocID="{362F2796-8A43-4FF7-8AA9-2968513AFA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BB51A4-D3D0-47C7-9731-4F289EB3898E}" type="pres">
      <dgm:prSet presAssocID="{ECF10567-F6CF-4D93-B0DF-B1A7F8069BC2}" presName="Name9" presStyleLbl="parChTrans1D2" presStyleIdx="2" presStyleCnt="5"/>
      <dgm:spPr/>
      <dgm:t>
        <a:bodyPr/>
        <a:lstStyle/>
        <a:p>
          <a:endParaRPr lang="en-US"/>
        </a:p>
      </dgm:t>
    </dgm:pt>
    <dgm:pt modelId="{C316CF36-61EC-4FCA-AD21-7D30045A6C78}" type="pres">
      <dgm:prSet presAssocID="{ECF10567-F6CF-4D93-B0DF-B1A7F8069BC2}" presName="connTx" presStyleLbl="parChTrans1D2" presStyleIdx="2" presStyleCnt="5"/>
      <dgm:spPr/>
      <dgm:t>
        <a:bodyPr/>
        <a:lstStyle/>
        <a:p>
          <a:endParaRPr lang="en-US"/>
        </a:p>
      </dgm:t>
    </dgm:pt>
    <dgm:pt modelId="{819A2F77-DAB2-41E4-921D-D557B0899904}" type="pres">
      <dgm:prSet presAssocID="{9E22A589-51A1-4955-B1B7-981F2AC72A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0D2D-54D3-4063-8F26-08A6471C7C20}" type="pres">
      <dgm:prSet presAssocID="{1BFB72F5-8308-411C-9949-7129ACFBE3E3}" presName="Name9" presStyleLbl="parChTrans1D2" presStyleIdx="3" presStyleCnt="5"/>
      <dgm:spPr/>
      <dgm:t>
        <a:bodyPr/>
        <a:lstStyle/>
        <a:p>
          <a:endParaRPr lang="en-US"/>
        </a:p>
      </dgm:t>
    </dgm:pt>
    <dgm:pt modelId="{9D24A4E9-2776-43E3-B219-F5B27D950D9B}" type="pres">
      <dgm:prSet presAssocID="{1BFB72F5-8308-411C-9949-7129ACFBE3E3}" presName="connTx" presStyleLbl="parChTrans1D2" presStyleIdx="3" presStyleCnt="5"/>
      <dgm:spPr/>
      <dgm:t>
        <a:bodyPr/>
        <a:lstStyle/>
        <a:p>
          <a:endParaRPr lang="en-US"/>
        </a:p>
      </dgm:t>
    </dgm:pt>
    <dgm:pt modelId="{791769A1-EFB5-4253-A55A-A77E40A205CD}" type="pres">
      <dgm:prSet presAssocID="{6B1C4933-821F-4695-B812-AE8E0D99322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5A0F2-67C0-41CB-BCAD-0D1D96DC074B}" type="pres">
      <dgm:prSet presAssocID="{405C550C-B219-4B5B-9513-06595F7E063D}" presName="Name9" presStyleLbl="parChTrans1D2" presStyleIdx="4" presStyleCnt="5"/>
      <dgm:spPr/>
      <dgm:t>
        <a:bodyPr/>
        <a:lstStyle/>
        <a:p>
          <a:endParaRPr lang="en-US"/>
        </a:p>
      </dgm:t>
    </dgm:pt>
    <dgm:pt modelId="{9D01861D-6978-467F-8A61-F83143343DF0}" type="pres">
      <dgm:prSet presAssocID="{405C550C-B219-4B5B-9513-06595F7E063D}" presName="connTx" presStyleLbl="parChTrans1D2" presStyleIdx="4" presStyleCnt="5"/>
      <dgm:spPr/>
      <dgm:t>
        <a:bodyPr/>
        <a:lstStyle/>
        <a:p>
          <a:endParaRPr lang="en-US"/>
        </a:p>
      </dgm:t>
    </dgm:pt>
    <dgm:pt modelId="{53DA629D-6D98-4857-A474-A2D30313A40D}" type="pres">
      <dgm:prSet presAssocID="{CCB6F7E7-4B4F-49B0-9F31-A4D7FEFD859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5DFF25-45B7-46DE-B066-301409D747BD}" type="presOf" srcId="{ECF10567-F6CF-4D93-B0DF-B1A7F8069BC2}" destId="{C316CF36-61EC-4FCA-AD21-7D30045A6C78}" srcOrd="1" destOrd="0" presId="urn:microsoft.com/office/officeart/2005/8/layout/radial1"/>
    <dgm:cxn modelId="{991F92E8-D290-4E9B-86B5-57B2C8ECA6F5}" type="presOf" srcId="{362F2796-8A43-4FF7-8AA9-2968513AFA0E}" destId="{C5D04DA8-6DF4-4589-9265-70A95BA47CEC}" srcOrd="0" destOrd="0" presId="urn:microsoft.com/office/officeart/2005/8/layout/radial1"/>
    <dgm:cxn modelId="{73B9D256-2464-4509-8398-DBCC69DE2E0B}" type="presOf" srcId="{711E5210-207F-4940-9E75-4AA0B05DD48E}" destId="{522703FE-C7B3-4813-92BF-6CACA32235EA}" srcOrd="0" destOrd="0" presId="urn:microsoft.com/office/officeart/2005/8/layout/radial1"/>
    <dgm:cxn modelId="{03AFAB0C-EB70-4553-B0C3-1CFA704195DC}" type="presOf" srcId="{1BFB72F5-8308-411C-9949-7129ACFBE3E3}" destId="{9D24A4E9-2776-43E3-B219-F5B27D950D9B}" srcOrd="1" destOrd="0" presId="urn:microsoft.com/office/officeart/2005/8/layout/radial1"/>
    <dgm:cxn modelId="{8E41B322-366A-47DE-9055-5C28E9BA01AD}" type="presOf" srcId="{67C4F150-06EB-42CC-863E-7ECA6BC7912D}" destId="{8D5A193D-C7D4-400B-A40A-07520B2AAD86}" srcOrd="0" destOrd="0" presId="urn:microsoft.com/office/officeart/2005/8/layout/radial1"/>
    <dgm:cxn modelId="{AA4D69EA-5DE1-430A-9431-BCF10219DFF5}" type="presOf" srcId="{ECF10567-F6CF-4D93-B0DF-B1A7F8069BC2}" destId="{15BB51A4-D3D0-47C7-9731-4F289EB3898E}" srcOrd="0" destOrd="0" presId="urn:microsoft.com/office/officeart/2005/8/layout/radial1"/>
    <dgm:cxn modelId="{DC6CC60A-1117-40E4-BFEB-19E4DC80624D}" type="presOf" srcId="{405C550C-B219-4B5B-9513-06595F7E063D}" destId="{E2A5A0F2-67C0-41CB-BCAD-0D1D96DC074B}" srcOrd="0" destOrd="0" presId="urn:microsoft.com/office/officeart/2005/8/layout/radial1"/>
    <dgm:cxn modelId="{639C8C99-DA27-471E-9A3B-29DB113264CB}" type="presOf" srcId="{8CD98719-3AC3-44A3-9FC7-1BBC8375D908}" destId="{C5972E90-93B4-4785-B490-8DE889A09C2F}" srcOrd="1" destOrd="0" presId="urn:microsoft.com/office/officeart/2005/8/layout/radial1"/>
    <dgm:cxn modelId="{3A26FCDE-84B4-4CAD-9067-29BD201B0953}" srcId="{711E5210-207F-4940-9E75-4AA0B05DD48E}" destId="{CD7579D1-EB15-422A-9A90-65D0F033ABBB}" srcOrd="0" destOrd="0" parTransId="{67C4F150-06EB-42CC-863E-7ECA6BC7912D}" sibTransId="{51CBA7DB-553E-4CBC-B990-422B58091305}"/>
    <dgm:cxn modelId="{6053232A-C8BE-4141-9253-57BCFCEE6BE3}" type="presOf" srcId="{9E22A589-51A1-4955-B1B7-981F2AC72A5B}" destId="{819A2F77-DAB2-41E4-921D-D557B0899904}" srcOrd="0" destOrd="0" presId="urn:microsoft.com/office/officeart/2005/8/layout/radial1"/>
    <dgm:cxn modelId="{5E494D96-B852-4107-A905-D63E51E2F021}" type="presOf" srcId="{1BFB72F5-8308-411C-9949-7129ACFBE3E3}" destId="{489C0D2D-54D3-4063-8F26-08A6471C7C20}" srcOrd="0" destOrd="0" presId="urn:microsoft.com/office/officeart/2005/8/layout/radial1"/>
    <dgm:cxn modelId="{A8C0CE5F-6CA2-46D2-BCF1-610B65EF3A56}" srcId="{711E5210-207F-4940-9E75-4AA0B05DD48E}" destId="{362F2796-8A43-4FF7-8AA9-2968513AFA0E}" srcOrd="1" destOrd="0" parTransId="{8CD98719-3AC3-44A3-9FC7-1BBC8375D908}" sibTransId="{232269A4-DAFB-411D-ABB9-E669A8772038}"/>
    <dgm:cxn modelId="{E68A4FFD-8F8B-4483-B5C9-404E4487FF9E}" type="presOf" srcId="{4C1CA8A0-9648-46D8-ACFD-D0ED3B86AA73}" destId="{A559C84D-8FD5-4162-9DE4-B19616E83013}" srcOrd="0" destOrd="0" presId="urn:microsoft.com/office/officeart/2005/8/layout/radial1"/>
    <dgm:cxn modelId="{2511FC0D-DC30-4863-B6A5-FD2BBB46DD43}" srcId="{711E5210-207F-4940-9E75-4AA0B05DD48E}" destId="{6B1C4933-821F-4695-B812-AE8E0D993228}" srcOrd="3" destOrd="0" parTransId="{1BFB72F5-8308-411C-9949-7129ACFBE3E3}" sibTransId="{80D6EE5D-A46D-4AE9-A95B-AFE50B036E8A}"/>
    <dgm:cxn modelId="{EDDC6FB2-761A-4DF4-BAFC-B9C4EECFE52D}" srcId="{711E5210-207F-4940-9E75-4AA0B05DD48E}" destId="{9E22A589-51A1-4955-B1B7-981F2AC72A5B}" srcOrd="2" destOrd="0" parTransId="{ECF10567-F6CF-4D93-B0DF-B1A7F8069BC2}" sibTransId="{D9DAE658-0D1F-4388-9077-D3AAE538A82F}"/>
    <dgm:cxn modelId="{32EEEEF0-B7FC-4A10-87FF-51D37A3144DA}" srcId="{4C1CA8A0-9648-46D8-ACFD-D0ED3B86AA73}" destId="{BB081ED3-9FAA-486B-B320-5D35A82B69E4}" srcOrd="2" destOrd="0" parTransId="{92171BB8-E306-4EA5-B8E1-0E6D33A40F09}" sibTransId="{84C6AD39-92E3-445D-972F-3F7F176F5F15}"/>
    <dgm:cxn modelId="{876F4B75-5530-4107-835C-30BE50139116}" type="presOf" srcId="{CD7579D1-EB15-422A-9A90-65D0F033ABBB}" destId="{F3B20569-7941-4318-9C36-14E23DE7CC66}" srcOrd="0" destOrd="0" presId="urn:microsoft.com/office/officeart/2005/8/layout/radial1"/>
    <dgm:cxn modelId="{205347AD-E5DD-47F9-80D2-5773F1C118C5}" type="presOf" srcId="{6B1C4933-821F-4695-B812-AE8E0D993228}" destId="{791769A1-EFB5-4253-A55A-A77E40A205CD}" srcOrd="0" destOrd="0" presId="urn:microsoft.com/office/officeart/2005/8/layout/radial1"/>
    <dgm:cxn modelId="{E53C044C-2300-4DFA-B0F4-3BE2105CF9FB}" type="presOf" srcId="{CCB6F7E7-4B4F-49B0-9F31-A4D7FEFD8598}" destId="{53DA629D-6D98-4857-A474-A2D30313A40D}" srcOrd="0" destOrd="0" presId="urn:microsoft.com/office/officeart/2005/8/layout/radial1"/>
    <dgm:cxn modelId="{11E42FA6-4172-46DF-8CC7-94B0EB226D62}" type="presOf" srcId="{8CD98719-3AC3-44A3-9FC7-1BBC8375D908}" destId="{38DCE19D-B034-476A-B5B8-B590AC19072C}" srcOrd="0" destOrd="0" presId="urn:microsoft.com/office/officeart/2005/8/layout/radial1"/>
    <dgm:cxn modelId="{B153B18A-C21B-4C54-A206-3B7E06B33B5B}" srcId="{4C1CA8A0-9648-46D8-ACFD-D0ED3B86AA73}" destId="{711E5210-207F-4940-9E75-4AA0B05DD48E}" srcOrd="0" destOrd="0" parTransId="{FBDD99FF-8F9A-499D-B312-15C398ED0AAB}" sibTransId="{31254FEA-2478-454B-8DD0-17BD3908BDBE}"/>
    <dgm:cxn modelId="{299C7032-3178-4E3E-B29E-3EBB07E79C7D}" srcId="{711E5210-207F-4940-9E75-4AA0B05DD48E}" destId="{CCB6F7E7-4B4F-49B0-9F31-A4D7FEFD8598}" srcOrd="4" destOrd="0" parTransId="{405C550C-B219-4B5B-9513-06595F7E063D}" sibTransId="{298C7CDD-0B9E-4AE7-AF55-3F8387E8226B}"/>
    <dgm:cxn modelId="{EB93E8C9-96CA-42B1-8EC0-B0B44C270702}" srcId="{4C1CA8A0-9648-46D8-ACFD-D0ED3B86AA73}" destId="{096C752A-44D2-42B3-BFA8-E86FA62CA59A}" srcOrd="1" destOrd="0" parTransId="{B9348C0C-659C-4A63-BA05-97EDCEC44BA6}" sibTransId="{8E3FE710-2C90-407A-A641-3F648B951B25}"/>
    <dgm:cxn modelId="{E3ED29D7-7ACF-4C21-ACD7-B45F1CD26241}" type="presOf" srcId="{67C4F150-06EB-42CC-863E-7ECA6BC7912D}" destId="{629BB8FE-2411-4CC1-A85F-BCB191163818}" srcOrd="1" destOrd="0" presId="urn:microsoft.com/office/officeart/2005/8/layout/radial1"/>
    <dgm:cxn modelId="{237130E0-75A0-4D88-993C-5CD04FC6839F}" type="presOf" srcId="{405C550C-B219-4B5B-9513-06595F7E063D}" destId="{9D01861D-6978-467F-8A61-F83143343DF0}" srcOrd="1" destOrd="0" presId="urn:microsoft.com/office/officeart/2005/8/layout/radial1"/>
    <dgm:cxn modelId="{9B865A5A-DB6F-4383-AFF5-4D664F19B860}" type="presParOf" srcId="{A559C84D-8FD5-4162-9DE4-B19616E83013}" destId="{522703FE-C7B3-4813-92BF-6CACA32235EA}" srcOrd="0" destOrd="0" presId="urn:microsoft.com/office/officeart/2005/8/layout/radial1"/>
    <dgm:cxn modelId="{CD39EF73-7CE7-4DAE-B25A-0ABBB12D8548}" type="presParOf" srcId="{A559C84D-8FD5-4162-9DE4-B19616E83013}" destId="{8D5A193D-C7D4-400B-A40A-07520B2AAD86}" srcOrd="1" destOrd="0" presId="urn:microsoft.com/office/officeart/2005/8/layout/radial1"/>
    <dgm:cxn modelId="{276FBDC6-E5B4-4C0C-988D-DACF35C6CFC0}" type="presParOf" srcId="{8D5A193D-C7D4-400B-A40A-07520B2AAD86}" destId="{629BB8FE-2411-4CC1-A85F-BCB191163818}" srcOrd="0" destOrd="0" presId="urn:microsoft.com/office/officeart/2005/8/layout/radial1"/>
    <dgm:cxn modelId="{E9423561-D1AB-466C-8AA7-BA6C662D5D81}" type="presParOf" srcId="{A559C84D-8FD5-4162-9DE4-B19616E83013}" destId="{F3B20569-7941-4318-9C36-14E23DE7CC66}" srcOrd="2" destOrd="0" presId="urn:microsoft.com/office/officeart/2005/8/layout/radial1"/>
    <dgm:cxn modelId="{1A377B52-A803-42D6-B21E-0D5FC91557AA}" type="presParOf" srcId="{A559C84D-8FD5-4162-9DE4-B19616E83013}" destId="{38DCE19D-B034-476A-B5B8-B590AC19072C}" srcOrd="3" destOrd="0" presId="urn:microsoft.com/office/officeart/2005/8/layout/radial1"/>
    <dgm:cxn modelId="{6236ADD9-0135-47A0-9580-8DB2445F0AD5}" type="presParOf" srcId="{38DCE19D-B034-476A-B5B8-B590AC19072C}" destId="{C5972E90-93B4-4785-B490-8DE889A09C2F}" srcOrd="0" destOrd="0" presId="urn:microsoft.com/office/officeart/2005/8/layout/radial1"/>
    <dgm:cxn modelId="{3CEC3EC1-5B79-4DF6-8181-D4EEA91EC0F3}" type="presParOf" srcId="{A559C84D-8FD5-4162-9DE4-B19616E83013}" destId="{C5D04DA8-6DF4-4589-9265-70A95BA47CEC}" srcOrd="4" destOrd="0" presId="urn:microsoft.com/office/officeart/2005/8/layout/radial1"/>
    <dgm:cxn modelId="{E1EB1606-28FF-4ECD-B549-5B0A8EA6E771}" type="presParOf" srcId="{A559C84D-8FD5-4162-9DE4-B19616E83013}" destId="{15BB51A4-D3D0-47C7-9731-4F289EB3898E}" srcOrd="5" destOrd="0" presId="urn:microsoft.com/office/officeart/2005/8/layout/radial1"/>
    <dgm:cxn modelId="{8868CE54-F084-4E4D-958A-7F365B482EF3}" type="presParOf" srcId="{15BB51A4-D3D0-47C7-9731-4F289EB3898E}" destId="{C316CF36-61EC-4FCA-AD21-7D30045A6C78}" srcOrd="0" destOrd="0" presId="urn:microsoft.com/office/officeart/2005/8/layout/radial1"/>
    <dgm:cxn modelId="{1D568FF1-E0C8-4886-9FBE-DC8A557221F5}" type="presParOf" srcId="{A559C84D-8FD5-4162-9DE4-B19616E83013}" destId="{819A2F77-DAB2-41E4-921D-D557B0899904}" srcOrd="6" destOrd="0" presId="urn:microsoft.com/office/officeart/2005/8/layout/radial1"/>
    <dgm:cxn modelId="{C82148A6-2844-4679-B410-ACCD0A43E801}" type="presParOf" srcId="{A559C84D-8FD5-4162-9DE4-B19616E83013}" destId="{489C0D2D-54D3-4063-8F26-08A6471C7C20}" srcOrd="7" destOrd="0" presId="urn:microsoft.com/office/officeart/2005/8/layout/radial1"/>
    <dgm:cxn modelId="{17BED7B1-97D7-44B5-958B-742A368A0153}" type="presParOf" srcId="{489C0D2D-54D3-4063-8F26-08A6471C7C20}" destId="{9D24A4E9-2776-43E3-B219-F5B27D950D9B}" srcOrd="0" destOrd="0" presId="urn:microsoft.com/office/officeart/2005/8/layout/radial1"/>
    <dgm:cxn modelId="{472860FE-7126-4C5D-A998-B57CB8BBB5F5}" type="presParOf" srcId="{A559C84D-8FD5-4162-9DE4-B19616E83013}" destId="{791769A1-EFB5-4253-A55A-A77E40A205CD}" srcOrd="8" destOrd="0" presId="urn:microsoft.com/office/officeart/2005/8/layout/radial1"/>
    <dgm:cxn modelId="{B87649C5-5C37-4CA6-859A-B40DD95CF572}" type="presParOf" srcId="{A559C84D-8FD5-4162-9DE4-B19616E83013}" destId="{E2A5A0F2-67C0-41CB-BCAD-0D1D96DC074B}" srcOrd="9" destOrd="0" presId="urn:microsoft.com/office/officeart/2005/8/layout/radial1"/>
    <dgm:cxn modelId="{75E22380-EFB8-403C-999F-7F1FC38ADF42}" type="presParOf" srcId="{E2A5A0F2-67C0-41CB-BCAD-0D1D96DC074B}" destId="{9D01861D-6978-467F-8A61-F83143343DF0}" srcOrd="0" destOrd="0" presId="urn:microsoft.com/office/officeart/2005/8/layout/radial1"/>
    <dgm:cxn modelId="{053BCB29-E625-4B62-A9D3-23C1CB401AB7}" type="presParOf" srcId="{A559C84D-8FD5-4162-9DE4-B19616E83013}" destId="{53DA629D-6D98-4857-A474-A2D30313A40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 custT="1"/>
      <dgm:spPr/>
      <dgm:t>
        <a:bodyPr/>
        <a:lstStyle/>
        <a:p>
          <a:r>
            <a:rPr lang="en-US" sz="1200" b="1" dirty="0" smtClean="0"/>
            <a:t>Local Data Layers:</a:t>
          </a:r>
          <a:endParaRPr lang="en-US" sz="1200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 custT="1"/>
      <dgm:spPr/>
      <dgm:t>
        <a:bodyPr/>
        <a:lstStyle/>
        <a:p>
          <a:r>
            <a:rPr lang="en-US" sz="1050" i="1" dirty="0" smtClean="0"/>
            <a:t>Key Local GIS Layers:  Roads, Building Footprints, Aerial Photos, Railroads, Impervious Surfaces, Trails</a:t>
          </a:r>
          <a:endParaRPr lang="en-US" sz="1050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Region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 custT="1"/>
      <dgm:spPr/>
      <dgm:t>
        <a:bodyPr/>
        <a:lstStyle/>
        <a:p>
          <a:r>
            <a:rPr lang="en-US" sz="1200" b="1" dirty="0" smtClean="0"/>
            <a:t>Chesapeake Bay Program partnership / State of Maryland</a:t>
          </a:r>
          <a:endParaRPr lang="en-US" sz="1200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 custT="1"/>
      <dgm:spPr/>
      <dgm:t>
        <a:bodyPr/>
        <a:lstStyle/>
        <a:p>
          <a:r>
            <a:rPr lang="en-US" sz="1200" b="1" dirty="0" smtClean="0"/>
            <a:t>NPS / EPA / Chesapeake Bay Program</a:t>
          </a:r>
          <a:endParaRPr lang="en-US" sz="1200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 custT="1"/>
      <dgm:spPr/>
      <dgm:t>
        <a:bodyPr/>
        <a:lstStyle/>
        <a:p>
          <a:r>
            <a:rPr lang="en-US" sz="1100" dirty="0" smtClean="0"/>
            <a:t>Update NLCD and incorporation into Phase 6 TMDL Models</a:t>
          </a:r>
          <a:endParaRPr lang="en-US" sz="1100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F95ADFF9-5ABA-40A4-A296-D3FAF5AD5F11}">
      <dgm:prSet phldrT="[Text]" custT="1"/>
      <dgm:spPr/>
      <dgm:t>
        <a:bodyPr/>
        <a:lstStyle/>
        <a:p>
          <a:r>
            <a:rPr lang="en-US" sz="1100" dirty="0" smtClean="0"/>
            <a:t>Accuracy Assessments</a:t>
          </a:r>
          <a:endParaRPr lang="en-US" sz="1100" dirty="0"/>
        </a:p>
      </dgm:t>
    </dgm:pt>
    <dgm:pt modelId="{6A5E8707-71BA-4B28-AC04-ED1855954C89}" type="parTrans" cxnId="{98E2F47D-2F47-40AC-9214-1D1555D4760F}">
      <dgm:prSet/>
      <dgm:spPr/>
      <dgm:t>
        <a:bodyPr/>
        <a:lstStyle/>
        <a:p>
          <a:endParaRPr lang="en-US"/>
        </a:p>
      </dgm:t>
    </dgm:pt>
    <dgm:pt modelId="{199ED168-1BD0-41FF-B026-FA6C91BD4C26}" type="sibTrans" cxnId="{98E2F47D-2F47-40AC-9214-1D1555D4760F}">
      <dgm:prSet/>
      <dgm:spPr/>
      <dgm:t>
        <a:bodyPr/>
        <a:lstStyle/>
        <a:p>
          <a:endParaRPr lang="en-US"/>
        </a:p>
      </dgm:t>
    </dgm:pt>
    <dgm:pt modelId="{4E7C0EB3-9062-4E0E-8BFC-81FF60E06E3F}">
      <dgm:prSet phldrT="[Text]" custT="1"/>
      <dgm:spPr/>
      <dgm:t>
        <a:bodyPr/>
        <a:lstStyle/>
        <a:p>
          <a:r>
            <a:rPr lang="en-US" sz="1050" i="1" dirty="0" smtClean="0"/>
            <a:t>Validate LC layers or provide information for edits</a:t>
          </a:r>
          <a:endParaRPr lang="en-US" sz="1050" i="1" dirty="0"/>
        </a:p>
      </dgm:t>
    </dgm:pt>
    <dgm:pt modelId="{14E5195D-1FB9-421C-B87F-C7C6E1B32A72}" type="parTrans" cxnId="{3777D13B-0FF9-4AFE-8C5A-07EF5BBFBA92}">
      <dgm:prSet/>
      <dgm:spPr/>
      <dgm:t>
        <a:bodyPr/>
        <a:lstStyle/>
        <a:p>
          <a:endParaRPr lang="en-US"/>
        </a:p>
      </dgm:t>
    </dgm:pt>
    <dgm:pt modelId="{385E9E5C-4CA8-4655-8347-B132FEB6B066}" type="sibTrans" cxnId="{3777D13B-0FF9-4AFE-8C5A-07EF5BBFBA92}">
      <dgm:prSet/>
      <dgm:spPr/>
      <dgm:t>
        <a:bodyPr/>
        <a:lstStyle/>
        <a:p>
          <a:endParaRPr lang="en-US"/>
        </a:p>
      </dgm:t>
    </dgm:pt>
    <dgm:pt modelId="{2A559CE9-4B06-4109-B425-5DF24F1BABE0}">
      <dgm:prSet phldrT="[Text]" custT="1"/>
      <dgm:spPr/>
      <dgm:t>
        <a:bodyPr/>
        <a:lstStyle/>
        <a:p>
          <a:r>
            <a:rPr lang="en-US" sz="1100" dirty="0" smtClean="0"/>
            <a:t>Develop high resolution land cover classes for entire Chesapeake  Bay watershed</a:t>
          </a:r>
          <a:endParaRPr lang="en-US" sz="1100" b="1" dirty="0"/>
        </a:p>
      </dgm:t>
    </dgm:pt>
    <dgm:pt modelId="{93D177F1-5842-4A23-B568-C90161A3AEC8}" type="parTrans" cxnId="{FBEDDFF2-E3B9-47E5-BA04-F4EB087EACEE}">
      <dgm:prSet/>
      <dgm:spPr/>
      <dgm:t>
        <a:bodyPr/>
        <a:lstStyle/>
        <a:p>
          <a:endParaRPr lang="en-US"/>
        </a:p>
      </dgm:t>
    </dgm:pt>
    <dgm:pt modelId="{2218A68D-DAE4-411A-8241-1236B2D0C85A}" type="sibTrans" cxnId="{FBEDDFF2-E3B9-47E5-BA04-F4EB087EACEE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ScaleY="100000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ScaleY="115164" custLinFactNeighborX="0" custLinFactNeighborY="6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0" custLinFactNeighborY="12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74B1899E-A7BB-477B-B5EC-AAB261430AD4}" type="presOf" srcId="{BF2CC778-67D3-4CC5-999E-5B3101238CAF}" destId="{5A6D8382-7226-47EC-9ED9-64077DF67779}" srcOrd="0" destOrd="0" presId="urn:microsoft.com/office/officeart/2005/8/layout/chevron2"/>
    <dgm:cxn modelId="{4C372600-1DF7-4D1D-87AB-A932977E4661}" type="presOf" srcId="{42D85098-335A-438A-BF9F-B448220AC0CA}" destId="{93C7D4B1-8123-44DC-B618-5239BCBA54AE}" srcOrd="0" destOrd="0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98E2F47D-2F47-40AC-9214-1D1555D4760F}" srcId="{0D7EFCA0-B35D-473E-842E-0B6B68891D39}" destId="{F95ADFF9-5ABA-40A4-A296-D3FAF5AD5F11}" srcOrd="2" destOrd="0" parTransId="{6A5E8707-71BA-4B28-AC04-ED1855954C89}" sibTransId="{199ED168-1BD0-41FF-B026-FA6C91BD4C26}"/>
    <dgm:cxn modelId="{FBF4550C-9AA8-4E99-A00E-3F307F7605CB}" type="presOf" srcId="{06CC195C-DF18-45DB-90A7-57CB9C5841D6}" destId="{C0EC272F-4D0E-4505-90D9-00937EA6DC3F}" srcOrd="0" destOrd="1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3777D13B-0FF9-4AFE-8C5A-07EF5BBFBA92}" srcId="{7525EA19-B269-43C4-B1B9-7A215CBB57FA}" destId="{4E7C0EB3-9062-4E0E-8BFC-81FF60E06E3F}" srcOrd="2" destOrd="0" parTransId="{14E5195D-1FB9-421C-B87F-C7C6E1B32A72}" sibTransId="{385E9E5C-4CA8-4655-8347-B132FEB6B066}"/>
    <dgm:cxn modelId="{CBE869C7-6B37-4093-A829-A164A8E384C2}" type="presOf" srcId="{CCDA2504-1317-4D6C-8D52-7FFE4A1F1E8E}" destId="{95286466-F710-4053-9E63-1FDFBE9F25E3}" srcOrd="0" destOrd="0" presId="urn:microsoft.com/office/officeart/2005/8/layout/chevron2"/>
    <dgm:cxn modelId="{3E48382C-FAA6-4E32-8DB9-1B07905E286A}" type="presOf" srcId="{4E7C0EB3-9062-4E0E-8BFC-81FF60E06E3F}" destId="{93C7D4B1-8123-44DC-B618-5239BCBA54AE}" srcOrd="0" destOrd="2" presId="urn:microsoft.com/office/officeart/2005/8/layout/chevron2"/>
    <dgm:cxn modelId="{A9EACE7A-340A-42D8-B1FB-EBE0B36C41EF}" type="presOf" srcId="{F95ADFF9-5ABA-40A4-A296-D3FAF5AD5F11}" destId="{6EC18D74-896B-44EE-9CFB-6096AF298E71}" srcOrd="0" destOrd="2" presId="urn:microsoft.com/office/officeart/2005/8/layout/chevron2"/>
    <dgm:cxn modelId="{FBEDDFF2-E3B9-47E5-BA04-F4EB087EACEE}" srcId="{0D7EFCA0-B35D-473E-842E-0B6B68891D39}" destId="{2A559CE9-4B06-4109-B425-5DF24F1BABE0}" srcOrd="1" destOrd="0" parTransId="{93D177F1-5842-4A23-B568-C90161A3AEC8}" sibTransId="{2218A68D-DAE4-411A-8241-1236B2D0C85A}"/>
    <dgm:cxn modelId="{3C0E7451-6D75-4509-BB36-9F952BE168A0}" type="presOf" srcId="{2A559CE9-4B06-4109-B425-5DF24F1BABE0}" destId="{6EC18D74-896B-44EE-9CFB-6096AF298E71}" srcOrd="0" destOrd="1" presId="urn:microsoft.com/office/officeart/2005/8/layout/chevron2"/>
    <dgm:cxn modelId="{2151F5C9-5F7A-4FB9-9B0C-C1E845DD8F3C}" type="presOf" srcId="{0D7EFCA0-B35D-473E-842E-0B6B68891D39}" destId="{CFF2A135-9596-446C-B707-43EDD6F308F3}" srcOrd="0" destOrd="0" presId="urn:microsoft.com/office/officeart/2005/8/layout/chevron2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A22DD6C9-94A4-407B-956C-E46EDC9DA65A}" type="presOf" srcId="{B51458F2-3226-46D1-A568-53A9C0F3678A}" destId="{6EC18D74-896B-44EE-9CFB-6096AF298E71}" srcOrd="0" destOrd="0" presId="urn:microsoft.com/office/officeart/2005/8/layout/chevron2"/>
    <dgm:cxn modelId="{3E38DF41-9D78-4186-8DB0-922CD2B4130E}" type="presOf" srcId="{7525EA19-B269-43C4-B1B9-7A215CBB57FA}" destId="{E8DD6388-3DF6-482A-A9A3-DD7E8989E995}" srcOrd="0" destOrd="0" presId="urn:microsoft.com/office/officeart/2005/8/layout/chevron2"/>
    <dgm:cxn modelId="{791C2DFC-84CD-449B-9F3F-D620843A077B}" type="presOf" srcId="{DF3F97AA-B23C-4875-868F-3E374EFB3091}" destId="{C0EC272F-4D0E-4505-90D9-00937EA6DC3F}" srcOrd="0" destOrd="0" presId="urn:microsoft.com/office/officeart/2005/8/layout/chevron2"/>
    <dgm:cxn modelId="{1476C578-5E3B-4109-81B9-1A240E9CFB22}" type="presOf" srcId="{6CC24CB2-D1F4-47D8-A0BD-917368E4F21C}" destId="{93C7D4B1-8123-44DC-B618-5239BCBA54AE}" srcOrd="0" destOrd="1" presId="urn:microsoft.com/office/officeart/2005/8/layout/chevron2"/>
    <dgm:cxn modelId="{84511AD3-4AAB-44CE-9408-FAAF1024A5A3}" type="presParOf" srcId="{5A6D8382-7226-47EC-9ED9-64077DF67779}" destId="{6ED13B33-F27E-43BB-B5A6-9FB69D11E359}" srcOrd="0" destOrd="0" presId="urn:microsoft.com/office/officeart/2005/8/layout/chevron2"/>
    <dgm:cxn modelId="{E1CDAD7B-6198-488B-990E-88D676C4E1C5}" type="presParOf" srcId="{6ED13B33-F27E-43BB-B5A6-9FB69D11E359}" destId="{E8DD6388-3DF6-482A-A9A3-DD7E8989E995}" srcOrd="0" destOrd="0" presId="urn:microsoft.com/office/officeart/2005/8/layout/chevron2"/>
    <dgm:cxn modelId="{40028776-CDDA-4A6A-A096-A972948A6E60}" type="presParOf" srcId="{6ED13B33-F27E-43BB-B5A6-9FB69D11E359}" destId="{93C7D4B1-8123-44DC-B618-5239BCBA54AE}" srcOrd="1" destOrd="0" presId="urn:microsoft.com/office/officeart/2005/8/layout/chevron2"/>
    <dgm:cxn modelId="{E400572D-8982-4D8C-A712-363EE6FE5D4F}" type="presParOf" srcId="{5A6D8382-7226-47EC-9ED9-64077DF67779}" destId="{68A7084B-5E85-4739-9F91-DF360D63D5FF}" srcOrd="1" destOrd="0" presId="urn:microsoft.com/office/officeart/2005/8/layout/chevron2"/>
    <dgm:cxn modelId="{23ED31D8-3EA8-493E-AC4C-C305E97D86FA}" type="presParOf" srcId="{5A6D8382-7226-47EC-9ED9-64077DF67779}" destId="{7B80ADE8-06FB-4F6C-8F6D-3AB72245837F}" srcOrd="2" destOrd="0" presId="urn:microsoft.com/office/officeart/2005/8/layout/chevron2"/>
    <dgm:cxn modelId="{89DCAF2F-2FD9-4B3D-9D72-B325D6C9A8FD}" type="presParOf" srcId="{7B80ADE8-06FB-4F6C-8F6D-3AB72245837F}" destId="{CFF2A135-9596-446C-B707-43EDD6F308F3}" srcOrd="0" destOrd="0" presId="urn:microsoft.com/office/officeart/2005/8/layout/chevron2"/>
    <dgm:cxn modelId="{CB39D449-2F87-4E38-802D-98FDFDFF4D7D}" type="presParOf" srcId="{7B80ADE8-06FB-4F6C-8F6D-3AB72245837F}" destId="{6EC18D74-896B-44EE-9CFB-6096AF298E71}" srcOrd="1" destOrd="0" presId="urn:microsoft.com/office/officeart/2005/8/layout/chevron2"/>
    <dgm:cxn modelId="{ABDE2BA9-1712-46D0-B6DD-88A7972BC8C3}" type="presParOf" srcId="{5A6D8382-7226-47EC-9ED9-64077DF67779}" destId="{96BEB780-7BEC-42A4-9AFD-4AF51501B0D2}" srcOrd="3" destOrd="0" presId="urn:microsoft.com/office/officeart/2005/8/layout/chevron2"/>
    <dgm:cxn modelId="{94846D5A-E22A-4441-B828-AE7424D7C2C7}" type="presParOf" srcId="{5A6D8382-7226-47EC-9ED9-64077DF67779}" destId="{94786D0F-5C85-4488-B70F-7BAF97196861}" srcOrd="4" destOrd="0" presId="urn:microsoft.com/office/officeart/2005/8/layout/chevron2"/>
    <dgm:cxn modelId="{1ADB0911-7F6D-48AF-BE51-18680E2C3E79}" type="presParOf" srcId="{94786D0F-5C85-4488-B70F-7BAF97196861}" destId="{95286466-F710-4053-9E63-1FDFBE9F25E3}" srcOrd="0" destOrd="0" presId="urn:microsoft.com/office/officeart/2005/8/layout/chevron2"/>
    <dgm:cxn modelId="{1BEBE89B-57D5-4C75-8C74-6EC943FCBFBD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Public Data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Layers:  Roads, Subdivisions, City Limits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State Senate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US Census Bureau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National Databases (http://www.census.gov/main/www/access.html)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0A8A80A0-3604-4A4E-AF08-14566FA1BE12}">
      <dgm:prSet phldrT="[Text]"/>
      <dgm:spPr/>
      <dgm:t>
        <a:bodyPr/>
        <a:lstStyle/>
        <a:p>
          <a:r>
            <a:rPr lang="en-US" b="0" dirty="0" smtClean="0"/>
            <a:t>Uses Census data as basis for Election Redistricting</a:t>
          </a:r>
          <a:endParaRPr lang="en-US" b="0" dirty="0"/>
        </a:p>
      </dgm:t>
    </dgm:pt>
    <dgm:pt modelId="{9ABD4271-8BB7-4E0D-831A-CBEDC87DC45E}" type="parTrans" cxnId="{D2E5FB67-E70C-4C5C-9EAE-5F9E59F09EAB}">
      <dgm:prSet/>
      <dgm:spPr/>
      <dgm:t>
        <a:bodyPr/>
        <a:lstStyle/>
        <a:p>
          <a:endParaRPr lang="en-US"/>
        </a:p>
      </dgm:t>
    </dgm:pt>
    <dgm:pt modelId="{6D2A4CB7-81F7-431E-A0DD-974E3F713319}" type="sibTrans" cxnId="{D2E5FB67-E70C-4C5C-9EAE-5F9E59F09EAB}">
      <dgm:prSet/>
      <dgm:spPr/>
      <dgm:t>
        <a:bodyPr/>
        <a:lstStyle/>
        <a:p>
          <a:endParaRPr lang="en-US"/>
        </a:p>
      </dgm:t>
    </dgm:pt>
    <dgm:pt modelId="{DDD7E3BC-ED48-4D4A-8D85-C7FF78E7EEDA}">
      <dgm:prSet phldrT="[Text]"/>
      <dgm:spPr/>
      <dgm:t>
        <a:bodyPr/>
        <a:lstStyle/>
        <a:p>
          <a:r>
            <a:rPr lang="en-US" i="1" dirty="0" smtClean="0"/>
            <a:t>BBSP Verification</a:t>
          </a:r>
          <a:endParaRPr lang="en-US" i="1" dirty="0"/>
        </a:p>
      </dgm:t>
    </dgm:pt>
    <dgm:pt modelId="{6DA1AE79-A305-4BE6-B644-F04CDF7938B0}" type="parTrans" cxnId="{6F3C6063-19B8-4F7A-8AB5-4F24911D48A4}">
      <dgm:prSet/>
      <dgm:spPr/>
      <dgm:t>
        <a:bodyPr/>
        <a:lstStyle/>
        <a:p>
          <a:endParaRPr lang="en-US"/>
        </a:p>
      </dgm:t>
    </dgm:pt>
    <dgm:pt modelId="{FD118BBE-A8E6-4999-97C6-D28ED2235CF9}" type="sibTrans" cxnId="{6F3C6063-19B8-4F7A-8AB5-4F24911D48A4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Y="3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FEB031-8BF0-44C7-AA61-FD163D57551B}" type="presOf" srcId="{42D85098-335A-438A-BF9F-B448220AC0CA}" destId="{93C7D4B1-8123-44DC-B618-5239BCBA54AE}" srcOrd="0" destOrd="0" presId="urn:microsoft.com/office/officeart/2005/8/layout/chevron2"/>
    <dgm:cxn modelId="{4F420912-272D-4B2E-888A-0B185B8FB5F2}" type="presOf" srcId="{DF3F97AA-B23C-4875-868F-3E374EFB3091}" destId="{C0EC272F-4D0E-4505-90D9-00937EA6DC3F}" srcOrd="0" destOrd="0" presId="urn:microsoft.com/office/officeart/2005/8/layout/chevron2"/>
    <dgm:cxn modelId="{E9F1DBCA-2CE4-4315-88DE-70982CCBDBE6}" type="presOf" srcId="{0A8A80A0-3604-4A4E-AF08-14566FA1BE12}" destId="{6EC18D74-896B-44EE-9CFB-6096AF298E71}" srcOrd="0" destOrd="1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D4E3AEFC-8FEA-4316-BBA3-47C99BF178C1}" type="presOf" srcId="{DDD7E3BC-ED48-4D4A-8D85-C7FF78E7EEDA}" destId="{93C7D4B1-8123-44DC-B618-5239BCBA54AE}" srcOrd="0" destOrd="2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D7468C0D-060F-4A8D-8FFB-2F6978F6A2F3}" type="presOf" srcId="{B51458F2-3226-46D1-A568-53A9C0F3678A}" destId="{6EC18D74-896B-44EE-9CFB-6096AF298E71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6F3C6063-19B8-4F7A-8AB5-4F24911D48A4}" srcId="{7525EA19-B269-43C4-B1B9-7A215CBB57FA}" destId="{DDD7E3BC-ED48-4D4A-8D85-C7FF78E7EEDA}" srcOrd="2" destOrd="0" parTransId="{6DA1AE79-A305-4BE6-B644-F04CDF7938B0}" sibTransId="{FD118BBE-A8E6-4999-97C6-D28ED2235CF9}"/>
    <dgm:cxn modelId="{5573BD38-1A44-4157-9A7D-74DAE3C59D99}" type="presOf" srcId="{0D7EFCA0-B35D-473E-842E-0B6B68891D39}" destId="{CFF2A135-9596-446C-B707-43EDD6F308F3}" srcOrd="0" destOrd="0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C7775F3A-CB0F-4ECE-A283-23C30D42BD4F}" type="presOf" srcId="{06CC195C-DF18-45DB-90A7-57CB9C5841D6}" destId="{C0EC272F-4D0E-4505-90D9-00937EA6DC3F}" srcOrd="0" destOrd="1" presId="urn:microsoft.com/office/officeart/2005/8/layout/chevron2"/>
    <dgm:cxn modelId="{90703403-3CF0-42C5-A1BC-D923B101F616}" type="presOf" srcId="{6CC24CB2-D1F4-47D8-A0BD-917368E4F21C}" destId="{93C7D4B1-8123-44DC-B618-5239BCBA54AE}" srcOrd="0" destOrd="1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D2E5FB67-E70C-4C5C-9EAE-5F9E59F09EAB}" srcId="{0D7EFCA0-B35D-473E-842E-0B6B68891D39}" destId="{0A8A80A0-3604-4A4E-AF08-14566FA1BE12}" srcOrd="1" destOrd="0" parTransId="{9ABD4271-8BB7-4E0D-831A-CBEDC87DC45E}" sibTransId="{6D2A4CB7-81F7-431E-A0DD-974E3F713319}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54DEE7A9-B60F-448C-BC23-45BAED36F4E4}" type="presOf" srcId="{7525EA19-B269-43C4-B1B9-7A215CBB57FA}" destId="{E8DD6388-3DF6-482A-A9A3-DD7E8989E995}" srcOrd="0" destOrd="0" presId="urn:microsoft.com/office/officeart/2005/8/layout/chevron2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1BD8F4BF-AC53-4D3C-835B-CD65B918685A}" type="presOf" srcId="{CCDA2504-1317-4D6C-8D52-7FFE4A1F1E8E}" destId="{95286466-F710-4053-9E63-1FDFBE9F25E3}" srcOrd="0" destOrd="0" presId="urn:microsoft.com/office/officeart/2005/8/layout/chevron2"/>
    <dgm:cxn modelId="{0B2A374C-BC68-49DD-91C9-BFE9D4FF13DA}" type="presOf" srcId="{BF2CC778-67D3-4CC5-999E-5B3101238CAF}" destId="{5A6D8382-7226-47EC-9ED9-64077DF67779}" srcOrd="0" destOrd="0" presId="urn:microsoft.com/office/officeart/2005/8/layout/chevron2"/>
    <dgm:cxn modelId="{255805B6-8BA1-484B-99E2-86544A1C4B24}" type="presParOf" srcId="{5A6D8382-7226-47EC-9ED9-64077DF67779}" destId="{6ED13B33-F27E-43BB-B5A6-9FB69D11E359}" srcOrd="0" destOrd="0" presId="urn:microsoft.com/office/officeart/2005/8/layout/chevron2"/>
    <dgm:cxn modelId="{CCD7BCC9-5AB4-4106-A971-869577E90922}" type="presParOf" srcId="{6ED13B33-F27E-43BB-B5A6-9FB69D11E359}" destId="{E8DD6388-3DF6-482A-A9A3-DD7E8989E995}" srcOrd="0" destOrd="0" presId="urn:microsoft.com/office/officeart/2005/8/layout/chevron2"/>
    <dgm:cxn modelId="{1FAE8B91-D249-4053-8129-D15134F1C479}" type="presParOf" srcId="{6ED13B33-F27E-43BB-B5A6-9FB69D11E359}" destId="{93C7D4B1-8123-44DC-B618-5239BCBA54AE}" srcOrd="1" destOrd="0" presId="urn:microsoft.com/office/officeart/2005/8/layout/chevron2"/>
    <dgm:cxn modelId="{91E83E9A-8FC0-44FF-A75E-0FA2BFA77506}" type="presParOf" srcId="{5A6D8382-7226-47EC-9ED9-64077DF67779}" destId="{68A7084B-5E85-4739-9F91-DF360D63D5FF}" srcOrd="1" destOrd="0" presId="urn:microsoft.com/office/officeart/2005/8/layout/chevron2"/>
    <dgm:cxn modelId="{549AA9DF-2F1A-4FBD-BEB6-49C1D44BD706}" type="presParOf" srcId="{5A6D8382-7226-47EC-9ED9-64077DF67779}" destId="{7B80ADE8-06FB-4F6C-8F6D-3AB72245837F}" srcOrd="2" destOrd="0" presId="urn:microsoft.com/office/officeart/2005/8/layout/chevron2"/>
    <dgm:cxn modelId="{37373D93-DF0D-483A-81A8-5D884603C74E}" type="presParOf" srcId="{7B80ADE8-06FB-4F6C-8F6D-3AB72245837F}" destId="{CFF2A135-9596-446C-B707-43EDD6F308F3}" srcOrd="0" destOrd="0" presId="urn:microsoft.com/office/officeart/2005/8/layout/chevron2"/>
    <dgm:cxn modelId="{F47DC5D4-6E5A-4F7C-A028-8634BF8B7774}" type="presParOf" srcId="{7B80ADE8-06FB-4F6C-8F6D-3AB72245837F}" destId="{6EC18D74-896B-44EE-9CFB-6096AF298E71}" srcOrd="1" destOrd="0" presId="urn:microsoft.com/office/officeart/2005/8/layout/chevron2"/>
    <dgm:cxn modelId="{728EEC45-ABBC-4778-9508-BEC0453E4CC1}" type="presParOf" srcId="{5A6D8382-7226-47EC-9ED9-64077DF67779}" destId="{96BEB780-7BEC-42A4-9AFD-4AF51501B0D2}" srcOrd="3" destOrd="0" presId="urn:microsoft.com/office/officeart/2005/8/layout/chevron2"/>
    <dgm:cxn modelId="{C5DEF739-D0D4-4B80-AF86-97349D540618}" type="presParOf" srcId="{5A6D8382-7226-47EC-9ED9-64077DF67779}" destId="{94786D0F-5C85-4488-B70F-7BAF97196861}" srcOrd="4" destOrd="0" presId="urn:microsoft.com/office/officeart/2005/8/layout/chevron2"/>
    <dgm:cxn modelId="{39236677-3657-44CF-B434-F2F438033B9D}" type="presParOf" srcId="{94786D0F-5C85-4488-B70F-7BAF97196861}" destId="{95286466-F710-4053-9E63-1FDFBE9F25E3}" srcOrd="0" destOrd="0" presId="urn:microsoft.com/office/officeart/2005/8/layout/chevron2"/>
    <dgm:cxn modelId="{41A7EA9D-D993-490D-8B57-10B469993144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>
        <a:xfrm rot="5400000">
          <a:off x="-167349" y="169042"/>
          <a:ext cx="1115663" cy="780964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Local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 custT="1"/>
      <dgm:spPr>
        <a:xfrm rot="5400000">
          <a:off x="2718293" y="-1937329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Parcels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>
        <a:xfrm rot="5400000">
          <a:off x="-167349" y="1081733"/>
          <a:ext cx="1115663" cy="780964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State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>
        <a:xfrm rot="5400000">
          <a:off x="-167349" y="1994424"/>
          <a:ext cx="1115663" cy="780964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Federal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 custT="1"/>
      <dgm:spPr>
        <a:xfrm rot="5400000">
          <a:off x="2718293" y="-964633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b="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IAS CAMA Data Tables</a:t>
          </a:r>
          <a:endParaRPr lang="en-US" sz="2400" b="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 custT="1"/>
      <dgm:spPr>
        <a:xfrm rot="5400000">
          <a:off x="2718293" y="-134822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b="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FEMA DFIRMs</a:t>
          </a:r>
          <a:endParaRPr lang="en-US" sz="2400" b="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6A8E11E5-4C26-4F9F-92EC-47F766D2DCDF}">
      <dgm:prSet phldrT="[Text]" custT="1"/>
      <dgm:spPr>
        <a:xfrm rot="5400000">
          <a:off x="2718293" y="-134822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b="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SDE Forms</a:t>
          </a:r>
          <a:endParaRPr lang="en-US" sz="2400" b="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814D1F5-A884-4276-B164-A4C499D1C3C8}" type="parTrans" cxnId="{EC027E81-34B6-4986-8C9B-BDC6CF3686EA}">
      <dgm:prSet/>
      <dgm:spPr/>
      <dgm:t>
        <a:bodyPr/>
        <a:lstStyle/>
        <a:p>
          <a:endParaRPr lang="en-US"/>
        </a:p>
      </dgm:t>
    </dgm:pt>
    <dgm:pt modelId="{BB944A99-B766-4C28-8D68-5E0046C2315D}" type="sibTrans" cxnId="{EC027E81-34B6-4986-8C9B-BDC6CF3686EA}">
      <dgm:prSet/>
      <dgm:spPr/>
      <dgm:t>
        <a:bodyPr/>
        <a:lstStyle/>
        <a:p>
          <a:endParaRPr lang="en-US"/>
        </a:p>
      </dgm:t>
    </dgm:pt>
    <dgm:pt modelId="{56DA729E-11BA-4742-8E06-08DF40453E18}">
      <dgm:prSet phldrT="[Text]" custT="1"/>
      <dgm:spPr>
        <a:xfrm rot="5400000">
          <a:off x="2718293" y="-1937329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Addresses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E59FA13-96E4-49D5-939C-63DD9E85EFBA}" type="parTrans" cxnId="{9741A727-6A45-4AA8-9D80-D4FB53C4558E}">
      <dgm:prSet/>
      <dgm:spPr/>
      <dgm:t>
        <a:bodyPr/>
        <a:lstStyle/>
        <a:p>
          <a:endParaRPr lang="en-US"/>
        </a:p>
      </dgm:t>
    </dgm:pt>
    <dgm:pt modelId="{CD493839-0448-44F4-86B1-045354CC556E}" type="sibTrans" cxnId="{9741A727-6A45-4AA8-9D80-D4FB53C4558E}">
      <dgm:prSet/>
      <dgm:spPr/>
      <dgm:t>
        <a:bodyPr/>
        <a:lstStyle/>
        <a:p>
          <a:endParaRPr lang="en-US"/>
        </a:p>
      </dgm:t>
    </dgm:pt>
    <dgm:pt modelId="{04E0CED8-625F-4775-A62E-F76F7C9470CF}">
      <dgm:prSet phldrT="[Text]" custT="1"/>
      <dgm:spPr>
        <a:xfrm rot="5400000">
          <a:off x="2718293" y="-1937329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b="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Centerlines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6CCB65D-3841-4B3A-BE43-9A4C44DB85FD}" type="parTrans" cxnId="{A62C665E-A5A0-49F8-B80E-7B1016029AF7}">
      <dgm:prSet/>
      <dgm:spPr/>
      <dgm:t>
        <a:bodyPr/>
        <a:lstStyle/>
        <a:p>
          <a:endParaRPr lang="en-US"/>
        </a:p>
      </dgm:t>
    </dgm:pt>
    <dgm:pt modelId="{1AF21497-70B3-4376-AC1E-35D74277DB99}" type="sibTrans" cxnId="{A62C665E-A5A0-49F8-B80E-7B1016029AF7}">
      <dgm:prSet/>
      <dgm:spPr/>
      <dgm:t>
        <a:bodyPr/>
        <a:lstStyle/>
        <a:p>
          <a:endParaRPr lang="en-US"/>
        </a:p>
      </dgm:t>
    </dgm:pt>
    <dgm:pt modelId="{3C053B13-FC2C-4993-A3B1-5177F8A4FC14}">
      <dgm:prSet phldrT="[Text]" custT="1"/>
      <dgm:spPr>
        <a:xfrm rot="5400000">
          <a:off x="2718293" y="-1937329"/>
          <a:ext cx="725181" cy="459983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b="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Location embedded data in photographs</a:t>
          </a:r>
          <a:endParaRPr lang="en-US" sz="2400" b="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73A3B8C-7B31-4FE5-9252-AA3757D7E02D}" type="parTrans" cxnId="{8C89A57E-37A2-4402-850B-391E4D3AEBA8}">
      <dgm:prSet/>
      <dgm:spPr/>
      <dgm:t>
        <a:bodyPr/>
        <a:lstStyle/>
        <a:p>
          <a:endParaRPr lang="en-US"/>
        </a:p>
      </dgm:t>
    </dgm:pt>
    <dgm:pt modelId="{372F59E7-D700-4022-8255-2E5312BB7E34}" type="sibTrans" cxnId="{8C89A57E-37A2-4402-850B-391E4D3AEBA8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 custScaleY="131407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ScaleY="206162" custLinFactNeighborY="7849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 custScaleY="100098" custLinFactNeighborX="-1096" custLinFactNeighborY="14576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ScaleY="100000" custLinFactNeighborY="2752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ScaleY="100000" custLinFactNeighborX="0" custLinFactNeighborY="1216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</dgm:ptLst>
  <dgm:cxnLst>
    <dgm:cxn modelId="{8C89A57E-37A2-4402-850B-391E4D3AEBA8}" srcId="{7525EA19-B269-43C4-B1B9-7A215CBB57FA}" destId="{3C053B13-FC2C-4993-A3B1-5177F8A4FC14}" srcOrd="3" destOrd="0" parTransId="{073A3B8C-7B31-4FE5-9252-AA3757D7E02D}" sibTransId="{372F59E7-D700-4022-8255-2E5312BB7E34}"/>
    <dgm:cxn modelId="{2331DEE4-CF5F-4BFD-B3EA-6FB32AAFF222}" type="presOf" srcId="{7525EA19-B269-43C4-B1B9-7A215CBB57FA}" destId="{E8DD6388-3DF6-482A-A9A3-DD7E8989E995}" srcOrd="0" destOrd="0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336CB860-9B57-4467-8938-DFAB125F6CD7}" type="presOf" srcId="{0D7EFCA0-B35D-473E-842E-0B6B68891D39}" destId="{CFF2A135-9596-446C-B707-43EDD6F308F3}" srcOrd="0" destOrd="0" presId="urn:microsoft.com/office/officeart/2005/8/layout/chevron2"/>
    <dgm:cxn modelId="{44A8779B-E760-4EA3-B56D-9AE5AD8545B7}" type="presOf" srcId="{04E0CED8-625F-4775-A62E-F76F7C9470CF}" destId="{93C7D4B1-8123-44DC-B618-5239BCBA54AE}" srcOrd="0" destOrd="2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82DD0373-D586-4844-A1BB-8F80DBDD79C8}" type="presOf" srcId="{BF2CC778-67D3-4CC5-999E-5B3101238CAF}" destId="{5A6D8382-7226-47EC-9ED9-64077DF67779}" srcOrd="0" destOrd="0" presId="urn:microsoft.com/office/officeart/2005/8/layout/chevron2"/>
    <dgm:cxn modelId="{A62C665E-A5A0-49F8-B80E-7B1016029AF7}" srcId="{7525EA19-B269-43C4-B1B9-7A215CBB57FA}" destId="{04E0CED8-625F-4775-A62E-F76F7C9470CF}" srcOrd="2" destOrd="0" parTransId="{F6CCB65D-3841-4B3A-BE43-9A4C44DB85FD}" sibTransId="{1AF21497-70B3-4376-AC1E-35D74277DB99}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63EEF713-4974-44EC-9679-4D9EB4FEB547}" type="presOf" srcId="{B51458F2-3226-46D1-A568-53A9C0F3678A}" destId="{6EC18D74-896B-44EE-9CFB-6096AF298E71}" srcOrd="0" destOrd="0" presId="urn:microsoft.com/office/officeart/2005/8/layout/chevron2"/>
    <dgm:cxn modelId="{C5BFFC02-3BFB-429D-8B50-D6F2382732AA}" type="presOf" srcId="{3C053B13-FC2C-4993-A3B1-5177F8A4FC14}" destId="{93C7D4B1-8123-44DC-B618-5239BCBA54AE}" srcOrd="0" destOrd="3" presId="urn:microsoft.com/office/officeart/2005/8/layout/chevron2"/>
    <dgm:cxn modelId="{959143FB-405D-4EE1-8A5C-329AD9A7FA41}" type="presOf" srcId="{CCDA2504-1317-4D6C-8D52-7FFE4A1F1E8E}" destId="{95286466-F710-4053-9E63-1FDFBE9F25E3}" srcOrd="0" destOrd="0" presId="urn:microsoft.com/office/officeart/2005/8/layout/chevron2"/>
    <dgm:cxn modelId="{9741A727-6A45-4AA8-9D80-D4FB53C4558E}" srcId="{7525EA19-B269-43C4-B1B9-7A215CBB57FA}" destId="{56DA729E-11BA-4742-8E06-08DF40453E18}" srcOrd="1" destOrd="0" parTransId="{8E59FA13-96E4-49D5-939C-63DD9E85EFBA}" sibTransId="{CD493839-0448-44F4-86B1-045354CC556E}"/>
    <dgm:cxn modelId="{81935FBE-1BD7-4EA2-92C0-9FBB80F734B4}" type="presOf" srcId="{6A8E11E5-4C26-4F9F-92EC-47F766D2DCDF}" destId="{C0EC272F-4D0E-4505-90D9-00937EA6DC3F}" srcOrd="0" destOrd="1" presId="urn:microsoft.com/office/officeart/2005/8/layout/chevron2"/>
    <dgm:cxn modelId="{53457DDD-BA89-4D1C-9327-8ECDBECF4077}" type="presOf" srcId="{DF3F97AA-B23C-4875-868F-3E374EFB3091}" destId="{C0EC272F-4D0E-4505-90D9-00937EA6DC3F}" srcOrd="0" destOrd="0" presId="urn:microsoft.com/office/officeart/2005/8/layout/chevron2"/>
    <dgm:cxn modelId="{439BF81F-13B7-40F9-BF5F-5E4A5DF12B3A}" type="presOf" srcId="{42D85098-335A-438A-BF9F-B448220AC0CA}" destId="{93C7D4B1-8123-44DC-B618-5239BCBA54AE}" srcOrd="0" destOrd="0" presId="urn:microsoft.com/office/officeart/2005/8/layout/chevron2"/>
    <dgm:cxn modelId="{1B889D35-2604-4304-822A-133925C12EC0}" type="presOf" srcId="{56DA729E-11BA-4742-8E06-08DF40453E18}" destId="{93C7D4B1-8123-44DC-B618-5239BCBA54AE}" srcOrd="0" destOrd="1" presId="urn:microsoft.com/office/officeart/2005/8/layout/chevron2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EC027E81-34B6-4986-8C9B-BDC6CF3686EA}" srcId="{CCDA2504-1317-4D6C-8D52-7FFE4A1F1E8E}" destId="{6A8E11E5-4C26-4F9F-92EC-47F766D2DCDF}" srcOrd="1" destOrd="0" parTransId="{7814D1F5-A884-4276-B164-A4C499D1C3C8}" sibTransId="{BB944A99-B766-4C28-8D68-5E0046C2315D}"/>
    <dgm:cxn modelId="{31786B6D-386E-497F-9473-C15B26ABA4DF}" type="presParOf" srcId="{5A6D8382-7226-47EC-9ED9-64077DF67779}" destId="{6ED13B33-F27E-43BB-B5A6-9FB69D11E359}" srcOrd="0" destOrd="0" presId="urn:microsoft.com/office/officeart/2005/8/layout/chevron2"/>
    <dgm:cxn modelId="{42D1B516-545A-45B6-B4EA-A6E6E878CBF1}" type="presParOf" srcId="{6ED13B33-F27E-43BB-B5A6-9FB69D11E359}" destId="{E8DD6388-3DF6-482A-A9A3-DD7E8989E995}" srcOrd="0" destOrd="0" presId="urn:microsoft.com/office/officeart/2005/8/layout/chevron2"/>
    <dgm:cxn modelId="{71AD224D-F885-4EDA-9C68-C470D73C56FA}" type="presParOf" srcId="{6ED13B33-F27E-43BB-B5A6-9FB69D11E359}" destId="{93C7D4B1-8123-44DC-B618-5239BCBA54AE}" srcOrd="1" destOrd="0" presId="urn:microsoft.com/office/officeart/2005/8/layout/chevron2"/>
    <dgm:cxn modelId="{19921CC0-F97D-421A-9699-573A7D19CAE2}" type="presParOf" srcId="{5A6D8382-7226-47EC-9ED9-64077DF67779}" destId="{68A7084B-5E85-4739-9F91-DF360D63D5FF}" srcOrd="1" destOrd="0" presId="urn:microsoft.com/office/officeart/2005/8/layout/chevron2"/>
    <dgm:cxn modelId="{20E6DB1B-CBB7-4894-93F4-38E051B73188}" type="presParOf" srcId="{5A6D8382-7226-47EC-9ED9-64077DF67779}" destId="{7B80ADE8-06FB-4F6C-8F6D-3AB72245837F}" srcOrd="2" destOrd="0" presId="urn:microsoft.com/office/officeart/2005/8/layout/chevron2"/>
    <dgm:cxn modelId="{90DB446D-CDD6-4720-98D7-EA3553F8D865}" type="presParOf" srcId="{7B80ADE8-06FB-4F6C-8F6D-3AB72245837F}" destId="{CFF2A135-9596-446C-B707-43EDD6F308F3}" srcOrd="0" destOrd="0" presId="urn:microsoft.com/office/officeart/2005/8/layout/chevron2"/>
    <dgm:cxn modelId="{12151A6A-FD58-4DEF-B04E-928DFE3FF3B2}" type="presParOf" srcId="{7B80ADE8-06FB-4F6C-8F6D-3AB72245837F}" destId="{6EC18D74-896B-44EE-9CFB-6096AF298E71}" srcOrd="1" destOrd="0" presId="urn:microsoft.com/office/officeart/2005/8/layout/chevron2"/>
    <dgm:cxn modelId="{6079F049-B4CE-4B34-8003-00D21FC256CC}" type="presParOf" srcId="{5A6D8382-7226-47EC-9ED9-64077DF67779}" destId="{96BEB780-7BEC-42A4-9AFD-4AF51501B0D2}" srcOrd="3" destOrd="0" presId="urn:microsoft.com/office/officeart/2005/8/layout/chevron2"/>
    <dgm:cxn modelId="{09C91D52-81C7-4F73-97CE-E67EBA7CB4C5}" type="presParOf" srcId="{5A6D8382-7226-47EC-9ED9-64077DF67779}" destId="{94786D0F-5C85-4488-B70F-7BAF97196861}" srcOrd="4" destOrd="0" presId="urn:microsoft.com/office/officeart/2005/8/layout/chevron2"/>
    <dgm:cxn modelId="{3ACC6C49-6CEF-40BF-9B0C-6BDBC3C1214A}" type="presParOf" srcId="{94786D0F-5C85-4488-B70F-7BAF97196861}" destId="{95286466-F710-4053-9E63-1FDFBE9F25E3}" srcOrd="0" destOrd="0" presId="urn:microsoft.com/office/officeart/2005/8/layout/chevron2"/>
    <dgm:cxn modelId="{F7269D15-CD8A-4796-AAF2-376D6DD58CE4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 custT="1"/>
      <dgm:spPr/>
      <dgm:t>
        <a:bodyPr/>
        <a:lstStyle/>
        <a:p>
          <a:r>
            <a:rPr lang="en-US" sz="1600" b="1" dirty="0" smtClean="0"/>
            <a:t>Counties and other </a:t>
          </a:r>
          <a:r>
            <a:rPr lang="en-US" sz="1600" b="1" dirty="0" smtClean="0"/>
            <a:t>Local </a:t>
          </a:r>
          <a:r>
            <a:rPr lang="en-US" sz="1600" b="1" dirty="0" smtClean="0"/>
            <a:t>Stakeholder </a:t>
          </a:r>
          <a:endParaRPr lang="en-US" sz="1600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sz="1300" i="1" dirty="0" smtClean="0"/>
            <a:t>Validate NHD layers or provide information for edits</a:t>
          </a:r>
          <a:endParaRPr lang="en-US" sz="1300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 custT="1"/>
      <dgm:spPr/>
      <dgm:t>
        <a:bodyPr/>
        <a:lstStyle/>
        <a:p>
          <a:r>
            <a:rPr lang="en-US" sz="1600" b="1" dirty="0" smtClean="0"/>
            <a:t>WV GIS Tech Center– State Stewart</a:t>
          </a:r>
          <a:endParaRPr lang="en-US" sz="1600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 custT="1"/>
      <dgm:spPr/>
      <dgm:t>
        <a:bodyPr/>
        <a:lstStyle/>
        <a:p>
          <a:r>
            <a:rPr lang="en-US" sz="1400" dirty="0" smtClean="0"/>
            <a:t>Identify, edit and update NHD dataset</a:t>
          </a:r>
          <a:endParaRPr lang="en-US" sz="1400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 custT="1"/>
      <dgm:spPr/>
      <dgm:t>
        <a:bodyPr/>
        <a:lstStyle/>
        <a:p>
          <a:r>
            <a:rPr lang="en-US" sz="1600" b="1" dirty="0" smtClean="0"/>
            <a:t>USGS – National Steward</a:t>
          </a:r>
          <a:endParaRPr lang="en-US" sz="1600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FFD6E39-2CE5-4CEF-8CE2-B089D2AA1DE5}">
      <dgm:prSet phldrT="[Text]"/>
      <dgm:spPr/>
      <dgm:t>
        <a:bodyPr/>
        <a:lstStyle/>
        <a:p>
          <a:r>
            <a:rPr lang="en-US" sz="1300" dirty="0" smtClean="0"/>
            <a:t>Verify &amp; update NHD (http://nhd.usgs.gov/stewardship.html)</a:t>
          </a:r>
          <a:endParaRPr lang="en-US" sz="1300" b="1" dirty="0"/>
        </a:p>
      </dgm:t>
    </dgm:pt>
    <dgm:pt modelId="{DAE6EEB4-3FEF-4DA1-AE43-FDA7CF886CDE}" type="parTrans" cxnId="{FCBEB0B2-4BBA-471D-A026-AA47E977690F}">
      <dgm:prSet/>
      <dgm:spPr/>
      <dgm:t>
        <a:bodyPr/>
        <a:lstStyle/>
        <a:p>
          <a:endParaRPr lang="en-US"/>
        </a:p>
      </dgm:t>
    </dgm:pt>
    <dgm:pt modelId="{3A244B83-C618-46BB-AE45-2EACAD9A3B84}" type="sibTrans" cxnId="{FCBEB0B2-4BBA-471D-A026-AA47E977690F}">
      <dgm:prSet/>
      <dgm:spPr/>
      <dgm:t>
        <a:bodyPr/>
        <a:lstStyle/>
        <a:p>
          <a:endParaRPr lang="en-US"/>
        </a:p>
      </dgm:t>
    </dgm:pt>
    <dgm:pt modelId="{EF543D20-4240-4EA3-9263-25D0D88BFD89}">
      <dgm:prSet phldrT="[Text]"/>
      <dgm:spPr/>
      <dgm:t>
        <a:bodyPr/>
        <a:lstStyle/>
        <a:p>
          <a:r>
            <a:rPr lang="en-US" sz="1300" b="0" dirty="0" smtClean="0"/>
            <a:t>Funded by the EPA Exchange Network Grant Program</a:t>
          </a:r>
          <a:endParaRPr lang="en-US" sz="1300" b="0" dirty="0"/>
        </a:p>
      </dgm:t>
    </dgm:pt>
    <dgm:pt modelId="{B802171E-5647-4F83-B433-7FF66B04251B}" type="parTrans" cxnId="{CAB60FA4-841E-47E9-B7D1-176372CAC269}">
      <dgm:prSet/>
      <dgm:spPr/>
      <dgm:t>
        <a:bodyPr/>
        <a:lstStyle/>
        <a:p>
          <a:endParaRPr lang="en-US"/>
        </a:p>
      </dgm:t>
    </dgm:pt>
    <dgm:pt modelId="{1386B8D2-A37A-490F-8B8D-E727277E7FA4}" type="sibTrans" cxnId="{CAB60FA4-841E-47E9-B7D1-176372CAC269}">
      <dgm:prSet/>
      <dgm:spPr/>
      <dgm:t>
        <a:bodyPr/>
        <a:lstStyle/>
        <a:p>
          <a:endParaRPr lang="en-US"/>
        </a:p>
      </dgm:t>
    </dgm:pt>
    <dgm:pt modelId="{2E0EBECA-0A8E-4CB4-8D96-068CE027D3D4}">
      <dgm:prSet phldrT="[Text]" custT="1"/>
      <dgm:spPr/>
      <dgm:t>
        <a:bodyPr/>
        <a:lstStyle/>
        <a:p>
          <a:r>
            <a:rPr lang="en-US" sz="2400" b="1" i="1" dirty="0" smtClean="0">
              <a:solidFill>
                <a:srgbClr val="FF0000"/>
              </a:solidFill>
            </a:rPr>
            <a:t>Leaf-Off Aerial Imagery</a:t>
          </a:r>
          <a:endParaRPr lang="en-US" sz="2400" b="1" i="1" dirty="0">
            <a:solidFill>
              <a:srgbClr val="FF0000"/>
            </a:solidFill>
          </a:endParaRPr>
        </a:p>
      </dgm:t>
    </dgm:pt>
    <dgm:pt modelId="{A9BE44CD-75ED-4249-A9A2-A4178E7831FD}" type="parTrans" cxnId="{1C66C44E-1D87-4398-A8C5-1D1A562597DC}">
      <dgm:prSet/>
      <dgm:spPr/>
      <dgm:t>
        <a:bodyPr/>
        <a:lstStyle/>
        <a:p>
          <a:endParaRPr lang="en-US"/>
        </a:p>
      </dgm:t>
    </dgm:pt>
    <dgm:pt modelId="{BCCE7CDF-0643-4D78-9937-362E8AE77F6F}" type="sibTrans" cxnId="{1C66C44E-1D87-4398-A8C5-1D1A562597DC}">
      <dgm:prSet/>
      <dgm:spPr/>
      <dgm:t>
        <a:bodyPr/>
        <a:lstStyle/>
        <a:p>
          <a:endParaRPr lang="en-US"/>
        </a:p>
      </dgm:t>
    </dgm:pt>
    <dgm:pt modelId="{4A9B98C8-FC58-473A-B99F-AC8954D41C38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0000"/>
              </a:solidFill>
            </a:rPr>
            <a:t>State-level integration of imagery</a:t>
          </a:r>
          <a:endParaRPr lang="en-US" sz="2000" b="1" dirty="0">
            <a:solidFill>
              <a:srgbClr val="FF0000"/>
            </a:solidFill>
          </a:endParaRPr>
        </a:p>
      </dgm:t>
    </dgm:pt>
    <dgm:pt modelId="{62D42511-6C4A-4346-93A0-A750F3651641}" type="parTrans" cxnId="{41726CBD-F743-42B7-96AB-28FD799A6180}">
      <dgm:prSet/>
      <dgm:spPr/>
      <dgm:t>
        <a:bodyPr/>
        <a:lstStyle/>
        <a:p>
          <a:endParaRPr lang="en-US"/>
        </a:p>
      </dgm:t>
    </dgm:pt>
    <dgm:pt modelId="{A9794B9E-7CBE-4AB3-9FC0-5FE374EA685B}" type="sibTrans" cxnId="{41726CBD-F743-42B7-96AB-28FD799A6180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X="573" custLinFactNeighborY="8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 custLinFactNeighborX="-73888" custLinFactNeighborY="182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ScaleY="9508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CAB60FA4-841E-47E9-B7D1-176372CAC269}" srcId="{CCDA2504-1317-4D6C-8D52-7FFE4A1F1E8E}" destId="{EF543D20-4240-4EA3-9263-25D0D88BFD89}" srcOrd="2" destOrd="0" parTransId="{B802171E-5647-4F83-B433-7FF66B04251B}" sibTransId="{1386B8D2-A37A-490F-8B8D-E727277E7FA4}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571FB4AA-2487-4083-81BB-2AB9E719CC57}" type="presOf" srcId="{4A9B98C8-FC58-473A-B99F-AC8954D41C38}" destId="{6EC18D74-896B-44EE-9CFB-6096AF298E71}" srcOrd="0" destOrd="2" presId="urn:microsoft.com/office/officeart/2005/8/layout/chevron2"/>
    <dgm:cxn modelId="{41726CBD-F743-42B7-96AB-28FD799A6180}" srcId="{0D7EFCA0-B35D-473E-842E-0B6B68891D39}" destId="{4A9B98C8-FC58-473A-B99F-AC8954D41C38}" srcOrd="2" destOrd="0" parTransId="{62D42511-6C4A-4346-93A0-A750F3651641}" sibTransId="{A9794B9E-7CBE-4AB3-9FC0-5FE374EA685B}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FCBEB0B2-4BBA-471D-A026-AA47E977690F}" srcId="{CCDA2504-1317-4D6C-8D52-7FFE4A1F1E8E}" destId="{0FFD6E39-2CE5-4CEF-8CE2-B089D2AA1DE5}" srcOrd="1" destOrd="0" parTransId="{DAE6EEB4-3FEF-4DA1-AE43-FDA7CF886CDE}" sibTransId="{3A244B83-C618-46BB-AE45-2EACAD9A3B84}"/>
    <dgm:cxn modelId="{E9426AC1-CDFF-4A35-8195-17595BA996D8}" type="presOf" srcId="{2E0EBECA-0A8E-4CB4-8D96-068CE027D3D4}" destId="{93C7D4B1-8123-44DC-B618-5239BCBA54AE}" srcOrd="0" destOrd="2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1C66C44E-1D87-4398-A8C5-1D1A562597DC}" srcId="{7525EA19-B269-43C4-B1B9-7A215CBB57FA}" destId="{2E0EBECA-0A8E-4CB4-8D96-068CE027D3D4}" srcOrd="2" destOrd="0" parTransId="{A9BE44CD-75ED-4249-A9A2-A4178E7831FD}" sibTransId="{BCCE7CDF-0643-4D78-9937-362E8AE77F6F}"/>
    <dgm:cxn modelId="{C7294226-FBF6-4123-9B1B-03E57E7DF1A1}" type="presOf" srcId="{0FFD6E39-2CE5-4CEF-8CE2-B089D2AA1DE5}" destId="{C0EC272F-4D0E-4505-90D9-00937EA6DC3F}" srcOrd="0" destOrd="1" presId="urn:microsoft.com/office/officeart/2005/8/layout/chevron2"/>
    <dgm:cxn modelId="{DDAF5316-93CC-48A4-AD72-F771AA5AA5B1}" type="presOf" srcId="{EF543D20-4240-4EA3-9263-25D0D88BFD89}" destId="{C0EC272F-4D0E-4505-90D9-00937EA6DC3F}" srcOrd="0" destOrd="2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Public Lands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Layer:  Parcels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WVGISTC State-Level Integration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Compile &amp; Validate using ArcGIS Online Web Tool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smtClean="0"/>
            <a:t>USGS PAD-US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National Database (http://gapanalysis.usgs.gov/padus/)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Y="3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Public Lands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Layer:  Parcels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WVGISTC State-Level Integration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Compile &amp; Validate using ArcGIS Online Web Tool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smtClean="0"/>
            <a:t>USGS PAD-US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National Database (http://gapanalysis.usgs.gov/padus/)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Y="3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Trails 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Layer:  Trails, Aerial Imagery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DOT / WVGISTC State-Level Integration 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Compile &amp; Validate </a:t>
          </a:r>
          <a:r>
            <a:rPr lang="en-US" dirty="0" smtClean="0"/>
            <a:t>Trails (http</a:t>
          </a:r>
          <a:r>
            <a:rPr lang="en-US" dirty="0" smtClean="0"/>
            <a:t>://www.mapwv.gov/trails)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USGS National Map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National Topographic Map (http://nationalmap.gov)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Y="3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Trails 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Layer: </a:t>
          </a:r>
          <a:r>
            <a:rPr lang="en-US" i="1" dirty="0" smtClean="0"/>
            <a:t>Trails</a:t>
          </a:r>
          <a:r>
            <a:rPr lang="en-US" i="1" dirty="0" smtClean="0"/>
            <a:t>, Aerial Imagery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DOT / WVGISTC State-Level Integration 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Compile &amp; Validate </a:t>
          </a:r>
          <a:r>
            <a:rPr lang="en-US" dirty="0" smtClean="0"/>
            <a:t>Trails (http</a:t>
          </a:r>
          <a:r>
            <a:rPr lang="en-US" dirty="0" smtClean="0"/>
            <a:t>://www.mapwv.gov/trails)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USGS National Map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National Topographic Map (http://nationalmap.gov)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Y="3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56E75C-8D0A-471C-97A7-0055AE3A9A07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E2CB80D-61BD-4C3C-BA05-1C91B7D85F75}">
      <dgm:prSet phldrT="[Text]"/>
      <dgm:spPr/>
      <dgm:t>
        <a:bodyPr/>
        <a:lstStyle/>
        <a:p>
          <a:r>
            <a:rPr lang="en-US"/>
            <a:t>National Trail Inventory</a:t>
          </a:r>
        </a:p>
      </dgm:t>
    </dgm:pt>
    <dgm:pt modelId="{E77CD536-D4DB-4CA6-8C4A-3971E760897E}" type="parTrans" cxnId="{89BE394E-0E7E-48A5-9982-EFBB18979311}">
      <dgm:prSet/>
      <dgm:spPr/>
      <dgm:t>
        <a:bodyPr/>
        <a:lstStyle/>
        <a:p>
          <a:endParaRPr lang="en-US"/>
        </a:p>
      </dgm:t>
    </dgm:pt>
    <dgm:pt modelId="{67BE26AD-EA05-43F4-942E-685F2139C9D6}" type="sibTrans" cxnId="{89BE394E-0E7E-48A5-9982-EFBB18979311}">
      <dgm:prSet/>
      <dgm:spPr/>
      <dgm:t>
        <a:bodyPr/>
        <a:lstStyle/>
        <a:p>
          <a:endParaRPr lang="en-US"/>
        </a:p>
      </dgm:t>
    </dgm:pt>
    <dgm:pt modelId="{89F22392-9376-4918-BC39-EA5D5E2F4EE9}">
      <dgm:prSet phldrT="[Text]"/>
      <dgm:spPr>
        <a:solidFill>
          <a:srgbClr val="FFFF00"/>
        </a:solidFill>
        <a:ln w="25400">
          <a:solidFill>
            <a:schemeClr val="tx1"/>
          </a:solidFill>
        </a:ln>
      </dgm:spPr>
      <dgm:t>
        <a:bodyPr/>
        <a:lstStyle/>
        <a:p>
          <a:r>
            <a:rPr lang="en-US" dirty="0"/>
            <a:t>WV Trail Inventory</a:t>
          </a:r>
        </a:p>
      </dgm:t>
    </dgm:pt>
    <dgm:pt modelId="{6CB21E7B-5F9E-446A-824C-69C9782B3376}" type="parTrans" cxnId="{4D5ADE87-50CB-4CE9-AC5F-C4288CC2EEBA}">
      <dgm:prSet/>
      <dgm:spPr/>
      <dgm:t>
        <a:bodyPr/>
        <a:lstStyle/>
        <a:p>
          <a:endParaRPr lang="en-US"/>
        </a:p>
      </dgm:t>
    </dgm:pt>
    <dgm:pt modelId="{D3CB057B-CCC3-472C-BC9A-53D69420C14B}" type="sibTrans" cxnId="{4D5ADE87-50CB-4CE9-AC5F-C4288CC2EEBA}">
      <dgm:prSet/>
      <dgm:spPr/>
      <dgm:t>
        <a:bodyPr/>
        <a:lstStyle/>
        <a:p>
          <a:endParaRPr lang="en-US"/>
        </a:p>
      </dgm:t>
    </dgm:pt>
    <dgm:pt modelId="{A61C13A3-8829-45F8-A393-48AB8EF20B9F}">
      <dgm:prSet phldrT="[Text]"/>
      <dgm:spPr/>
      <dgm:t>
        <a:bodyPr/>
        <a:lstStyle/>
        <a:p>
          <a:r>
            <a:rPr lang="en-US"/>
            <a:t>USFS Trails</a:t>
          </a:r>
        </a:p>
      </dgm:t>
    </dgm:pt>
    <dgm:pt modelId="{89F91330-B6E7-470F-BCEE-024F0ED12342}" type="parTrans" cxnId="{76363B89-67CF-4253-9328-F2BDD9A30434}">
      <dgm:prSet/>
      <dgm:spPr/>
      <dgm:t>
        <a:bodyPr/>
        <a:lstStyle/>
        <a:p>
          <a:endParaRPr lang="en-US"/>
        </a:p>
      </dgm:t>
    </dgm:pt>
    <dgm:pt modelId="{84D19761-3425-4AF7-BBB5-9B1CFD788F27}" type="sibTrans" cxnId="{76363B89-67CF-4253-9328-F2BDD9A30434}">
      <dgm:prSet/>
      <dgm:spPr/>
      <dgm:t>
        <a:bodyPr/>
        <a:lstStyle/>
        <a:p>
          <a:endParaRPr lang="en-US"/>
        </a:p>
      </dgm:t>
    </dgm:pt>
    <dgm:pt modelId="{60E08326-163E-40E6-9B16-C4200690F278}">
      <dgm:prSet phldrT="[Text]"/>
      <dgm:spPr/>
      <dgm:t>
        <a:bodyPr/>
        <a:lstStyle/>
        <a:p>
          <a:r>
            <a:rPr lang="en-US"/>
            <a:t>NPS Trails</a:t>
          </a:r>
        </a:p>
      </dgm:t>
    </dgm:pt>
    <dgm:pt modelId="{E18BAD7B-E77D-4961-9430-060A4E6D7887}" type="parTrans" cxnId="{1EBE47DD-CA85-45AA-80EA-BE6A7AA0B26F}">
      <dgm:prSet/>
      <dgm:spPr/>
      <dgm:t>
        <a:bodyPr/>
        <a:lstStyle/>
        <a:p>
          <a:endParaRPr lang="en-US"/>
        </a:p>
      </dgm:t>
    </dgm:pt>
    <dgm:pt modelId="{5FFC48DE-2418-47D8-8734-149CE2705D39}" type="sibTrans" cxnId="{1EBE47DD-CA85-45AA-80EA-BE6A7AA0B26F}">
      <dgm:prSet/>
      <dgm:spPr/>
      <dgm:t>
        <a:bodyPr/>
        <a:lstStyle/>
        <a:p>
          <a:endParaRPr lang="en-US"/>
        </a:p>
      </dgm:t>
    </dgm:pt>
    <dgm:pt modelId="{38C904FF-B861-418D-8212-043DF0C03BE7}">
      <dgm:prSet/>
      <dgm:spPr/>
      <dgm:t>
        <a:bodyPr/>
        <a:lstStyle/>
        <a:p>
          <a:r>
            <a:rPr lang="en-US"/>
            <a:t>State Public Land Trails</a:t>
          </a:r>
        </a:p>
      </dgm:t>
    </dgm:pt>
    <dgm:pt modelId="{1A01530A-D780-4E54-ACC8-F1737F05DCB2}" type="parTrans" cxnId="{41A53108-344D-4D39-ADE4-79C7740AD919}">
      <dgm:prSet/>
      <dgm:spPr/>
      <dgm:t>
        <a:bodyPr/>
        <a:lstStyle/>
        <a:p>
          <a:endParaRPr lang="en-US"/>
        </a:p>
      </dgm:t>
    </dgm:pt>
    <dgm:pt modelId="{2BE9F9DC-265F-49D9-B543-1695D205F87A}" type="sibTrans" cxnId="{41A53108-344D-4D39-ADE4-79C7740AD919}">
      <dgm:prSet/>
      <dgm:spPr/>
      <dgm:t>
        <a:bodyPr/>
        <a:lstStyle/>
        <a:p>
          <a:endParaRPr lang="en-US"/>
        </a:p>
      </dgm:t>
    </dgm:pt>
    <dgm:pt modelId="{29A2EF3C-5FF4-4C9C-9675-FAB656A53898}">
      <dgm:prSet/>
      <dgm:spPr/>
      <dgm:t>
        <a:bodyPr/>
        <a:lstStyle/>
        <a:p>
          <a:r>
            <a:rPr lang="en-US"/>
            <a:t>Local Public Land Trails</a:t>
          </a:r>
        </a:p>
      </dgm:t>
    </dgm:pt>
    <dgm:pt modelId="{A2AC7A6E-8F11-452D-8FA8-F2E4D580BF0A}" type="parTrans" cxnId="{42C9994C-75ED-4D72-A3EE-AECB7A417505}">
      <dgm:prSet/>
      <dgm:spPr/>
      <dgm:t>
        <a:bodyPr/>
        <a:lstStyle/>
        <a:p>
          <a:endParaRPr lang="en-US"/>
        </a:p>
      </dgm:t>
    </dgm:pt>
    <dgm:pt modelId="{912C592D-3489-473F-9D91-F94EE47CA363}" type="sibTrans" cxnId="{42C9994C-75ED-4D72-A3EE-AECB7A417505}">
      <dgm:prSet/>
      <dgm:spPr/>
      <dgm:t>
        <a:bodyPr/>
        <a:lstStyle/>
        <a:p>
          <a:endParaRPr lang="en-US"/>
        </a:p>
      </dgm:t>
    </dgm:pt>
    <dgm:pt modelId="{F80A3A36-E979-4FE4-B97B-1595673156FF}">
      <dgm:prSet/>
      <dgm:spPr/>
      <dgm:t>
        <a:bodyPr/>
        <a:lstStyle/>
        <a:p>
          <a:r>
            <a:rPr lang="en-US"/>
            <a:t>Motorized Trail Systems</a:t>
          </a:r>
        </a:p>
      </dgm:t>
    </dgm:pt>
    <dgm:pt modelId="{0A1A34B9-CA8B-4303-808F-A88265960E64}" type="parTrans" cxnId="{80DBDA44-FD0C-4876-A961-BD34C9128301}">
      <dgm:prSet/>
      <dgm:spPr/>
      <dgm:t>
        <a:bodyPr/>
        <a:lstStyle/>
        <a:p>
          <a:endParaRPr lang="en-US"/>
        </a:p>
      </dgm:t>
    </dgm:pt>
    <dgm:pt modelId="{B1BB0949-48E2-4B49-BC74-814909DC1BC6}" type="sibTrans" cxnId="{80DBDA44-FD0C-4876-A961-BD34C9128301}">
      <dgm:prSet/>
      <dgm:spPr/>
      <dgm:t>
        <a:bodyPr/>
        <a:lstStyle/>
        <a:p>
          <a:endParaRPr lang="en-US"/>
        </a:p>
      </dgm:t>
    </dgm:pt>
    <dgm:pt modelId="{270A1E2A-87D8-42EF-99B7-EE6B07593A6C}">
      <dgm:prSet/>
      <dgm:spPr/>
      <dgm:t>
        <a:bodyPr/>
        <a:lstStyle/>
        <a:p>
          <a:r>
            <a:rPr lang="en-US"/>
            <a:t>Other Trail Stystems</a:t>
          </a:r>
        </a:p>
      </dgm:t>
    </dgm:pt>
    <dgm:pt modelId="{D683112B-EEE0-4453-B016-17CCAB41D513}" type="parTrans" cxnId="{324435EE-F45E-4EB9-BA45-EE4B7839A82C}">
      <dgm:prSet/>
      <dgm:spPr/>
      <dgm:t>
        <a:bodyPr/>
        <a:lstStyle/>
        <a:p>
          <a:endParaRPr lang="en-US"/>
        </a:p>
      </dgm:t>
    </dgm:pt>
    <dgm:pt modelId="{CCC145E5-F5BA-4E93-B470-4649856F37CC}" type="sibTrans" cxnId="{324435EE-F45E-4EB9-BA45-EE4B7839A82C}">
      <dgm:prSet/>
      <dgm:spPr/>
      <dgm:t>
        <a:bodyPr/>
        <a:lstStyle/>
        <a:p>
          <a:endParaRPr lang="en-US"/>
        </a:p>
      </dgm:t>
    </dgm:pt>
    <dgm:pt modelId="{75BED437-BACE-4936-BA8C-A08C7BF9C3D0}" type="pres">
      <dgm:prSet presAssocID="{4956E75C-8D0A-471C-97A7-0055AE3A9A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D6632A-BD3F-4763-8264-8104496D746B}" type="pres">
      <dgm:prSet presAssocID="{4E2CB80D-61BD-4C3C-BA05-1C91B7D85F75}" presName="hierRoot1" presStyleCnt="0">
        <dgm:presLayoutVars>
          <dgm:hierBranch val="init"/>
        </dgm:presLayoutVars>
      </dgm:prSet>
      <dgm:spPr/>
    </dgm:pt>
    <dgm:pt modelId="{052851AA-63EB-4AF2-9FDE-9F4856F53292}" type="pres">
      <dgm:prSet presAssocID="{4E2CB80D-61BD-4C3C-BA05-1C91B7D85F75}" presName="rootComposite1" presStyleCnt="0"/>
      <dgm:spPr/>
    </dgm:pt>
    <dgm:pt modelId="{78E5DE26-CA90-47D0-AB09-6916D23138D4}" type="pres">
      <dgm:prSet presAssocID="{4E2CB80D-61BD-4C3C-BA05-1C91B7D85F7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5607C1-8B68-4272-BE63-61B6549F85E7}" type="pres">
      <dgm:prSet presAssocID="{4E2CB80D-61BD-4C3C-BA05-1C91B7D85F7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56DEDAD-AB46-4154-BB9C-2A2F9B1ED211}" type="pres">
      <dgm:prSet presAssocID="{4E2CB80D-61BD-4C3C-BA05-1C91B7D85F75}" presName="hierChild2" presStyleCnt="0"/>
      <dgm:spPr/>
    </dgm:pt>
    <dgm:pt modelId="{F793E194-676F-4179-83C0-B5161FAF4268}" type="pres">
      <dgm:prSet presAssocID="{6CB21E7B-5F9E-446A-824C-69C9782B3376}" presName="Name37" presStyleLbl="parChTrans1D2" presStyleIdx="0" presStyleCnt="3"/>
      <dgm:spPr/>
      <dgm:t>
        <a:bodyPr/>
        <a:lstStyle/>
        <a:p>
          <a:endParaRPr lang="en-US"/>
        </a:p>
      </dgm:t>
    </dgm:pt>
    <dgm:pt modelId="{70320059-AEB5-4600-AE15-8A10F24438F7}" type="pres">
      <dgm:prSet presAssocID="{89F22392-9376-4918-BC39-EA5D5E2F4EE9}" presName="hierRoot2" presStyleCnt="0">
        <dgm:presLayoutVars>
          <dgm:hierBranch val="init"/>
        </dgm:presLayoutVars>
      </dgm:prSet>
      <dgm:spPr/>
    </dgm:pt>
    <dgm:pt modelId="{E6EB5ED2-B5B3-4865-8AF6-617FF9F182FB}" type="pres">
      <dgm:prSet presAssocID="{89F22392-9376-4918-BC39-EA5D5E2F4EE9}" presName="rootComposite" presStyleCnt="0"/>
      <dgm:spPr/>
    </dgm:pt>
    <dgm:pt modelId="{896D5F7E-4CE8-4C7B-AFA3-B2BFCB13967A}" type="pres">
      <dgm:prSet presAssocID="{89F22392-9376-4918-BC39-EA5D5E2F4EE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3D3AA9-4E0D-405E-9BB3-744B3BD6F496}" type="pres">
      <dgm:prSet presAssocID="{89F22392-9376-4918-BC39-EA5D5E2F4EE9}" presName="rootConnector" presStyleLbl="node2" presStyleIdx="0" presStyleCnt="3"/>
      <dgm:spPr/>
      <dgm:t>
        <a:bodyPr/>
        <a:lstStyle/>
        <a:p>
          <a:endParaRPr lang="en-US"/>
        </a:p>
      </dgm:t>
    </dgm:pt>
    <dgm:pt modelId="{8F5A8EF9-44F7-47D4-9F29-DDB030DAC660}" type="pres">
      <dgm:prSet presAssocID="{89F22392-9376-4918-BC39-EA5D5E2F4EE9}" presName="hierChild4" presStyleCnt="0"/>
      <dgm:spPr/>
    </dgm:pt>
    <dgm:pt modelId="{2C34ACAC-4256-400E-9D12-D180820EA8B1}" type="pres">
      <dgm:prSet presAssocID="{1A01530A-D780-4E54-ACC8-F1737F05DCB2}" presName="Name37" presStyleLbl="parChTrans1D3" presStyleIdx="0" presStyleCnt="4"/>
      <dgm:spPr/>
      <dgm:t>
        <a:bodyPr/>
        <a:lstStyle/>
        <a:p>
          <a:endParaRPr lang="en-US"/>
        </a:p>
      </dgm:t>
    </dgm:pt>
    <dgm:pt modelId="{AF1E030A-8734-4EF8-8881-084DD981F2D6}" type="pres">
      <dgm:prSet presAssocID="{38C904FF-B861-418D-8212-043DF0C03BE7}" presName="hierRoot2" presStyleCnt="0">
        <dgm:presLayoutVars>
          <dgm:hierBranch val="init"/>
        </dgm:presLayoutVars>
      </dgm:prSet>
      <dgm:spPr/>
    </dgm:pt>
    <dgm:pt modelId="{D100D357-1942-4102-AFCB-0A061BCEB80E}" type="pres">
      <dgm:prSet presAssocID="{38C904FF-B861-418D-8212-043DF0C03BE7}" presName="rootComposite" presStyleCnt="0"/>
      <dgm:spPr/>
    </dgm:pt>
    <dgm:pt modelId="{363CABDC-84F0-4C3F-A47E-A9203667ECE4}" type="pres">
      <dgm:prSet presAssocID="{38C904FF-B861-418D-8212-043DF0C03BE7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BEF84E-0BD1-4CF5-AA6C-51FDE0C34F06}" type="pres">
      <dgm:prSet presAssocID="{38C904FF-B861-418D-8212-043DF0C03BE7}" presName="rootConnector" presStyleLbl="node3" presStyleIdx="0" presStyleCnt="4"/>
      <dgm:spPr/>
      <dgm:t>
        <a:bodyPr/>
        <a:lstStyle/>
        <a:p>
          <a:endParaRPr lang="en-US"/>
        </a:p>
      </dgm:t>
    </dgm:pt>
    <dgm:pt modelId="{41C5665B-8506-4D5A-B36A-22A8F6BEB475}" type="pres">
      <dgm:prSet presAssocID="{38C904FF-B861-418D-8212-043DF0C03BE7}" presName="hierChild4" presStyleCnt="0"/>
      <dgm:spPr/>
    </dgm:pt>
    <dgm:pt modelId="{47C63C63-100B-41BE-957C-41D086B08FD3}" type="pres">
      <dgm:prSet presAssocID="{38C904FF-B861-418D-8212-043DF0C03BE7}" presName="hierChild5" presStyleCnt="0"/>
      <dgm:spPr/>
    </dgm:pt>
    <dgm:pt modelId="{ECBCC4B6-F952-434B-A087-130CE3717871}" type="pres">
      <dgm:prSet presAssocID="{A2AC7A6E-8F11-452D-8FA8-F2E4D580BF0A}" presName="Name37" presStyleLbl="parChTrans1D3" presStyleIdx="1" presStyleCnt="4"/>
      <dgm:spPr/>
      <dgm:t>
        <a:bodyPr/>
        <a:lstStyle/>
        <a:p>
          <a:endParaRPr lang="en-US"/>
        </a:p>
      </dgm:t>
    </dgm:pt>
    <dgm:pt modelId="{A43B79F3-F67D-45D2-821D-62047ECE7D45}" type="pres">
      <dgm:prSet presAssocID="{29A2EF3C-5FF4-4C9C-9675-FAB656A53898}" presName="hierRoot2" presStyleCnt="0">
        <dgm:presLayoutVars>
          <dgm:hierBranch val="init"/>
        </dgm:presLayoutVars>
      </dgm:prSet>
      <dgm:spPr/>
    </dgm:pt>
    <dgm:pt modelId="{08371697-1549-4396-94DD-A0CE25B456AC}" type="pres">
      <dgm:prSet presAssocID="{29A2EF3C-5FF4-4C9C-9675-FAB656A53898}" presName="rootComposite" presStyleCnt="0"/>
      <dgm:spPr/>
    </dgm:pt>
    <dgm:pt modelId="{FD211E7E-D0AD-49C9-AB9C-B3B8662D2992}" type="pres">
      <dgm:prSet presAssocID="{29A2EF3C-5FF4-4C9C-9675-FAB656A53898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EED695-3F8D-4780-9F26-D9984C071D2C}" type="pres">
      <dgm:prSet presAssocID="{29A2EF3C-5FF4-4C9C-9675-FAB656A53898}" presName="rootConnector" presStyleLbl="node3" presStyleIdx="1" presStyleCnt="4"/>
      <dgm:spPr/>
      <dgm:t>
        <a:bodyPr/>
        <a:lstStyle/>
        <a:p>
          <a:endParaRPr lang="en-US"/>
        </a:p>
      </dgm:t>
    </dgm:pt>
    <dgm:pt modelId="{02585C91-E2DF-47FA-A8F9-D0E5B62A4FDB}" type="pres">
      <dgm:prSet presAssocID="{29A2EF3C-5FF4-4C9C-9675-FAB656A53898}" presName="hierChild4" presStyleCnt="0"/>
      <dgm:spPr/>
    </dgm:pt>
    <dgm:pt modelId="{535C4522-5CD8-4997-9B30-4A30EAC9AD5A}" type="pres">
      <dgm:prSet presAssocID="{29A2EF3C-5FF4-4C9C-9675-FAB656A53898}" presName="hierChild5" presStyleCnt="0"/>
      <dgm:spPr/>
    </dgm:pt>
    <dgm:pt modelId="{3351B9E7-13B0-43CD-8C5B-A1285F95CC14}" type="pres">
      <dgm:prSet presAssocID="{0A1A34B9-CA8B-4303-808F-A88265960E64}" presName="Name37" presStyleLbl="parChTrans1D3" presStyleIdx="2" presStyleCnt="4"/>
      <dgm:spPr/>
      <dgm:t>
        <a:bodyPr/>
        <a:lstStyle/>
        <a:p>
          <a:endParaRPr lang="en-US"/>
        </a:p>
      </dgm:t>
    </dgm:pt>
    <dgm:pt modelId="{C9D33137-295F-4990-89D1-36358777BE9E}" type="pres">
      <dgm:prSet presAssocID="{F80A3A36-E979-4FE4-B97B-1595673156FF}" presName="hierRoot2" presStyleCnt="0">
        <dgm:presLayoutVars>
          <dgm:hierBranch val="init"/>
        </dgm:presLayoutVars>
      </dgm:prSet>
      <dgm:spPr/>
    </dgm:pt>
    <dgm:pt modelId="{10D613AC-3614-45BA-8B9C-76CF80CCF5DE}" type="pres">
      <dgm:prSet presAssocID="{F80A3A36-E979-4FE4-B97B-1595673156FF}" presName="rootComposite" presStyleCnt="0"/>
      <dgm:spPr/>
    </dgm:pt>
    <dgm:pt modelId="{F97AC250-2504-44E6-9606-3A3911E101C0}" type="pres">
      <dgm:prSet presAssocID="{F80A3A36-E979-4FE4-B97B-1595673156FF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50E1EC-CAD9-4868-AB35-6076246BB191}" type="pres">
      <dgm:prSet presAssocID="{F80A3A36-E979-4FE4-B97B-1595673156FF}" presName="rootConnector" presStyleLbl="node3" presStyleIdx="2" presStyleCnt="4"/>
      <dgm:spPr/>
      <dgm:t>
        <a:bodyPr/>
        <a:lstStyle/>
        <a:p>
          <a:endParaRPr lang="en-US"/>
        </a:p>
      </dgm:t>
    </dgm:pt>
    <dgm:pt modelId="{3C0FAE08-A413-44FC-B331-2EBD2DC87CA2}" type="pres">
      <dgm:prSet presAssocID="{F80A3A36-E979-4FE4-B97B-1595673156FF}" presName="hierChild4" presStyleCnt="0"/>
      <dgm:spPr/>
    </dgm:pt>
    <dgm:pt modelId="{485504B1-7294-43CF-B811-2C1D78E5D889}" type="pres">
      <dgm:prSet presAssocID="{F80A3A36-E979-4FE4-B97B-1595673156FF}" presName="hierChild5" presStyleCnt="0"/>
      <dgm:spPr/>
    </dgm:pt>
    <dgm:pt modelId="{9129CA78-C8F7-414A-A6CB-1B246C2C129D}" type="pres">
      <dgm:prSet presAssocID="{D683112B-EEE0-4453-B016-17CCAB41D513}" presName="Name37" presStyleLbl="parChTrans1D3" presStyleIdx="3" presStyleCnt="4"/>
      <dgm:spPr/>
      <dgm:t>
        <a:bodyPr/>
        <a:lstStyle/>
        <a:p>
          <a:endParaRPr lang="en-US"/>
        </a:p>
      </dgm:t>
    </dgm:pt>
    <dgm:pt modelId="{88D2AEC3-65A0-48D8-A844-8E4A9904668C}" type="pres">
      <dgm:prSet presAssocID="{270A1E2A-87D8-42EF-99B7-EE6B07593A6C}" presName="hierRoot2" presStyleCnt="0">
        <dgm:presLayoutVars>
          <dgm:hierBranch val="init"/>
        </dgm:presLayoutVars>
      </dgm:prSet>
      <dgm:spPr/>
    </dgm:pt>
    <dgm:pt modelId="{AD16F084-E3FA-4EBD-A703-44F71C8D548E}" type="pres">
      <dgm:prSet presAssocID="{270A1E2A-87D8-42EF-99B7-EE6B07593A6C}" presName="rootComposite" presStyleCnt="0"/>
      <dgm:spPr/>
    </dgm:pt>
    <dgm:pt modelId="{3D3F5D07-9F7D-46A3-A5F4-5DCC6D9AA7B6}" type="pres">
      <dgm:prSet presAssocID="{270A1E2A-87D8-42EF-99B7-EE6B07593A6C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CEDE85-7CA1-41FA-9FB0-3D3FB5D1B466}" type="pres">
      <dgm:prSet presAssocID="{270A1E2A-87D8-42EF-99B7-EE6B07593A6C}" presName="rootConnector" presStyleLbl="node3" presStyleIdx="3" presStyleCnt="4"/>
      <dgm:spPr/>
      <dgm:t>
        <a:bodyPr/>
        <a:lstStyle/>
        <a:p>
          <a:endParaRPr lang="en-US"/>
        </a:p>
      </dgm:t>
    </dgm:pt>
    <dgm:pt modelId="{70C7317E-8062-47B3-9186-0CC53F1349AF}" type="pres">
      <dgm:prSet presAssocID="{270A1E2A-87D8-42EF-99B7-EE6B07593A6C}" presName="hierChild4" presStyleCnt="0"/>
      <dgm:spPr/>
    </dgm:pt>
    <dgm:pt modelId="{B08AF591-3485-421E-A83F-E2CFA819031D}" type="pres">
      <dgm:prSet presAssocID="{270A1E2A-87D8-42EF-99B7-EE6B07593A6C}" presName="hierChild5" presStyleCnt="0"/>
      <dgm:spPr/>
    </dgm:pt>
    <dgm:pt modelId="{1C00D6A5-26A8-495B-BD6C-9FD3BB86A44F}" type="pres">
      <dgm:prSet presAssocID="{89F22392-9376-4918-BC39-EA5D5E2F4EE9}" presName="hierChild5" presStyleCnt="0"/>
      <dgm:spPr/>
    </dgm:pt>
    <dgm:pt modelId="{2C1F8E2B-65FA-480D-92C3-AF2E1C35F088}" type="pres">
      <dgm:prSet presAssocID="{89F91330-B6E7-470F-BCEE-024F0ED1234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EA7B92D-EF12-4586-B5CE-39E0EC895470}" type="pres">
      <dgm:prSet presAssocID="{A61C13A3-8829-45F8-A393-48AB8EF20B9F}" presName="hierRoot2" presStyleCnt="0">
        <dgm:presLayoutVars>
          <dgm:hierBranch val="init"/>
        </dgm:presLayoutVars>
      </dgm:prSet>
      <dgm:spPr/>
    </dgm:pt>
    <dgm:pt modelId="{11169156-1062-4CEC-BDC3-AAF375E3EA84}" type="pres">
      <dgm:prSet presAssocID="{A61C13A3-8829-45F8-A393-48AB8EF20B9F}" presName="rootComposite" presStyleCnt="0"/>
      <dgm:spPr/>
    </dgm:pt>
    <dgm:pt modelId="{90CD629E-744E-415F-AA29-764919789812}" type="pres">
      <dgm:prSet presAssocID="{A61C13A3-8829-45F8-A393-48AB8EF20B9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49659A-0888-4583-AC9D-0865E3396D92}" type="pres">
      <dgm:prSet presAssocID="{A61C13A3-8829-45F8-A393-48AB8EF20B9F}" presName="rootConnector" presStyleLbl="node2" presStyleIdx="1" presStyleCnt="3"/>
      <dgm:spPr/>
      <dgm:t>
        <a:bodyPr/>
        <a:lstStyle/>
        <a:p>
          <a:endParaRPr lang="en-US"/>
        </a:p>
      </dgm:t>
    </dgm:pt>
    <dgm:pt modelId="{9F66EC7B-63D3-49FC-B380-84A427B06704}" type="pres">
      <dgm:prSet presAssocID="{A61C13A3-8829-45F8-A393-48AB8EF20B9F}" presName="hierChild4" presStyleCnt="0"/>
      <dgm:spPr/>
    </dgm:pt>
    <dgm:pt modelId="{5AE5F90D-D9B6-4614-AD8A-114885977838}" type="pres">
      <dgm:prSet presAssocID="{A61C13A3-8829-45F8-A393-48AB8EF20B9F}" presName="hierChild5" presStyleCnt="0"/>
      <dgm:spPr/>
    </dgm:pt>
    <dgm:pt modelId="{EDFB975D-E7FF-419D-9D63-6631CF706ADE}" type="pres">
      <dgm:prSet presAssocID="{E18BAD7B-E77D-4961-9430-060A4E6D7887}" presName="Name37" presStyleLbl="parChTrans1D2" presStyleIdx="2" presStyleCnt="3"/>
      <dgm:spPr/>
      <dgm:t>
        <a:bodyPr/>
        <a:lstStyle/>
        <a:p>
          <a:endParaRPr lang="en-US"/>
        </a:p>
      </dgm:t>
    </dgm:pt>
    <dgm:pt modelId="{7354C09B-49FA-4039-BF52-7202F052071C}" type="pres">
      <dgm:prSet presAssocID="{60E08326-163E-40E6-9B16-C4200690F278}" presName="hierRoot2" presStyleCnt="0">
        <dgm:presLayoutVars>
          <dgm:hierBranch val="init"/>
        </dgm:presLayoutVars>
      </dgm:prSet>
      <dgm:spPr/>
    </dgm:pt>
    <dgm:pt modelId="{E8CC0167-35FB-49AA-8AE6-E1FD45DBA1E5}" type="pres">
      <dgm:prSet presAssocID="{60E08326-163E-40E6-9B16-C4200690F278}" presName="rootComposite" presStyleCnt="0"/>
      <dgm:spPr/>
    </dgm:pt>
    <dgm:pt modelId="{C62A5B5B-482B-47F2-AA6D-1A3893DAC2A5}" type="pres">
      <dgm:prSet presAssocID="{60E08326-163E-40E6-9B16-C4200690F27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0C8440-01BB-4D9F-8AC7-254A336BB7F5}" type="pres">
      <dgm:prSet presAssocID="{60E08326-163E-40E6-9B16-C4200690F278}" presName="rootConnector" presStyleLbl="node2" presStyleIdx="2" presStyleCnt="3"/>
      <dgm:spPr/>
      <dgm:t>
        <a:bodyPr/>
        <a:lstStyle/>
        <a:p>
          <a:endParaRPr lang="en-US"/>
        </a:p>
      </dgm:t>
    </dgm:pt>
    <dgm:pt modelId="{3153D8A8-16B1-491F-99CC-68455FDB1066}" type="pres">
      <dgm:prSet presAssocID="{60E08326-163E-40E6-9B16-C4200690F278}" presName="hierChild4" presStyleCnt="0"/>
      <dgm:spPr/>
    </dgm:pt>
    <dgm:pt modelId="{5A67211C-DFDD-49F1-9631-CE5B1D7A5BF6}" type="pres">
      <dgm:prSet presAssocID="{60E08326-163E-40E6-9B16-C4200690F278}" presName="hierChild5" presStyleCnt="0"/>
      <dgm:spPr/>
    </dgm:pt>
    <dgm:pt modelId="{F6AAC429-FBB5-4839-9F2D-7714822909E4}" type="pres">
      <dgm:prSet presAssocID="{4E2CB80D-61BD-4C3C-BA05-1C91B7D85F75}" presName="hierChild3" presStyleCnt="0"/>
      <dgm:spPr/>
    </dgm:pt>
  </dgm:ptLst>
  <dgm:cxnLst>
    <dgm:cxn modelId="{58781084-151B-42B5-BF94-8DC3B6AE6A0C}" type="presOf" srcId="{A61C13A3-8829-45F8-A393-48AB8EF20B9F}" destId="{90CD629E-744E-415F-AA29-764919789812}" srcOrd="0" destOrd="0" presId="urn:microsoft.com/office/officeart/2005/8/layout/orgChart1"/>
    <dgm:cxn modelId="{E6325053-C613-47EF-8553-CCDE46B59432}" type="presOf" srcId="{0A1A34B9-CA8B-4303-808F-A88265960E64}" destId="{3351B9E7-13B0-43CD-8C5B-A1285F95CC14}" srcOrd="0" destOrd="0" presId="urn:microsoft.com/office/officeart/2005/8/layout/orgChart1"/>
    <dgm:cxn modelId="{52F09155-2B57-4A7E-880C-867CE20A0F67}" type="presOf" srcId="{29A2EF3C-5FF4-4C9C-9675-FAB656A53898}" destId="{FD211E7E-D0AD-49C9-AB9C-B3B8662D2992}" srcOrd="0" destOrd="0" presId="urn:microsoft.com/office/officeart/2005/8/layout/orgChart1"/>
    <dgm:cxn modelId="{040DE01A-2452-4DF0-A9B6-415B3CCA5A74}" type="presOf" srcId="{E18BAD7B-E77D-4961-9430-060A4E6D7887}" destId="{EDFB975D-E7FF-419D-9D63-6631CF706ADE}" srcOrd="0" destOrd="0" presId="urn:microsoft.com/office/officeart/2005/8/layout/orgChart1"/>
    <dgm:cxn modelId="{B5164A6A-704E-45C8-ADF0-05B13E2B3B3D}" type="presOf" srcId="{89F91330-B6E7-470F-BCEE-024F0ED12342}" destId="{2C1F8E2B-65FA-480D-92C3-AF2E1C35F088}" srcOrd="0" destOrd="0" presId="urn:microsoft.com/office/officeart/2005/8/layout/orgChart1"/>
    <dgm:cxn modelId="{76363B89-67CF-4253-9328-F2BDD9A30434}" srcId="{4E2CB80D-61BD-4C3C-BA05-1C91B7D85F75}" destId="{A61C13A3-8829-45F8-A393-48AB8EF20B9F}" srcOrd="1" destOrd="0" parTransId="{89F91330-B6E7-470F-BCEE-024F0ED12342}" sibTransId="{84D19761-3425-4AF7-BBB5-9B1CFD788F27}"/>
    <dgm:cxn modelId="{45B8DA5B-C7A9-4166-A3BB-EBB85BCC2451}" type="presOf" srcId="{6CB21E7B-5F9E-446A-824C-69C9782B3376}" destId="{F793E194-676F-4179-83C0-B5161FAF4268}" srcOrd="0" destOrd="0" presId="urn:microsoft.com/office/officeart/2005/8/layout/orgChart1"/>
    <dgm:cxn modelId="{41A53108-344D-4D39-ADE4-79C7740AD919}" srcId="{89F22392-9376-4918-BC39-EA5D5E2F4EE9}" destId="{38C904FF-B861-418D-8212-043DF0C03BE7}" srcOrd="0" destOrd="0" parTransId="{1A01530A-D780-4E54-ACC8-F1737F05DCB2}" sibTransId="{2BE9F9DC-265F-49D9-B543-1695D205F87A}"/>
    <dgm:cxn modelId="{62F55177-67F7-4F91-9EEA-80303D2B730A}" type="presOf" srcId="{A2AC7A6E-8F11-452D-8FA8-F2E4D580BF0A}" destId="{ECBCC4B6-F952-434B-A087-130CE3717871}" srcOrd="0" destOrd="0" presId="urn:microsoft.com/office/officeart/2005/8/layout/orgChart1"/>
    <dgm:cxn modelId="{80DBDA44-FD0C-4876-A961-BD34C9128301}" srcId="{89F22392-9376-4918-BC39-EA5D5E2F4EE9}" destId="{F80A3A36-E979-4FE4-B97B-1595673156FF}" srcOrd="2" destOrd="0" parTransId="{0A1A34B9-CA8B-4303-808F-A88265960E64}" sibTransId="{B1BB0949-48E2-4B49-BC74-814909DC1BC6}"/>
    <dgm:cxn modelId="{EE96BDFB-691A-4EDC-A072-13AC4CA817B4}" type="presOf" srcId="{89F22392-9376-4918-BC39-EA5D5E2F4EE9}" destId="{743D3AA9-4E0D-405E-9BB3-744B3BD6F496}" srcOrd="1" destOrd="0" presId="urn:microsoft.com/office/officeart/2005/8/layout/orgChart1"/>
    <dgm:cxn modelId="{9FBC85FE-0570-4608-BBE5-38A221F4E60E}" type="presOf" srcId="{60E08326-163E-40E6-9B16-C4200690F278}" destId="{040C8440-01BB-4D9F-8AC7-254A336BB7F5}" srcOrd="1" destOrd="0" presId="urn:microsoft.com/office/officeart/2005/8/layout/orgChart1"/>
    <dgm:cxn modelId="{F72573AF-DBAD-4A64-BDA6-90C6CF08AEB4}" type="presOf" srcId="{38C904FF-B861-418D-8212-043DF0C03BE7}" destId="{363CABDC-84F0-4C3F-A47E-A9203667ECE4}" srcOrd="0" destOrd="0" presId="urn:microsoft.com/office/officeart/2005/8/layout/orgChart1"/>
    <dgm:cxn modelId="{00BE43B5-C5B8-46D8-BF7A-6409F71F3F1F}" type="presOf" srcId="{4E2CB80D-61BD-4C3C-BA05-1C91B7D85F75}" destId="{9E5607C1-8B68-4272-BE63-61B6549F85E7}" srcOrd="1" destOrd="0" presId="urn:microsoft.com/office/officeart/2005/8/layout/orgChart1"/>
    <dgm:cxn modelId="{3913A7E5-9DC8-4605-8B4A-373C93DF6203}" type="presOf" srcId="{D683112B-EEE0-4453-B016-17CCAB41D513}" destId="{9129CA78-C8F7-414A-A6CB-1B246C2C129D}" srcOrd="0" destOrd="0" presId="urn:microsoft.com/office/officeart/2005/8/layout/orgChart1"/>
    <dgm:cxn modelId="{E4FA7445-0D6E-4692-8446-BC5D797C4326}" type="presOf" srcId="{270A1E2A-87D8-42EF-99B7-EE6B07593A6C}" destId="{3D3F5D07-9F7D-46A3-A5F4-5DCC6D9AA7B6}" srcOrd="0" destOrd="0" presId="urn:microsoft.com/office/officeart/2005/8/layout/orgChart1"/>
    <dgm:cxn modelId="{F75EC923-8477-4B4D-BD64-305F7DC9AF08}" type="presOf" srcId="{60E08326-163E-40E6-9B16-C4200690F278}" destId="{C62A5B5B-482B-47F2-AA6D-1A3893DAC2A5}" srcOrd="0" destOrd="0" presId="urn:microsoft.com/office/officeart/2005/8/layout/orgChart1"/>
    <dgm:cxn modelId="{EAEAD137-D96D-45F5-9B15-C4792090358F}" type="presOf" srcId="{1A01530A-D780-4E54-ACC8-F1737F05DCB2}" destId="{2C34ACAC-4256-400E-9D12-D180820EA8B1}" srcOrd="0" destOrd="0" presId="urn:microsoft.com/office/officeart/2005/8/layout/orgChart1"/>
    <dgm:cxn modelId="{29484D2D-4D08-4443-BF0D-EF2504FC0733}" type="presOf" srcId="{A61C13A3-8829-45F8-A393-48AB8EF20B9F}" destId="{7249659A-0888-4583-AC9D-0865E3396D92}" srcOrd="1" destOrd="0" presId="urn:microsoft.com/office/officeart/2005/8/layout/orgChart1"/>
    <dgm:cxn modelId="{42C9994C-75ED-4D72-A3EE-AECB7A417505}" srcId="{89F22392-9376-4918-BC39-EA5D5E2F4EE9}" destId="{29A2EF3C-5FF4-4C9C-9675-FAB656A53898}" srcOrd="1" destOrd="0" parTransId="{A2AC7A6E-8F11-452D-8FA8-F2E4D580BF0A}" sibTransId="{912C592D-3489-473F-9D91-F94EE47CA363}"/>
    <dgm:cxn modelId="{EB61803D-C969-4E1B-AEBF-3955B6FA55C4}" type="presOf" srcId="{4E2CB80D-61BD-4C3C-BA05-1C91B7D85F75}" destId="{78E5DE26-CA90-47D0-AB09-6916D23138D4}" srcOrd="0" destOrd="0" presId="urn:microsoft.com/office/officeart/2005/8/layout/orgChart1"/>
    <dgm:cxn modelId="{1EBE47DD-CA85-45AA-80EA-BE6A7AA0B26F}" srcId="{4E2CB80D-61BD-4C3C-BA05-1C91B7D85F75}" destId="{60E08326-163E-40E6-9B16-C4200690F278}" srcOrd="2" destOrd="0" parTransId="{E18BAD7B-E77D-4961-9430-060A4E6D7887}" sibTransId="{5FFC48DE-2418-47D8-8734-149CE2705D39}"/>
    <dgm:cxn modelId="{324435EE-F45E-4EB9-BA45-EE4B7839A82C}" srcId="{89F22392-9376-4918-BC39-EA5D5E2F4EE9}" destId="{270A1E2A-87D8-42EF-99B7-EE6B07593A6C}" srcOrd="3" destOrd="0" parTransId="{D683112B-EEE0-4453-B016-17CCAB41D513}" sibTransId="{CCC145E5-F5BA-4E93-B470-4649856F37CC}"/>
    <dgm:cxn modelId="{185F8E5C-197C-44F1-A60E-31834416773D}" type="presOf" srcId="{F80A3A36-E979-4FE4-B97B-1595673156FF}" destId="{ED50E1EC-CAD9-4868-AB35-6076246BB191}" srcOrd="1" destOrd="0" presId="urn:microsoft.com/office/officeart/2005/8/layout/orgChart1"/>
    <dgm:cxn modelId="{FEBC6801-25D3-4605-86B1-E2B3DE7D2AE4}" type="presOf" srcId="{29A2EF3C-5FF4-4C9C-9675-FAB656A53898}" destId="{17EED695-3F8D-4780-9F26-D9984C071D2C}" srcOrd="1" destOrd="0" presId="urn:microsoft.com/office/officeart/2005/8/layout/orgChart1"/>
    <dgm:cxn modelId="{A47648B5-0D53-4817-8E4D-53FD9957A296}" type="presOf" srcId="{4956E75C-8D0A-471C-97A7-0055AE3A9A07}" destId="{75BED437-BACE-4936-BA8C-A08C7BF9C3D0}" srcOrd="0" destOrd="0" presId="urn:microsoft.com/office/officeart/2005/8/layout/orgChart1"/>
    <dgm:cxn modelId="{4E18561B-BAA0-44E5-AE67-51B8F0217357}" type="presOf" srcId="{38C904FF-B861-418D-8212-043DF0C03BE7}" destId="{6EBEF84E-0BD1-4CF5-AA6C-51FDE0C34F06}" srcOrd="1" destOrd="0" presId="urn:microsoft.com/office/officeart/2005/8/layout/orgChart1"/>
    <dgm:cxn modelId="{A21AF1CE-A260-4EEF-930D-119FAEA07C31}" type="presOf" srcId="{F80A3A36-E979-4FE4-B97B-1595673156FF}" destId="{F97AC250-2504-44E6-9606-3A3911E101C0}" srcOrd="0" destOrd="0" presId="urn:microsoft.com/office/officeart/2005/8/layout/orgChart1"/>
    <dgm:cxn modelId="{89BE394E-0E7E-48A5-9982-EFBB18979311}" srcId="{4956E75C-8D0A-471C-97A7-0055AE3A9A07}" destId="{4E2CB80D-61BD-4C3C-BA05-1C91B7D85F75}" srcOrd="0" destOrd="0" parTransId="{E77CD536-D4DB-4CA6-8C4A-3971E760897E}" sibTransId="{67BE26AD-EA05-43F4-942E-685F2139C9D6}"/>
    <dgm:cxn modelId="{4D5ADE87-50CB-4CE9-AC5F-C4288CC2EEBA}" srcId="{4E2CB80D-61BD-4C3C-BA05-1C91B7D85F75}" destId="{89F22392-9376-4918-BC39-EA5D5E2F4EE9}" srcOrd="0" destOrd="0" parTransId="{6CB21E7B-5F9E-446A-824C-69C9782B3376}" sibTransId="{D3CB057B-CCC3-472C-BC9A-53D69420C14B}"/>
    <dgm:cxn modelId="{34711F25-0B57-4C8C-A9AB-3CF809A2E7DE}" type="presOf" srcId="{89F22392-9376-4918-BC39-EA5D5E2F4EE9}" destId="{896D5F7E-4CE8-4C7B-AFA3-B2BFCB13967A}" srcOrd="0" destOrd="0" presId="urn:microsoft.com/office/officeart/2005/8/layout/orgChart1"/>
    <dgm:cxn modelId="{E6B20131-67C5-4666-9353-F4341FD04ACF}" type="presOf" srcId="{270A1E2A-87D8-42EF-99B7-EE6B07593A6C}" destId="{99CEDE85-7CA1-41FA-9FB0-3D3FB5D1B466}" srcOrd="1" destOrd="0" presId="urn:microsoft.com/office/officeart/2005/8/layout/orgChart1"/>
    <dgm:cxn modelId="{A952B63E-C65A-4FA3-98F8-ED65299B2D14}" type="presParOf" srcId="{75BED437-BACE-4936-BA8C-A08C7BF9C3D0}" destId="{4AD6632A-BD3F-4763-8264-8104496D746B}" srcOrd="0" destOrd="0" presId="urn:microsoft.com/office/officeart/2005/8/layout/orgChart1"/>
    <dgm:cxn modelId="{D753295B-2937-4AFF-BD71-D6A16A087109}" type="presParOf" srcId="{4AD6632A-BD3F-4763-8264-8104496D746B}" destId="{052851AA-63EB-4AF2-9FDE-9F4856F53292}" srcOrd="0" destOrd="0" presId="urn:microsoft.com/office/officeart/2005/8/layout/orgChart1"/>
    <dgm:cxn modelId="{332FA671-E0F3-4126-B26B-5E09B8A39A85}" type="presParOf" srcId="{052851AA-63EB-4AF2-9FDE-9F4856F53292}" destId="{78E5DE26-CA90-47D0-AB09-6916D23138D4}" srcOrd="0" destOrd="0" presId="urn:microsoft.com/office/officeart/2005/8/layout/orgChart1"/>
    <dgm:cxn modelId="{4AA76B5B-33C6-4DBB-954C-5ED3505E3B54}" type="presParOf" srcId="{052851AA-63EB-4AF2-9FDE-9F4856F53292}" destId="{9E5607C1-8B68-4272-BE63-61B6549F85E7}" srcOrd="1" destOrd="0" presId="urn:microsoft.com/office/officeart/2005/8/layout/orgChart1"/>
    <dgm:cxn modelId="{33AF8BEF-7D4E-4580-B647-4A94296013BE}" type="presParOf" srcId="{4AD6632A-BD3F-4763-8264-8104496D746B}" destId="{856DEDAD-AB46-4154-BB9C-2A2F9B1ED211}" srcOrd="1" destOrd="0" presId="urn:microsoft.com/office/officeart/2005/8/layout/orgChart1"/>
    <dgm:cxn modelId="{84178294-9B45-4D97-BEC5-F4DA7DE893FF}" type="presParOf" srcId="{856DEDAD-AB46-4154-BB9C-2A2F9B1ED211}" destId="{F793E194-676F-4179-83C0-B5161FAF4268}" srcOrd="0" destOrd="0" presId="urn:microsoft.com/office/officeart/2005/8/layout/orgChart1"/>
    <dgm:cxn modelId="{ED08EEB5-FF5E-4118-9AAE-DE5BE7D16EEC}" type="presParOf" srcId="{856DEDAD-AB46-4154-BB9C-2A2F9B1ED211}" destId="{70320059-AEB5-4600-AE15-8A10F24438F7}" srcOrd="1" destOrd="0" presId="urn:microsoft.com/office/officeart/2005/8/layout/orgChart1"/>
    <dgm:cxn modelId="{D75D532F-9224-4CD3-8F0B-933C11D4F57F}" type="presParOf" srcId="{70320059-AEB5-4600-AE15-8A10F24438F7}" destId="{E6EB5ED2-B5B3-4865-8AF6-617FF9F182FB}" srcOrd="0" destOrd="0" presId="urn:microsoft.com/office/officeart/2005/8/layout/orgChart1"/>
    <dgm:cxn modelId="{6461F1F8-5984-4BA5-AE4F-EADCEC98A682}" type="presParOf" srcId="{E6EB5ED2-B5B3-4865-8AF6-617FF9F182FB}" destId="{896D5F7E-4CE8-4C7B-AFA3-B2BFCB13967A}" srcOrd="0" destOrd="0" presId="urn:microsoft.com/office/officeart/2005/8/layout/orgChart1"/>
    <dgm:cxn modelId="{6A3E2B39-32C2-4046-91EB-1946E880ED45}" type="presParOf" srcId="{E6EB5ED2-B5B3-4865-8AF6-617FF9F182FB}" destId="{743D3AA9-4E0D-405E-9BB3-744B3BD6F496}" srcOrd="1" destOrd="0" presId="urn:microsoft.com/office/officeart/2005/8/layout/orgChart1"/>
    <dgm:cxn modelId="{68255B27-1DCE-4028-B2F9-72972D62710B}" type="presParOf" srcId="{70320059-AEB5-4600-AE15-8A10F24438F7}" destId="{8F5A8EF9-44F7-47D4-9F29-DDB030DAC660}" srcOrd="1" destOrd="0" presId="urn:microsoft.com/office/officeart/2005/8/layout/orgChart1"/>
    <dgm:cxn modelId="{3044534E-2265-4734-835A-F48865D7C2F4}" type="presParOf" srcId="{8F5A8EF9-44F7-47D4-9F29-DDB030DAC660}" destId="{2C34ACAC-4256-400E-9D12-D180820EA8B1}" srcOrd="0" destOrd="0" presId="urn:microsoft.com/office/officeart/2005/8/layout/orgChart1"/>
    <dgm:cxn modelId="{E569906B-74F8-4640-B3FA-769720F859F6}" type="presParOf" srcId="{8F5A8EF9-44F7-47D4-9F29-DDB030DAC660}" destId="{AF1E030A-8734-4EF8-8881-084DD981F2D6}" srcOrd="1" destOrd="0" presId="urn:microsoft.com/office/officeart/2005/8/layout/orgChart1"/>
    <dgm:cxn modelId="{15B01101-1CB0-48BD-AC60-11DF9454E322}" type="presParOf" srcId="{AF1E030A-8734-4EF8-8881-084DD981F2D6}" destId="{D100D357-1942-4102-AFCB-0A061BCEB80E}" srcOrd="0" destOrd="0" presId="urn:microsoft.com/office/officeart/2005/8/layout/orgChart1"/>
    <dgm:cxn modelId="{8211B30C-346A-4A9F-8788-D194D99514AD}" type="presParOf" srcId="{D100D357-1942-4102-AFCB-0A061BCEB80E}" destId="{363CABDC-84F0-4C3F-A47E-A9203667ECE4}" srcOrd="0" destOrd="0" presId="urn:microsoft.com/office/officeart/2005/8/layout/orgChart1"/>
    <dgm:cxn modelId="{0EF435D8-9B76-49CC-A81D-5A28CDB75B36}" type="presParOf" srcId="{D100D357-1942-4102-AFCB-0A061BCEB80E}" destId="{6EBEF84E-0BD1-4CF5-AA6C-51FDE0C34F06}" srcOrd="1" destOrd="0" presId="urn:microsoft.com/office/officeart/2005/8/layout/orgChart1"/>
    <dgm:cxn modelId="{C7FDF444-74A9-4A0C-B58C-EDE5E51E9892}" type="presParOf" srcId="{AF1E030A-8734-4EF8-8881-084DD981F2D6}" destId="{41C5665B-8506-4D5A-B36A-22A8F6BEB475}" srcOrd="1" destOrd="0" presId="urn:microsoft.com/office/officeart/2005/8/layout/orgChart1"/>
    <dgm:cxn modelId="{7BA08B56-7F1E-4657-A90D-70F6EA9029E1}" type="presParOf" srcId="{AF1E030A-8734-4EF8-8881-084DD981F2D6}" destId="{47C63C63-100B-41BE-957C-41D086B08FD3}" srcOrd="2" destOrd="0" presId="urn:microsoft.com/office/officeart/2005/8/layout/orgChart1"/>
    <dgm:cxn modelId="{3A9F9D1D-2F83-4320-BAE9-41F7D62AEC2B}" type="presParOf" srcId="{8F5A8EF9-44F7-47D4-9F29-DDB030DAC660}" destId="{ECBCC4B6-F952-434B-A087-130CE3717871}" srcOrd="2" destOrd="0" presId="urn:microsoft.com/office/officeart/2005/8/layout/orgChart1"/>
    <dgm:cxn modelId="{09836404-B91C-4F1F-995B-80B9B654B079}" type="presParOf" srcId="{8F5A8EF9-44F7-47D4-9F29-DDB030DAC660}" destId="{A43B79F3-F67D-45D2-821D-62047ECE7D45}" srcOrd="3" destOrd="0" presId="urn:microsoft.com/office/officeart/2005/8/layout/orgChart1"/>
    <dgm:cxn modelId="{554F7F23-D27B-4C08-8DF8-491DA38DB8DB}" type="presParOf" srcId="{A43B79F3-F67D-45D2-821D-62047ECE7D45}" destId="{08371697-1549-4396-94DD-A0CE25B456AC}" srcOrd="0" destOrd="0" presId="urn:microsoft.com/office/officeart/2005/8/layout/orgChart1"/>
    <dgm:cxn modelId="{3FC9BD18-B578-42F2-8394-E20BDFD62BBE}" type="presParOf" srcId="{08371697-1549-4396-94DD-A0CE25B456AC}" destId="{FD211E7E-D0AD-49C9-AB9C-B3B8662D2992}" srcOrd="0" destOrd="0" presId="urn:microsoft.com/office/officeart/2005/8/layout/orgChart1"/>
    <dgm:cxn modelId="{4C5447F8-0ED5-4C44-AE9A-9B1F24CBC8A8}" type="presParOf" srcId="{08371697-1549-4396-94DD-A0CE25B456AC}" destId="{17EED695-3F8D-4780-9F26-D9984C071D2C}" srcOrd="1" destOrd="0" presId="urn:microsoft.com/office/officeart/2005/8/layout/orgChart1"/>
    <dgm:cxn modelId="{3D943277-B8AE-4983-9C3D-705F5C2EC2CE}" type="presParOf" srcId="{A43B79F3-F67D-45D2-821D-62047ECE7D45}" destId="{02585C91-E2DF-47FA-A8F9-D0E5B62A4FDB}" srcOrd="1" destOrd="0" presId="urn:microsoft.com/office/officeart/2005/8/layout/orgChart1"/>
    <dgm:cxn modelId="{181926B6-CCB4-4DB9-AE97-77F2DFDB4A25}" type="presParOf" srcId="{A43B79F3-F67D-45D2-821D-62047ECE7D45}" destId="{535C4522-5CD8-4997-9B30-4A30EAC9AD5A}" srcOrd="2" destOrd="0" presId="urn:microsoft.com/office/officeart/2005/8/layout/orgChart1"/>
    <dgm:cxn modelId="{1CF72680-751D-4D12-9726-92011DB22F93}" type="presParOf" srcId="{8F5A8EF9-44F7-47D4-9F29-DDB030DAC660}" destId="{3351B9E7-13B0-43CD-8C5B-A1285F95CC14}" srcOrd="4" destOrd="0" presId="urn:microsoft.com/office/officeart/2005/8/layout/orgChart1"/>
    <dgm:cxn modelId="{5925414C-E682-47A2-8A4B-47BFCCD42DAE}" type="presParOf" srcId="{8F5A8EF9-44F7-47D4-9F29-DDB030DAC660}" destId="{C9D33137-295F-4990-89D1-36358777BE9E}" srcOrd="5" destOrd="0" presId="urn:microsoft.com/office/officeart/2005/8/layout/orgChart1"/>
    <dgm:cxn modelId="{89876EB3-FBE6-47BA-9CF1-E8D056FB7742}" type="presParOf" srcId="{C9D33137-295F-4990-89D1-36358777BE9E}" destId="{10D613AC-3614-45BA-8B9C-76CF80CCF5DE}" srcOrd="0" destOrd="0" presId="urn:microsoft.com/office/officeart/2005/8/layout/orgChart1"/>
    <dgm:cxn modelId="{336C0092-A19F-479F-B12C-5471872B2A00}" type="presParOf" srcId="{10D613AC-3614-45BA-8B9C-76CF80CCF5DE}" destId="{F97AC250-2504-44E6-9606-3A3911E101C0}" srcOrd="0" destOrd="0" presId="urn:microsoft.com/office/officeart/2005/8/layout/orgChart1"/>
    <dgm:cxn modelId="{284C16F8-430C-418F-A61E-3096DD0EFF5B}" type="presParOf" srcId="{10D613AC-3614-45BA-8B9C-76CF80CCF5DE}" destId="{ED50E1EC-CAD9-4868-AB35-6076246BB191}" srcOrd="1" destOrd="0" presId="urn:microsoft.com/office/officeart/2005/8/layout/orgChart1"/>
    <dgm:cxn modelId="{10163549-EFA8-4DB7-A41E-0AC90CEC6ADA}" type="presParOf" srcId="{C9D33137-295F-4990-89D1-36358777BE9E}" destId="{3C0FAE08-A413-44FC-B331-2EBD2DC87CA2}" srcOrd="1" destOrd="0" presId="urn:microsoft.com/office/officeart/2005/8/layout/orgChart1"/>
    <dgm:cxn modelId="{62989049-3CF1-4F70-B76C-155A6AE268B6}" type="presParOf" srcId="{C9D33137-295F-4990-89D1-36358777BE9E}" destId="{485504B1-7294-43CF-B811-2C1D78E5D889}" srcOrd="2" destOrd="0" presId="urn:microsoft.com/office/officeart/2005/8/layout/orgChart1"/>
    <dgm:cxn modelId="{A3761B26-4701-4D09-A3EF-B931A8AC41C7}" type="presParOf" srcId="{8F5A8EF9-44F7-47D4-9F29-DDB030DAC660}" destId="{9129CA78-C8F7-414A-A6CB-1B246C2C129D}" srcOrd="6" destOrd="0" presId="urn:microsoft.com/office/officeart/2005/8/layout/orgChart1"/>
    <dgm:cxn modelId="{E8B53B82-AC67-4637-97E3-C7C376F4900A}" type="presParOf" srcId="{8F5A8EF9-44F7-47D4-9F29-DDB030DAC660}" destId="{88D2AEC3-65A0-48D8-A844-8E4A9904668C}" srcOrd="7" destOrd="0" presId="urn:microsoft.com/office/officeart/2005/8/layout/orgChart1"/>
    <dgm:cxn modelId="{34270506-E5AB-47DE-A351-2A5BDCE4A9E7}" type="presParOf" srcId="{88D2AEC3-65A0-48D8-A844-8E4A9904668C}" destId="{AD16F084-E3FA-4EBD-A703-44F71C8D548E}" srcOrd="0" destOrd="0" presId="urn:microsoft.com/office/officeart/2005/8/layout/orgChart1"/>
    <dgm:cxn modelId="{E5159880-CECA-4925-B539-D5F4F3A1E771}" type="presParOf" srcId="{AD16F084-E3FA-4EBD-A703-44F71C8D548E}" destId="{3D3F5D07-9F7D-46A3-A5F4-5DCC6D9AA7B6}" srcOrd="0" destOrd="0" presId="urn:microsoft.com/office/officeart/2005/8/layout/orgChart1"/>
    <dgm:cxn modelId="{503C4161-E8B2-4A39-AA0F-614490A44D1D}" type="presParOf" srcId="{AD16F084-E3FA-4EBD-A703-44F71C8D548E}" destId="{99CEDE85-7CA1-41FA-9FB0-3D3FB5D1B466}" srcOrd="1" destOrd="0" presId="urn:microsoft.com/office/officeart/2005/8/layout/orgChart1"/>
    <dgm:cxn modelId="{B190885F-A95E-4F61-9AAD-C2DBF9418969}" type="presParOf" srcId="{88D2AEC3-65A0-48D8-A844-8E4A9904668C}" destId="{70C7317E-8062-47B3-9186-0CC53F1349AF}" srcOrd="1" destOrd="0" presId="urn:microsoft.com/office/officeart/2005/8/layout/orgChart1"/>
    <dgm:cxn modelId="{6AD1C0FA-FD7D-4538-B3D2-9BDEDD6AFFE4}" type="presParOf" srcId="{88D2AEC3-65A0-48D8-A844-8E4A9904668C}" destId="{B08AF591-3485-421E-A83F-E2CFA819031D}" srcOrd="2" destOrd="0" presId="urn:microsoft.com/office/officeart/2005/8/layout/orgChart1"/>
    <dgm:cxn modelId="{34609331-E5D4-41FD-B0F2-5CBF3B269E51}" type="presParOf" srcId="{70320059-AEB5-4600-AE15-8A10F24438F7}" destId="{1C00D6A5-26A8-495B-BD6C-9FD3BB86A44F}" srcOrd="2" destOrd="0" presId="urn:microsoft.com/office/officeart/2005/8/layout/orgChart1"/>
    <dgm:cxn modelId="{2F674A77-8706-4F1C-9DC9-54F1987635E8}" type="presParOf" srcId="{856DEDAD-AB46-4154-BB9C-2A2F9B1ED211}" destId="{2C1F8E2B-65FA-480D-92C3-AF2E1C35F088}" srcOrd="2" destOrd="0" presId="urn:microsoft.com/office/officeart/2005/8/layout/orgChart1"/>
    <dgm:cxn modelId="{98AFA743-1654-4404-AFCA-F0574B2A9E2E}" type="presParOf" srcId="{856DEDAD-AB46-4154-BB9C-2A2F9B1ED211}" destId="{CEA7B92D-EF12-4586-B5CE-39E0EC895470}" srcOrd="3" destOrd="0" presId="urn:microsoft.com/office/officeart/2005/8/layout/orgChart1"/>
    <dgm:cxn modelId="{356397D2-AFD1-466D-B73B-2A6D8EB53B5F}" type="presParOf" srcId="{CEA7B92D-EF12-4586-B5CE-39E0EC895470}" destId="{11169156-1062-4CEC-BDC3-AAF375E3EA84}" srcOrd="0" destOrd="0" presId="urn:microsoft.com/office/officeart/2005/8/layout/orgChart1"/>
    <dgm:cxn modelId="{1215DD13-F5DB-4AA2-9431-B3434D7874B0}" type="presParOf" srcId="{11169156-1062-4CEC-BDC3-AAF375E3EA84}" destId="{90CD629E-744E-415F-AA29-764919789812}" srcOrd="0" destOrd="0" presId="urn:microsoft.com/office/officeart/2005/8/layout/orgChart1"/>
    <dgm:cxn modelId="{8A7CE3B7-437A-4323-96EB-8B9BE21A1B54}" type="presParOf" srcId="{11169156-1062-4CEC-BDC3-AAF375E3EA84}" destId="{7249659A-0888-4583-AC9D-0865E3396D92}" srcOrd="1" destOrd="0" presId="urn:microsoft.com/office/officeart/2005/8/layout/orgChart1"/>
    <dgm:cxn modelId="{99584DE5-BAF7-4106-8C79-7321D7278E43}" type="presParOf" srcId="{CEA7B92D-EF12-4586-B5CE-39E0EC895470}" destId="{9F66EC7B-63D3-49FC-B380-84A427B06704}" srcOrd="1" destOrd="0" presId="urn:microsoft.com/office/officeart/2005/8/layout/orgChart1"/>
    <dgm:cxn modelId="{E9C03B8F-6026-423B-BADC-10BFCB3B47CA}" type="presParOf" srcId="{CEA7B92D-EF12-4586-B5CE-39E0EC895470}" destId="{5AE5F90D-D9B6-4614-AD8A-114885977838}" srcOrd="2" destOrd="0" presId="urn:microsoft.com/office/officeart/2005/8/layout/orgChart1"/>
    <dgm:cxn modelId="{8EB809E7-6F76-40C6-8283-B0F8AA4654A1}" type="presParOf" srcId="{856DEDAD-AB46-4154-BB9C-2A2F9B1ED211}" destId="{EDFB975D-E7FF-419D-9D63-6631CF706ADE}" srcOrd="4" destOrd="0" presId="urn:microsoft.com/office/officeart/2005/8/layout/orgChart1"/>
    <dgm:cxn modelId="{F6E0A746-A137-447B-B1F2-AB17ABA27FEE}" type="presParOf" srcId="{856DEDAD-AB46-4154-BB9C-2A2F9B1ED211}" destId="{7354C09B-49FA-4039-BF52-7202F052071C}" srcOrd="5" destOrd="0" presId="urn:microsoft.com/office/officeart/2005/8/layout/orgChart1"/>
    <dgm:cxn modelId="{E853665A-4C8D-4743-820C-6B2D611E0687}" type="presParOf" srcId="{7354C09B-49FA-4039-BF52-7202F052071C}" destId="{E8CC0167-35FB-49AA-8AE6-E1FD45DBA1E5}" srcOrd="0" destOrd="0" presId="urn:microsoft.com/office/officeart/2005/8/layout/orgChart1"/>
    <dgm:cxn modelId="{634F914A-8931-4F10-A524-14593C4220BA}" type="presParOf" srcId="{E8CC0167-35FB-49AA-8AE6-E1FD45DBA1E5}" destId="{C62A5B5B-482B-47F2-AA6D-1A3893DAC2A5}" srcOrd="0" destOrd="0" presId="urn:microsoft.com/office/officeart/2005/8/layout/orgChart1"/>
    <dgm:cxn modelId="{218DB7E3-4775-4129-A01C-ADACD6F09FA9}" type="presParOf" srcId="{E8CC0167-35FB-49AA-8AE6-E1FD45DBA1E5}" destId="{040C8440-01BB-4D9F-8AC7-254A336BB7F5}" srcOrd="1" destOrd="0" presId="urn:microsoft.com/office/officeart/2005/8/layout/orgChart1"/>
    <dgm:cxn modelId="{5CD4E3C7-6406-4F60-A05D-B68DD741EF3D}" type="presParOf" srcId="{7354C09B-49FA-4039-BF52-7202F052071C}" destId="{3153D8A8-16B1-491F-99CC-68455FDB1066}" srcOrd="1" destOrd="0" presId="urn:microsoft.com/office/officeart/2005/8/layout/orgChart1"/>
    <dgm:cxn modelId="{6CB5ECB9-B04E-42C5-8F49-E6FBE971BC7C}" type="presParOf" srcId="{7354C09B-49FA-4039-BF52-7202F052071C}" destId="{5A67211C-DFDD-49F1-9631-CE5B1D7A5BF6}" srcOrd="2" destOrd="0" presId="urn:microsoft.com/office/officeart/2005/8/layout/orgChart1"/>
    <dgm:cxn modelId="{837A44FD-4C67-4594-BE75-D3F895698415}" type="presParOf" srcId="{4AD6632A-BD3F-4763-8264-8104496D746B}" destId="{F6AAC429-FBB5-4839-9F2D-7714822909E4}" srcOrd="2" destOrd="0" presId="urn:microsoft.com/office/officeart/2005/8/layout/orgChart1"/>
  </dgm:cxnLst>
  <dgm:bg>
    <a:solidFill>
      <a:schemeClr val="bg1">
        <a:lumMod val="95000"/>
      </a:schemeClr>
    </a:solidFill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1CA8A0-9648-46D8-ACFD-D0ED3B86AA73}" type="doc">
      <dgm:prSet loTypeId="urn:microsoft.com/office/officeart/2005/8/layout/radial1" loCatId="cycle" qsTypeId="urn:microsoft.com/office/officeart/2005/8/quickstyle/3d2#2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11E5210-207F-4940-9E75-4AA0B05DD48E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/>
            <a:t>WV DOT </a:t>
          </a:r>
          <a:r>
            <a:rPr lang="en-US" b="1" dirty="0" err="1" smtClean="0"/>
            <a:t>ProjectWise</a:t>
          </a:r>
          <a:r>
            <a:rPr lang="en-US" b="1" dirty="0" smtClean="0"/>
            <a:t/>
          </a:r>
          <a:br>
            <a:rPr lang="en-US" b="1" dirty="0" smtClean="0"/>
          </a:br>
          <a:endParaRPr lang="en-US" b="1" dirty="0" smtClean="0"/>
        </a:p>
        <a:p>
          <a:r>
            <a:rPr lang="en-US" b="1" dirty="0" smtClean="0"/>
            <a:t>  Scanned Plans Locator</a:t>
          </a:r>
          <a:endParaRPr lang="en-US" b="1" dirty="0"/>
        </a:p>
      </dgm:t>
    </dgm:pt>
    <dgm:pt modelId="{FBDD99FF-8F9A-499D-B312-15C398ED0AAB}" type="parTrans" cxnId="{B153B18A-C21B-4C54-A206-3B7E06B33B5B}">
      <dgm:prSet/>
      <dgm:spPr/>
      <dgm:t>
        <a:bodyPr/>
        <a:lstStyle/>
        <a:p>
          <a:endParaRPr lang="en-US"/>
        </a:p>
      </dgm:t>
    </dgm:pt>
    <dgm:pt modelId="{31254FEA-2478-454B-8DD0-17BD3908BDBE}" type="sibTrans" cxnId="{B153B18A-C21B-4C54-A206-3B7E06B33B5B}">
      <dgm:prSet/>
      <dgm:spPr/>
      <dgm:t>
        <a:bodyPr/>
        <a:lstStyle/>
        <a:p>
          <a:endParaRPr lang="en-US"/>
        </a:p>
      </dgm:t>
    </dgm:pt>
    <dgm:pt modelId="{CD7579D1-EB15-422A-9A90-65D0F033ABBB}">
      <dgm:prSet phldrT="[Text]"/>
      <dgm:spPr/>
      <dgm:t>
        <a:bodyPr/>
        <a:lstStyle/>
        <a:p>
          <a:r>
            <a:rPr lang="en-US" dirty="0" smtClean="0"/>
            <a:t>Central Office Archival Scans</a:t>
          </a:r>
          <a:endParaRPr lang="en-US" dirty="0"/>
        </a:p>
      </dgm:t>
    </dgm:pt>
    <dgm:pt modelId="{67C4F150-06EB-42CC-863E-7ECA6BC7912D}" type="parTrans" cxnId="{3A26FCDE-84B4-4CAD-9067-29BD201B0953}">
      <dgm:prSet/>
      <dgm:spPr/>
      <dgm:t>
        <a:bodyPr/>
        <a:lstStyle/>
        <a:p>
          <a:endParaRPr lang="en-US"/>
        </a:p>
      </dgm:t>
    </dgm:pt>
    <dgm:pt modelId="{51CBA7DB-553E-4CBC-B990-422B58091305}" type="sibTrans" cxnId="{3A26FCDE-84B4-4CAD-9067-29BD201B0953}">
      <dgm:prSet/>
      <dgm:spPr/>
      <dgm:t>
        <a:bodyPr/>
        <a:lstStyle/>
        <a:p>
          <a:endParaRPr lang="en-US"/>
        </a:p>
      </dgm:t>
    </dgm:pt>
    <dgm:pt modelId="{9E22A589-51A1-4955-B1B7-981F2AC72A5B}">
      <dgm:prSet phldrT="[Text]"/>
      <dgm:spPr/>
      <dgm:t>
        <a:bodyPr/>
        <a:lstStyle/>
        <a:p>
          <a:r>
            <a:rPr lang="en-US" dirty="0" smtClean="0"/>
            <a:t>Digital Plan Sets</a:t>
          </a:r>
          <a:endParaRPr lang="en-US" dirty="0"/>
        </a:p>
      </dgm:t>
    </dgm:pt>
    <dgm:pt modelId="{ECF10567-F6CF-4D93-B0DF-B1A7F8069BC2}" type="parTrans" cxnId="{EDDC6FB2-761A-4DF4-BAFC-B9C4EECFE52D}">
      <dgm:prSet/>
      <dgm:spPr/>
      <dgm:t>
        <a:bodyPr/>
        <a:lstStyle/>
        <a:p>
          <a:endParaRPr lang="en-US"/>
        </a:p>
      </dgm:t>
    </dgm:pt>
    <dgm:pt modelId="{D9DAE658-0D1F-4388-9077-D3AAE538A82F}" type="sibTrans" cxnId="{EDDC6FB2-761A-4DF4-BAFC-B9C4EECFE52D}">
      <dgm:prSet/>
      <dgm:spPr/>
      <dgm:t>
        <a:bodyPr/>
        <a:lstStyle/>
        <a:p>
          <a:endParaRPr lang="en-US"/>
        </a:p>
      </dgm:t>
    </dgm:pt>
    <dgm:pt modelId="{CCB6F7E7-4B4F-49B0-9F31-A4D7FEFD8598}">
      <dgm:prSet/>
      <dgm:spPr/>
      <dgm:t>
        <a:bodyPr/>
        <a:lstStyle/>
        <a:p>
          <a:r>
            <a:rPr lang="en-US" dirty="0" smtClean="0"/>
            <a:t>District Office Archival Scans</a:t>
          </a:r>
          <a:endParaRPr lang="en-US" dirty="0"/>
        </a:p>
      </dgm:t>
    </dgm:pt>
    <dgm:pt modelId="{405C550C-B219-4B5B-9513-06595F7E063D}" type="parTrans" cxnId="{299C7032-3178-4E3E-B29E-3EBB07E79C7D}">
      <dgm:prSet/>
      <dgm:spPr/>
      <dgm:t>
        <a:bodyPr/>
        <a:lstStyle/>
        <a:p>
          <a:endParaRPr lang="en-US"/>
        </a:p>
      </dgm:t>
    </dgm:pt>
    <dgm:pt modelId="{298C7CDD-0B9E-4AE7-AF55-3F8387E8226B}" type="sibTrans" cxnId="{299C7032-3178-4E3E-B29E-3EBB07E79C7D}">
      <dgm:prSet/>
      <dgm:spPr/>
      <dgm:t>
        <a:bodyPr/>
        <a:lstStyle/>
        <a:p>
          <a:endParaRPr lang="en-US"/>
        </a:p>
      </dgm:t>
    </dgm:pt>
    <dgm:pt modelId="{096C752A-44D2-42B3-BFA8-E86FA62CA59A}">
      <dgm:prSet/>
      <dgm:spPr/>
      <dgm:t>
        <a:bodyPr/>
        <a:lstStyle/>
        <a:p>
          <a:endParaRPr lang="en-US"/>
        </a:p>
      </dgm:t>
    </dgm:pt>
    <dgm:pt modelId="{B9348C0C-659C-4A63-BA05-97EDCEC44BA6}" type="parTrans" cxnId="{EB93E8C9-96CA-42B1-8EC0-B0B44C270702}">
      <dgm:prSet/>
      <dgm:spPr/>
      <dgm:t>
        <a:bodyPr/>
        <a:lstStyle/>
        <a:p>
          <a:endParaRPr lang="en-US"/>
        </a:p>
      </dgm:t>
    </dgm:pt>
    <dgm:pt modelId="{8E3FE710-2C90-407A-A641-3F648B951B25}" type="sibTrans" cxnId="{EB93E8C9-96CA-42B1-8EC0-B0B44C270702}">
      <dgm:prSet/>
      <dgm:spPr/>
      <dgm:t>
        <a:bodyPr/>
        <a:lstStyle/>
        <a:p>
          <a:endParaRPr lang="en-US"/>
        </a:p>
      </dgm:t>
    </dgm:pt>
    <dgm:pt modelId="{BB081ED3-9FAA-486B-B320-5D35A82B69E4}">
      <dgm:prSet/>
      <dgm:spPr/>
      <dgm:t>
        <a:bodyPr/>
        <a:lstStyle/>
        <a:p>
          <a:endParaRPr lang="en-US"/>
        </a:p>
      </dgm:t>
    </dgm:pt>
    <dgm:pt modelId="{92171BB8-E306-4EA5-B8E1-0E6D33A40F09}" type="parTrans" cxnId="{32EEEEF0-B7FC-4A10-87FF-51D37A3144DA}">
      <dgm:prSet/>
      <dgm:spPr/>
      <dgm:t>
        <a:bodyPr/>
        <a:lstStyle/>
        <a:p>
          <a:endParaRPr lang="en-US"/>
        </a:p>
      </dgm:t>
    </dgm:pt>
    <dgm:pt modelId="{84C6AD39-92E3-445D-972F-3F7F176F5F15}" type="sibTrans" cxnId="{32EEEEF0-B7FC-4A10-87FF-51D37A3144DA}">
      <dgm:prSet/>
      <dgm:spPr/>
      <dgm:t>
        <a:bodyPr/>
        <a:lstStyle/>
        <a:p>
          <a:endParaRPr lang="en-US"/>
        </a:p>
      </dgm:t>
    </dgm:pt>
    <dgm:pt modelId="{A559C84D-8FD5-4162-9DE4-B19616E83013}" type="pres">
      <dgm:prSet presAssocID="{4C1CA8A0-9648-46D8-ACFD-D0ED3B86AA7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2703FE-C7B3-4813-92BF-6CACA32235EA}" type="pres">
      <dgm:prSet presAssocID="{711E5210-207F-4940-9E75-4AA0B05DD48E}" presName="centerShape" presStyleLbl="node0" presStyleIdx="0" presStyleCnt="1" custScaleX="125476" custScaleY="114844"/>
      <dgm:spPr/>
      <dgm:t>
        <a:bodyPr/>
        <a:lstStyle/>
        <a:p>
          <a:endParaRPr lang="en-US"/>
        </a:p>
      </dgm:t>
    </dgm:pt>
    <dgm:pt modelId="{8D5A193D-C7D4-400B-A40A-07520B2AAD86}" type="pres">
      <dgm:prSet presAssocID="{67C4F150-06EB-42CC-863E-7ECA6BC7912D}" presName="Name9" presStyleLbl="parChTrans1D2" presStyleIdx="0" presStyleCnt="3"/>
      <dgm:spPr/>
      <dgm:t>
        <a:bodyPr/>
        <a:lstStyle/>
        <a:p>
          <a:endParaRPr lang="en-US"/>
        </a:p>
      </dgm:t>
    </dgm:pt>
    <dgm:pt modelId="{629BB8FE-2411-4CC1-A85F-BCB191163818}" type="pres">
      <dgm:prSet presAssocID="{67C4F150-06EB-42CC-863E-7ECA6BC7912D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3B20569-7941-4318-9C36-14E23DE7CC66}" type="pres">
      <dgm:prSet presAssocID="{CD7579D1-EB15-422A-9A90-65D0F033ABB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BB51A4-D3D0-47C7-9731-4F289EB3898E}" type="pres">
      <dgm:prSet presAssocID="{ECF10567-F6CF-4D93-B0DF-B1A7F8069BC2}" presName="Name9" presStyleLbl="parChTrans1D2" presStyleIdx="1" presStyleCnt="3"/>
      <dgm:spPr/>
      <dgm:t>
        <a:bodyPr/>
        <a:lstStyle/>
        <a:p>
          <a:endParaRPr lang="en-US"/>
        </a:p>
      </dgm:t>
    </dgm:pt>
    <dgm:pt modelId="{C316CF36-61EC-4FCA-AD21-7D30045A6C78}" type="pres">
      <dgm:prSet presAssocID="{ECF10567-F6CF-4D93-B0DF-B1A7F8069BC2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19A2F77-DAB2-41E4-921D-D557B0899904}" type="pres">
      <dgm:prSet presAssocID="{9E22A589-51A1-4955-B1B7-981F2AC72A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5A0F2-67C0-41CB-BCAD-0D1D96DC074B}" type="pres">
      <dgm:prSet presAssocID="{405C550C-B219-4B5B-9513-06595F7E063D}" presName="Name9" presStyleLbl="parChTrans1D2" presStyleIdx="2" presStyleCnt="3"/>
      <dgm:spPr/>
      <dgm:t>
        <a:bodyPr/>
        <a:lstStyle/>
        <a:p>
          <a:endParaRPr lang="en-US"/>
        </a:p>
      </dgm:t>
    </dgm:pt>
    <dgm:pt modelId="{9D01861D-6978-467F-8A61-F83143343DF0}" type="pres">
      <dgm:prSet presAssocID="{405C550C-B219-4B5B-9513-06595F7E063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53DA629D-6D98-4857-A474-A2D30313A40D}" type="pres">
      <dgm:prSet presAssocID="{CCB6F7E7-4B4F-49B0-9F31-A4D7FEFD859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5DFF25-45B7-46DE-B066-301409D747BD}" type="presOf" srcId="{ECF10567-F6CF-4D93-B0DF-B1A7F8069BC2}" destId="{C316CF36-61EC-4FCA-AD21-7D30045A6C78}" srcOrd="1" destOrd="0" presId="urn:microsoft.com/office/officeart/2005/8/layout/radial1"/>
    <dgm:cxn modelId="{73B9D256-2464-4509-8398-DBCC69DE2E0B}" type="presOf" srcId="{711E5210-207F-4940-9E75-4AA0B05DD48E}" destId="{522703FE-C7B3-4813-92BF-6CACA32235EA}" srcOrd="0" destOrd="0" presId="urn:microsoft.com/office/officeart/2005/8/layout/radial1"/>
    <dgm:cxn modelId="{8E41B322-366A-47DE-9055-5C28E9BA01AD}" type="presOf" srcId="{67C4F150-06EB-42CC-863E-7ECA6BC7912D}" destId="{8D5A193D-C7D4-400B-A40A-07520B2AAD86}" srcOrd="0" destOrd="0" presId="urn:microsoft.com/office/officeart/2005/8/layout/radial1"/>
    <dgm:cxn modelId="{AA4D69EA-5DE1-430A-9431-BCF10219DFF5}" type="presOf" srcId="{ECF10567-F6CF-4D93-B0DF-B1A7F8069BC2}" destId="{15BB51A4-D3D0-47C7-9731-4F289EB3898E}" srcOrd="0" destOrd="0" presId="urn:microsoft.com/office/officeart/2005/8/layout/radial1"/>
    <dgm:cxn modelId="{DC6CC60A-1117-40E4-BFEB-19E4DC80624D}" type="presOf" srcId="{405C550C-B219-4B5B-9513-06595F7E063D}" destId="{E2A5A0F2-67C0-41CB-BCAD-0D1D96DC074B}" srcOrd="0" destOrd="0" presId="urn:microsoft.com/office/officeart/2005/8/layout/radial1"/>
    <dgm:cxn modelId="{3A26FCDE-84B4-4CAD-9067-29BD201B0953}" srcId="{711E5210-207F-4940-9E75-4AA0B05DD48E}" destId="{CD7579D1-EB15-422A-9A90-65D0F033ABBB}" srcOrd="0" destOrd="0" parTransId="{67C4F150-06EB-42CC-863E-7ECA6BC7912D}" sibTransId="{51CBA7DB-553E-4CBC-B990-422B58091305}"/>
    <dgm:cxn modelId="{6053232A-C8BE-4141-9253-57BCFCEE6BE3}" type="presOf" srcId="{9E22A589-51A1-4955-B1B7-981F2AC72A5B}" destId="{819A2F77-DAB2-41E4-921D-D557B0899904}" srcOrd="0" destOrd="0" presId="urn:microsoft.com/office/officeart/2005/8/layout/radial1"/>
    <dgm:cxn modelId="{E68A4FFD-8F8B-4483-B5C9-404E4487FF9E}" type="presOf" srcId="{4C1CA8A0-9648-46D8-ACFD-D0ED3B86AA73}" destId="{A559C84D-8FD5-4162-9DE4-B19616E83013}" srcOrd="0" destOrd="0" presId="urn:microsoft.com/office/officeart/2005/8/layout/radial1"/>
    <dgm:cxn modelId="{EDDC6FB2-761A-4DF4-BAFC-B9C4EECFE52D}" srcId="{711E5210-207F-4940-9E75-4AA0B05DD48E}" destId="{9E22A589-51A1-4955-B1B7-981F2AC72A5B}" srcOrd="1" destOrd="0" parTransId="{ECF10567-F6CF-4D93-B0DF-B1A7F8069BC2}" sibTransId="{D9DAE658-0D1F-4388-9077-D3AAE538A82F}"/>
    <dgm:cxn modelId="{32EEEEF0-B7FC-4A10-87FF-51D37A3144DA}" srcId="{4C1CA8A0-9648-46D8-ACFD-D0ED3B86AA73}" destId="{BB081ED3-9FAA-486B-B320-5D35A82B69E4}" srcOrd="2" destOrd="0" parTransId="{92171BB8-E306-4EA5-B8E1-0E6D33A40F09}" sibTransId="{84C6AD39-92E3-445D-972F-3F7F176F5F15}"/>
    <dgm:cxn modelId="{876F4B75-5530-4107-835C-30BE50139116}" type="presOf" srcId="{CD7579D1-EB15-422A-9A90-65D0F033ABBB}" destId="{F3B20569-7941-4318-9C36-14E23DE7CC66}" srcOrd="0" destOrd="0" presId="urn:microsoft.com/office/officeart/2005/8/layout/radial1"/>
    <dgm:cxn modelId="{E53C044C-2300-4DFA-B0F4-3BE2105CF9FB}" type="presOf" srcId="{CCB6F7E7-4B4F-49B0-9F31-A4D7FEFD8598}" destId="{53DA629D-6D98-4857-A474-A2D30313A40D}" srcOrd="0" destOrd="0" presId="urn:microsoft.com/office/officeart/2005/8/layout/radial1"/>
    <dgm:cxn modelId="{B153B18A-C21B-4C54-A206-3B7E06B33B5B}" srcId="{4C1CA8A0-9648-46D8-ACFD-D0ED3B86AA73}" destId="{711E5210-207F-4940-9E75-4AA0B05DD48E}" srcOrd="0" destOrd="0" parTransId="{FBDD99FF-8F9A-499D-B312-15C398ED0AAB}" sibTransId="{31254FEA-2478-454B-8DD0-17BD3908BDBE}"/>
    <dgm:cxn modelId="{299C7032-3178-4E3E-B29E-3EBB07E79C7D}" srcId="{711E5210-207F-4940-9E75-4AA0B05DD48E}" destId="{CCB6F7E7-4B4F-49B0-9F31-A4D7FEFD8598}" srcOrd="2" destOrd="0" parTransId="{405C550C-B219-4B5B-9513-06595F7E063D}" sibTransId="{298C7CDD-0B9E-4AE7-AF55-3F8387E8226B}"/>
    <dgm:cxn modelId="{EB93E8C9-96CA-42B1-8EC0-B0B44C270702}" srcId="{4C1CA8A0-9648-46D8-ACFD-D0ED3B86AA73}" destId="{096C752A-44D2-42B3-BFA8-E86FA62CA59A}" srcOrd="1" destOrd="0" parTransId="{B9348C0C-659C-4A63-BA05-97EDCEC44BA6}" sibTransId="{8E3FE710-2C90-407A-A641-3F648B951B25}"/>
    <dgm:cxn modelId="{E3ED29D7-7ACF-4C21-ACD7-B45F1CD26241}" type="presOf" srcId="{67C4F150-06EB-42CC-863E-7ECA6BC7912D}" destId="{629BB8FE-2411-4CC1-A85F-BCB191163818}" srcOrd="1" destOrd="0" presId="urn:microsoft.com/office/officeart/2005/8/layout/radial1"/>
    <dgm:cxn modelId="{237130E0-75A0-4D88-993C-5CD04FC6839F}" type="presOf" srcId="{405C550C-B219-4B5B-9513-06595F7E063D}" destId="{9D01861D-6978-467F-8A61-F83143343DF0}" srcOrd="1" destOrd="0" presId="urn:microsoft.com/office/officeart/2005/8/layout/radial1"/>
    <dgm:cxn modelId="{9B865A5A-DB6F-4383-AFF5-4D664F19B860}" type="presParOf" srcId="{A559C84D-8FD5-4162-9DE4-B19616E83013}" destId="{522703FE-C7B3-4813-92BF-6CACA32235EA}" srcOrd="0" destOrd="0" presId="urn:microsoft.com/office/officeart/2005/8/layout/radial1"/>
    <dgm:cxn modelId="{CD39EF73-7CE7-4DAE-B25A-0ABBB12D8548}" type="presParOf" srcId="{A559C84D-8FD5-4162-9DE4-B19616E83013}" destId="{8D5A193D-C7D4-400B-A40A-07520B2AAD86}" srcOrd="1" destOrd="0" presId="urn:microsoft.com/office/officeart/2005/8/layout/radial1"/>
    <dgm:cxn modelId="{276FBDC6-E5B4-4C0C-988D-DACF35C6CFC0}" type="presParOf" srcId="{8D5A193D-C7D4-400B-A40A-07520B2AAD86}" destId="{629BB8FE-2411-4CC1-A85F-BCB191163818}" srcOrd="0" destOrd="0" presId="urn:microsoft.com/office/officeart/2005/8/layout/radial1"/>
    <dgm:cxn modelId="{E9423561-D1AB-466C-8AA7-BA6C662D5D81}" type="presParOf" srcId="{A559C84D-8FD5-4162-9DE4-B19616E83013}" destId="{F3B20569-7941-4318-9C36-14E23DE7CC66}" srcOrd="2" destOrd="0" presId="urn:microsoft.com/office/officeart/2005/8/layout/radial1"/>
    <dgm:cxn modelId="{E1EB1606-28FF-4ECD-B549-5B0A8EA6E771}" type="presParOf" srcId="{A559C84D-8FD5-4162-9DE4-B19616E83013}" destId="{15BB51A4-D3D0-47C7-9731-4F289EB3898E}" srcOrd="3" destOrd="0" presId="urn:microsoft.com/office/officeart/2005/8/layout/radial1"/>
    <dgm:cxn modelId="{8868CE54-F084-4E4D-958A-7F365B482EF3}" type="presParOf" srcId="{15BB51A4-D3D0-47C7-9731-4F289EB3898E}" destId="{C316CF36-61EC-4FCA-AD21-7D30045A6C78}" srcOrd="0" destOrd="0" presId="urn:microsoft.com/office/officeart/2005/8/layout/radial1"/>
    <dgm:cxn modelId="{1D568FF1-E0C8-4886-9FBE-DC8A557221F5}" type="presParOf" srcId="{A559C84D-8FD5-4162-9DE4-B19616E83013}" destId="{819A2F77-DAB2-41E4-921D-D557B0899904}" srcOrd="4" destOrd="0" presId="urn:microsoft.com/office/officeart/2005/8/layout/radial1"/>
    <dgm:cxn modelId="{B87649C5-5C37-4CA6-859A-B40DD95CF572}" type="presParOf" srcId="{A559C84D-8FD5-4162-9DE4-B19616E83013}" destId="{E2A5A0F2-67C0-41CB-BCAD-0D1D96DC074B}" srcOrd="5" destOrd="0" presId="urn:microsoft.com/office/officeart/2005/8/layout/radial1"/>
    <dgm:cxn modelId="{75E22380-EFB8-403C-999F-7F1FC38ADF42}" type="presParOf" srcId="{E2A5A0F2-67C0-41CB-BCAD-0D1D96DC074B}" destId="{9D01861D-6978-467F-8A61-F83143343DF0}" srcOrd="0" destOrd="0" presId="urn:microsoft.com/office/officeart/2005/8/layout/radial1"/>
    <dgm:cxn modelId="{053BCB29-E625-4B62-A9D3-23C1CB401AB7}" type="presParOf" srcId="{A559C84D-8FD5-4162-9DE4-B19616E83013}" destId="{53DA629D-6D98-4857-A474-A2D30313A40D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2CC778-67D3-4CC5-999E-5B3101238C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EA19-B269-43C4-B1B9-7A215CBB57FA}">
      <dgm:prSet phldrT="[Text]"/>
      <dgm:spPr/>
      <dgm:t>
        <a:bodyPr/>
        <a:lstStyle/>
        <a:p>
          <a:r>
            <a:rPr lang="en-US" dirty="0" smtClean="0"/>
            <a:t>Local</a:t>
          </a:r>
          <a:endParaRPr lang="en-US" dirty="0"/>
        </a:p>
      </dgm:t>
    </dgm:pt>
    <dgm:pt modelId="{5F3CD44F-FBB4-4C0A-B8C5-FAC6AD00F60D}" type="parTrans" cxnId="{34F9A553-BACC-4A06-9583-A74C558A6A5E}">
      <dgm:prSet/>
      <dgm:spPr/>
      <dgm:t>
        <a:bodyPr/>
        <a:lstStyle/>
        <a:p>
          <a:endParaRPr lang="en-US"/>
        </a:p>
      </dgm:t>
    </dgm:pt>
    <dgm:pt modelId="{13CE839C-8357-4E32-BA1F-85A5BBF5E60A}" type="sibTrans" cxnId="{34F9A553-BACC-4A06-9583-A74C558A6A5E}">
      <dgm:prSet/>
      <dgm:spPr/>
      <dgm:t>
        <a:bodyPr/>
        <a:lstStyle/>
        <a:p>
          <a:endParaRPr lang="en-US"/>
        </a:p>
      </dgm:t>
    </dgm:pt>
    <dgm:pt modelId="{42D85098-335A-438A-BF9F-B448220AC0CA}">
      <dgm:prSet phldrT="[Text]"/>
      <dgm:spPr/>
      <dgm:t>
        <a:bodyPr/>
        <a:lstStyle/>
        <a:p>
          <a:r>
            <a:rPr lang="en-US" b="1" dirty="0" smtClean="0"/>
            <a:t>Local Addresses</a:t>
          </a:r>
          <a:endParaRPr lang="en-US" b="1" dirty="0"/>
        </a:p>
      </dgm:t>
    </dgm:pt>
    <dgm:pt modelId="{111163B4-73AB-40AA-90C2-36CDEA58C5DB}" type="parTrans" cxnId="{1450C6F1-69F9-478F-9A0D-538AE1748B92}">
      <dgm:prSet/>
      <dgm:spPr/>
      <dgm:t>
        <a:bodyPr/>
        <a:lstStyle/>
        <a:p>
          <a:endParaRPr lang="en-US"/>
        </a:p>
      </dgm:t>
    </dgm:pt>
    <dgm:pt modelId="{4165E626-5958-44DE-BF29-7A528CC560BB}" type="sibTrans" cxnId="{1450C6F1-69F9-478F-9A0D-538AE1748B92}">
      <dgm:prSet/>
      <dgm:spPr/>
      <dgm:t>
        <a:bodyPr/>
        <a:lstStyle/>
        <a:p>
          <a:endParaRPr lang="en-US"/>
        </a:p>
      </dgm:t>
    </dgm:pt>
    <dgm:pt modelId="{6CC24CB2-D1F4-47D8-A0BD-917368E4F21C}">
      <dgm:prSet phldrT="[Text]"/>
      <dgm:spPr/>
      <dgm:t>
        <a:bodyPr/>
        <a:lstStyle/>
        <a:p>
          <a:r>
            <a:rPr lang="en-US" i="1" dirty="0" smtClean="0"/>
            <a:t>Key Local GIS Layer:  Addresses and Road Centerlines </a:t>
          </a:r>
          <a:endParaRPr lang="en-US" i="1" dirty="0"/>
        </a:p>
      </dgm:t>
    </dgm:pt>
    <dgm:pt modelId="{C633A60D-4E81-4A79-B3D0-44DEFD2B3FE5}" type="parTrans" cxnId="{EADF0232-80FF-4BA0-B750-ECDBE119093A}">
      <dgm:prSet/>
      <dgm:spPr/>
      <dgm:t>
        <a:bodyPr/>
        <a:lstStyle/>
        <a:p>
          <a:endParaRPr lang="en-US"/>
        </a:p>
      </dgm:t>
    </dgm:pt>
    <dgm:pt modelId="{E9986619-922F-4A08-AAF6-9B01DF328CC6}" type="sibTrans" cxnId="{EADF0232-80FF-4BA0-B750-ECDBE119093A}">
      <dgm:prSet/>
      <dgm:spPr/>
      <dgm:t>
        <a:bodyPr/>
        <a:lstStyle/>
        <a:p>
          <a:endParaRPr lang="en-US"/>
        </a:p>
      </dgm:t>
    </dgm:pt>
    <dgm:pt modelId="{0D7EFCA0-B35D-473E-842E-0B6B68891D39}">
      <dgm:prSet phldrT="[Text]"/>
      <dgm:spPr/>
      <dgm:t>
        <a:bodyPr/>
        <a:lstStyle/>
        <a:p>
          <a:r>
            <a:rPr lang="en-US" dirty="0" smtClean="0"/>
            <a:t>State</a:t>
          </a:r>
          <a:endParaRPr lang="en-US" dirty="0"/>
        </a:p>
      </dgm:t>
    </dgm:pt>
    <dgm:pt modelId="{19245218-38D9-45E8-8D4E-794B081A7249}" type="parTrans" cxnId="{F7D782A2-8883-41F6-9186-D6BA09233D4C}">
      <dgm:prSet/>
      <dgm:spPr/>
      <dgm:t>
        <a:bodyPr/>
        <a:lstStyle/>
        <a:p>
          <a:endParaRPr lang="en-US"/>
        </a:p>
      </dgm:t>
    </dgm:pt>
    <dgm:pt modelId="{A5CBDC1B-A876-4A3A-8787-99580190F641}" type="sibTrans" cxnId="{F7D782A2-8883-41F6-9186-D6BA09233D4C}">
      <dgm:prSet/>
      <dgm:spPr/>
      <dgm:t>
        <a:bodyPr/>
        <a:lstStyle/>
        <a:p>
          <a:endParaRPr lang="en-US"/>
        </a:p>
      </dgm:t>
    </dgm:pt>
    <dgm:pt modelId="{CCDA2504-1317-4D6C-8D52-7FFE4A1F1E8E}">
      <dgm:prSet phldrT="[Text]"/>
      <dgm:spPr/>
      <dgm:t>
        <a:bodyPr/>
        <a:lstStyle/>
        <a:p>
          <a:r>
            <a:rPr lang="en-US" dirty="0" smtClean="0"/>
            <a:t>Federal</a:t>
          </a:r>
          <a:endParaRPr lang="en-US" dirty="0"/>
        </a:p>
      </dgm:t>
    </dgm:pt>
    <dgm:pt modelId="{9D23018D-1A9E-4143-BAFA-150CCB3E8B42}" type="parTrans" cxnId="{71BB0E38-481E-499B-953D-2D9A43E4EF6F}">
      <dgm:prSet/>
      <dgm:spPr/>
      <dgm:t>
        <a:bodyPr/>
        <a:lstStyle/>
        <a:p>
          <a:endParaRPr lang="en-US"/>
        </a:p>
      </dgm:t>
    </dgm:pt>
    <dgm:pt modelId="{493571A5-6BBE-4F11-8937-95BCBA960B87}" type="sibTrans" cxnId="{71BB0E38-481E-499B-953D-2D9A43E4EF6F}">
      <dgm:prSet/>
      <dgm:spPr/>
      <dgm:t>
        <a:bodyPr/>
        <a:lstStyle/>
        <a:p>
          <a:endParaRPr lang="en-US"/>
        </a:p>
      </dgm:t>
    </dgm:pt>
    <dgm:pt modelId="{B51458F2-3226-46D1-A568-53A9C0F3678A}">
      <dgm:prSet phldrT="[Text]"/>
      <dgm:spPr/>
      <dgm:t>
        <a:bodyPr/>
        <a:lstStyle/>
        <a:p>
          <a:r>
            <a:rPr lang="en-US" b="1" dirty="0" smtClean="0"/>
            <a:t>WV DHSEM / WVGISTC State-Level Integration </a:t>
          </a:r>
          <a:endParaRPr lang="en-US" b="1" dirty="0"/>
        </a:p>
      </dgm:t>
    </dgm:pt>
    <dgm:pt modelId="{8698E757-BF02-4D3D-85D8-F9475C3D0DB5}" type="sibTrans" cxnId="{7E2AFE2E-9149-41B4-8912-7EDF665168B0}">
      <dgm:prSet/>
      <dgm:spPr/>
      <dgm:t>
        <a:bodyPr/>
        <a:lstStyle/>
        <a:p>
          <a:endParaRPr lang="en-US"/>
        </a:p>
      </dgm:t>
    </dgm:pt>
    <dgm:pt modelId="{6E49119B-EE75-4244-B538-6BB7079893BF}" type="parTrans" cxnId="{7E2AFE2E-9149-41B4-8912-7EDF665168B0}">
      <dgm:prSet/>
      <dgm:spPr/>
      <dgm:t>
        <a:bodyPr/>
        <a:lstStyle/>
        <a:p>
          <a:endParaRPr lang="en-US"/>
        </a:p>
      </dgm:t>
    </dgm:pt>
    <dgm:pt modelId="{CB368E44-7E78-46EF-8270-765FAF602B8A}">
      <dgm:prSet phldrT="[Text]"/>
      <dgm:spPr/>
      <dgm:t>
        <a:bodyPr/>
        <a:lstStyle/>
        <a:p>
          <a:r>
            <a:rPr lang="en-US" dirty="0" smtClean="0"/>
            <a:t>Compile &amp; Validate Web Tool (http://wvsams.mapwv.org/samsii)</a:t>
          </a:r>
          <a:endParaRPr lang="en-US" dirty="0"/>
        </a:p>
      </dgm:t>
    </dgm:pt>
    <dgm:pt modelId="{3E27A91E-C2AF-427A-9DFF-0D41C42BA018}" type="parTrans" cxnId="{81A7F657-4BE8-4C91-A575-662B7EB789F4}">
      <dgm:prSet/>
      <dgm:spPr/>
      <dgm:t>
        <a:bodyPr/>
        <a:lstStyle/>
        <a:p>
          <a:endParaRPr lang="en-US"/>
        </a:p>
      </dgm:t>
    </dgm:pt>
    <dgm:pt modelId="{253B3CBB-1945-42F4-848D-0CF1B1570F23}" type="sibTrans" cxnId="{81A7F657-4BE8-4C91-A575-662B7EB789F4}">
      <dgm:prSet/>
      <dgm:spPr/>
      <dgm:t>
        <a:bodyPr/>
        <a:lstStyle/>
        <a:p>
          <a:endParaRPr lang="en-US"/>
        </a:p>
      </dgm:t>
    </dgm:pt>
    <dgm:pt modelId="{DF3F97AA-B23C-4875-868F-3E374EFB3091}">
      <dgm:prSet phldrT="[Text]"/>
      <dgm:spPr/>
      <dgm:t>
        <a:bodyPr/>
        <a:lstStyle/>
        <a:p>
          <a:r>
            <a:rPr lang="en-US" b="1" dirty="0" smtClean="0"/>
            <a:t>US Census   /   US DOT   /   USGS   </a:t>
          </a:r>
          <a:endParaRPr lang="en-US" b="1" dirty="0"/>
        </a:p>
      </dgm:t>
    </dgm:pt>
    <dgm:pt modelId="{D4D79604-3BD1-46AF-B446-B820A5B0D9ED}" type="sibTrans" cxnId="{5A88E22E-6D32-443E-9C18-380DD65C8C98}">
      <dgm:prSet/>
      <dgm:spPr/>
      <dgm:t>
        <a:bodyPr/>
        <a:lstStyle/>
        <a:p>
          <a:endParaRPr lang="en-US"/>
        </a:p>
      </dgm:t>
    </dgm:pt>
    <dgm:pt modelId="{16A1FFFE-2339-4C98-84CE-6BEFE0DCB164}" type="parTrans" cxnId="{5A88E22E-6D32-443E-9C18-380DD65C8C98}">
      <dgm:prSet/>
      <dgm:spPr/>
      <dgm:t>
        <a:bodyPr/>
        <a:lstStyle/>
        <a:p>
          <a:endParaRPr lang="en-US"/>
        </a:p>
      </dgm:t>
    </dgm:pt>
    <dgm:pt modelId="{06CC195C-DF18-45DB-90A7-57CB9C5841D6}">
      <dgm:prSet phldrT="[Text]"/>
      <dgm:spPr/>
      <dgm:t>
        <a:bodyPr/>
        <a:lstStyle/>
        <a:p>
          <a:r>
            <a:rPr lang="en-US" dirty="0" smtClean="0"/>
            <a:t>Incorporated into state &amp; federal databases for multiple uses</a:t>
          </a:r>
          <a:endParaRPr lang="en-US" dirty="0"/>
        </a:p>
      </dgm:t>
    </dgm:pt>
    <dgm:pt modelId="{6C228CAE-32C9-4024-A10C-117291A7BC6E}" type="sibTrans" cxnId="{12DD9B5B-329C-4292-A569-A25B4D52C113}">
      <dgm:prSet/>
      <dgm:spPr/>
      <dgm:t>
        <a:bodyPr/>
        <a:lstStyle/>
        <a:p>
          <a:endParaRPr lang="en-US"/>
        </a:p>
      </dgm:t>
    </dgm:pt>
    <dgm:pt modelId="{69FB9B6E-2489-45CA-B25F-432AED567AEA}" type="parTrans" cxnId="{12DD9B5B-329C-4292-A569-A25B4D52C113}">
      <dgm:prSet/>
      <dgm:spPr/>
      <dgm:t>
        <a:bodyPr/>
        <a:lstStyle/>
        <a:p>
          <a:endParaRPr lang="en-US"/>
        </a:p>
      </dgm:t>
    </dgm:pt>
    <dgm:pt modelId="{F95ADFF9-5ABA-40A4-A296-D3FAF5AD5F11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 WV DOT highway integration in future</a:t>
          </a:r>
          <a:endParaRPr lang="en-US" b="1" dirty="0">
            <a:solidFill>
              <a:srgbClr val="FF0000"/>
            </a:solidFill>
          </a:endParaRPr>
        </a:p>
      </dgm:t>
    </dgm:pt>
    <dgm:pt modelId="{6A5E8707-71BA-4B28-AC04-ED1855954C89}" type="parTrans" cxnId="{98E2F47D-2F47-40AC-9214-1D1555D4760F}">
      <dgm:prSet/>
      <dgm:spPr/>
      <dgm:t>
        <a:bodyPr/>
        <a:lstStyle/>
        <a:p>
          <a:endParaRPr lang="en-US"/>
        </a:p>
      </dgm:t>
    </dgm:pt>
    <dgm:pt modelId="{199ED168-1BD0-41FF-B026-FA6C91BD4C26}" type="sibTrans" cxnId="{98E2F47D-2F47-40AC-9214-1D1555D4760F}">
      <dgm:prSet/>
      <dgm:spPr/>
      <dgm:t>
        <a:bodyPr/>
        <a:lstStyle/>
        <a:p>
          <a:endParaRPr lang="en-US"/>
        </a:p>
      </dgm:t>
    </dgm:pt>
    <dgm:pt modelId="{5A6D8382-7226-47EC-9ED9-64077DF67779}" type="pres">
      <dgm:prSet presAssocID="{BF2CC778-67D3-4CC5-999E-5B3101238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D13B33-F27E-43BB-B5A6-9FB69D11E359}" type="pres">
      <dgm:prSet presAssocID="{7525EA19-B269-43C4-B1B9-7A215CBB57FA}" presName="composite" presStyleCnt="0"/>
      <dgm:spPr/>
    </dgm:pt>
    <dgm:pt modelId="{E8DD6388-3DF6-482A-A9A3-DD7E8989E995}" type="pres">
      <dgm:prSet presAssocID="{7525EA19-B269-43C4-B1B9-7A215CBB5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D4B1-8123-44DC-B618-5239BCBA54AE}" type="pres">
      <dgm:prSet presAssocID="{7525EA19-B269-43C4-B1B9-7A215CBB57FA}" presName="descendantText" presStyleLbl="alignAcc1" presStyleIdx="0" presStyleCnt="3" custLinFactNeighborY="-1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7084B-5E85-4739-9F91-DF360D63D5FF}" type="pres">
      <dgm:prSet presAssocID="{13CE839C-8357-4E32-BA1F-85A5BBF5E60A}" presName="sp" presStyleCnt="0"/>
      <dgm:spPr/>
    </dgm:pt>
    <dgm:pt modelId="{7B80ADE8-06FB-4F6C-8F6D-3AB72245837F}" type="pres">
      <dgm:prSet presAssocID="{0D7EFCA0-B35D-473E-842E-0B6B68891D39}" presName="composite" presStyleCnt="0"/>
      <dgm:spPr/>
    </dgm:pt>
    <dgm:pt modelId="{CFF2A135-9596-446C-B707-43EDD6F308F3}" type="pres">
      <dgm:prSet presAssocID="{0D7EFCA0-B35D-473E-842E-0B6B68891D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18D74-896B-44EE-9CFB-6096AF298E71}" type="pres">
      <dgm:prSet presAssocID="{0D7EFCA0-B35D-473E-842E-0B6B68891D39}" presName="descendantText" presStyleLbl="alignAcc1" presStyleIdx="1" presStyleCnt="3" custLinFactNeighborX="0" custLinFactNeighborY="8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EB780-7BEC-42A4-9AFD-4AF51501B0D2}" type="pres">
      <dgm:prSet presAssocID="{A5CBDC1B-A876-4A3A-8787-99580190F641}" presName="sp" presStyleCnt="0"/>
      <dgm:spPr/>
    </dgm:pt>
    <dgm:pt modelId="{94786D0F-5C85-4488-B70F-7BAF97196861}" type="pres">
      <dgm:prSet presAssocID="{CCDA2504-1317-4D6C-8D52-7FFE4A1F1E8E}" presName="composite" presStyleCnt="0"/>
      <dgm:spPr/>
    </dgm:pt>
    <dgm:pt modelId="{95286466-F710-4053-9E63-1FDFBE9F25E3}" type="pres">
      <dgm:prSet presAssocID="{CCDA2504-1317-4D6C-8D52-7FFE4A1F1E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C272F-4D0E-4505-90D9-00937EA6DC3F}" type="pres">
      <dgm:prSet presAssocID="{CCDA2504-1317-4D6C-8D52-7FFE4A1F1E8E}" presName="descendantText" presStyleLbl="alignAcc1" presStyleIdx="2" presStyleCnt="3" custLinFactNeighborX="9258" custLinFactNeighborY="-3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B0E38-481E-499B-953D-2D9A43E4EF6F}" srcId="{BF2CC778-67D3-4CC5-999E-5B3101238CAF}" destId="{CCDA2504-1317-4D6C-8D52-7FFE4A1F1E8E}" srcOrd="2" destOrd="0" parTransId="{9D23018D-1A9E-4143-BAFA-150CCB3E8B42}" sibTransId="{493571A5-6BBE-4F11-8937-95BCBA960B87}"/>
    <dgm:cxn modelId="{0C2D2171-2008-409D-9C9B-185E6189BF18}" type="presOf" srcId="{06CC195C-DF18-45DB-90A7-57CB9C5841D6}" destId="{C0EC272F-4D0E-4505-90D9-00937EA6DC3F}" srcOrd="0" destOrd="1" presId="urn:microsoft.com/office/officeart/2005/8/layout/chevron2"/>
    <dgm:cxn modelId="{12DD9B5B-329C-4292-A569-A25B4D52C113}" srcId="{CCDA2504-1317-4D6C-8D52-7FFE4A1F1E8E}" destId="{06CC195C-DF18-45DB-90A7-57CB9C5841D6}" srcOrd="1" destOrd="0" parTransId="{69FB9B6E-2489-45CA-B25F-432AED567AEA}" sibTransId="{6C228CAE-32C9-4024-A10C-117291A7BC6E}"/>
    <dgm:cxn modelId="{1450C6F1-69F9-478F-9A0D-538AE1748B92}" srcId="{7525EA19-B269-43C4-B1B9-7A215CBB57FA}" destId="{42D85098-335A-438A-BF9F-B448220AC0CA}" srcOrd="0" destOrd="0" parTransId="{111163B4-73AB-40AA-90C2-36CDEA58C5DB}" sibTransId="{4165E626-5958-44DE-BF29-7A528CC560BB}"/>
    <dgm:cxn modelId="{81A7F657-4BE8-4C91-A575-662B7EB789F4}" srcId="{0D7EFCA0-B35D-473E-842E-0B6B68891D39}" destId="{CB368E44-7E78-46EF-8270-765FAF602B8A}" srcOrd="1" destOrd="0" parTransId="{3E27A91E-C2AF-427A-9DFF-0D41C42BA018}" sibTransId="{253B3CBB-1945-42F4-848D-0CF1B1570F23}"/>
    <dgm:cxn modelId="{8127CF33-A1C8-4D30-9331-A8ED4A231C85}" type="presOf" srcId="{0D7EFCA0-B35D-473E-842E-0B6B68891D39}" destId="{CFF2A135-9596-446C-B707-43EDD6F308F3}" srcOrd="0" destOrd="0" presId="urn:microsoft.com/office/officeart/2005/8/layout/chevron2"/>
    <dgm:cxn modelId="{50D9C732-A756-48DC-9DA6-B9CB15579BA4}" type="presOf" srcId="{F95ADFF9-5ABA-40A4-A296-D3FAF5AD5F11}" destId="{6EC18D74-896B-44EE-9CFB-6096AF298E71}" srcOrd="0" destOrd="2" presId="urn:microsoft.com/office/officeart/2005/8/layout/chevron2"/>
    <dgm:cxn modelId="{EADF0232-80FF-4BA0-B750-ECDBE119093A}" srcId="{7525EA19-B269-43C4-B1B9-7A215CBB57FA}" destId="{6CC24CB2-D1F4-47D8-A0BD-917368E4F21C}" srcOrd="1" destOrd="0" parTransId="{C633A60D-4E81-4A79-B3D0-44DEFD2B3FE5}" sibTransId="{E9986619-922F-4A08-AAF6-9B01DF328CC6}"/>
    <dgm:cxn modelId="{9023FD45-2865-419C-9DCB-AC4E009C0D99}" type="presOf" srcId="{BF2CC778-67D3-4CC5-999E-5B3101238CAF}" destId="{5A6D8382-7226-47EC-9ED9-64077DF67779}" srcOrd="0" destOrd="0" presId="urn:microsoft.com/office/officeart/2005/8/layout/chevron2"/>
    <dgm:cxn modelId="{98E2F47D-2F47-40AC-9214-1D1555D4760F}" srcId="{0D7EFCA0-B35D-473E-842E-0B6B68891D39}" destId="{F95ADFF9-5ABA-40A4-A296-D3FAF5AD5F11}" srcOrd="2" destOrd="0" parTransId="{6A5E8707-71BA-4B28-AC04-ED1855954C89}" sibTransId="{199ED168-1BD0-41FF-B026-FA6C91BD4C26}"/>
    <dgm:cxn modelId="{5A88E22E-6D32-443E-9C18-380DD65C8C98}" srcId="{CCDA2504-1317-4D6C-8D52-7FFE4A1F1E8E}" destId="{DF3F97AA-B23C-4875-868F-3E374EFB3091}" srcOrd="0" destOrd="0" parTransId="{16A1FFFE-2339-4C98-84CE-6BEFE0DCB164}" sibTransId="{D4D79604-3BD1-46AF-B446-B820A5B0D9ED}"/>
    <dgm:cxn modelId="{E28CAB14-1FF2-4D7B-82F9-3FFDDD5D9321}" type="presOf" srcId="{6CC24CB2-D1F4-47D8-A0BD-917368E4F21C}" destId="{93C7D4B1-8123-44DC-B618-5239BCBA54AE}" srcOrd="0" destOrd="1" presId="urn:microsoft.com/office/officeart/2005/8/layout/chevron2"/>
    <dgm:cxn modelId="{6978C558-0A19-43C5-BAC8-638B33739889}" type="presOf" srcId="{CCDA2504-1317-4D6C-8D52-7FFE4A1F1E8E}" destId="{95286466-F710-4053-9E63-1FDFBE9F25E3}" srcOrd="0" destOrd="0" presId="urn:microsoft.com/office/officeart/2005/8/layout/chevron2"/>
    <dgm:cxn modelId="{597503BA-16CA-415C-A12D-DAA1EB4A780B}" type="presOf" srcId="{7525EA19-B269-43C4-B1B9-7A215CBB57FA}" destId="{E8DD6388-3DF6-482A-A9A3-DD7E8989E995}" srcOrd="0" destOrd="0" presId="urn:microsoft.com/office/officeart/2005/8/layout/chevron2"/>
    <dgm:cxn modelId="{05B80C27-BB35-4F44-A2B7-A49BA0C70384}" type="presOf" srcId="{B51458F2-3226-46D1-A568-53A9C0F3678A}" destId="{6EC18D74-896B-44EE-9CFB-6096AF298E71}" srcOrd="0" destOrd="0" presId="urn:microsoft.com/office/officeart/2005/8/layout/chevron2"/>
    <dgm:cxn modelId="{4B0B9F7C-37CE-4367-889F-3870D52F2439}" type="presOf" srcId="{CB368E44-7E78-46EF-8270-765FAF602B8A}" destId="{6EC18D74-896B-44EE-9CFB-6096AF298E71}" srcOrd="0" destOrd="1" presId="urn:microsoft.com/office/officeart/2005/8/layout/chevron2"/>
    <dgm:cxn modelId="{7E2AFE2E-9149-41B4-8912-7EDF665168B0}" srcId="{0D7EFCA0-B35D-473E-842E-0B6B68891D39}" destId="{B51458F2-3226-46D1-A568-53A9C0F3678A}" srcOrd="0" destOrd="0" parTransId="{6E49119B-EE75-4244-B538-6BB7079893BF}" sibTransId="{8698E757-BF02-4D3D-85D8-F9475C3D0DB5}"/>
    <dgm:cxn modelId="{34F9A553-BACC-4A06-9583-A74C558A6A5E}" srcId="{BF2CC778-67D3-4CC5-999E-5B3101238CAF}" destId="{7525EA19-B269-43C4-B1B9-7A215CBB57FA}" srcOrd="0" destOrd="0" parTransId="{5F3CD44F-FBB4-4C0A-B8C5-FAC6AD00F60D}" sibTransId="{13CE839C-8357-4E32-BA1F-85A5BBF5E60A}"/>
    <dgm:cxn modelId="{F7D782A2-8883-41F6-9186-D6BA09233D4C}" srcId="{BF2CC778-67D3-4CC5-999E-5B3101238CAF}" destId="{0D7EFCA0-B35D-473E-842E-0B6B68891D39}" srcOrd="1" destOrd="0" parTransId="{19245218-38D9-45E8-8D4E-794B081A7249}" sibTransId="{A5CBDC1B-A876-4A3A-8787-99580190F641}"/>
    <dgm:cxn modelId="{4A79FC57-B220-4F9C-9838-367E82A4768C}" type="presOf" srcId="{42D85098-335A-438A-BF9F-B448220AC0CA}" destId="{93C7D4B1-8123-44DC-B618-5239BCBA54AE}" srcOrd="0" destOrd="0" presId="urn:microsoft.com/office/officeart/2005/8/layout/chevron2"/>
    <dgm:cxn modelId="{93756357-4989-477D-9F58-FE747224A311}" type="presOf" srcId="{DF3F97AA-B23C-4875-868F-3E374EFB3091}" destId="{C0EC272F-4D0E-4505-90D9-00937EA6DC3F}" srcOrd="0" destOrd="0" presId="urn:microsoft.com/office/officeart/2005/8/layout/chevron2"/>
    <dgm:cxn modelId="{5D2ED959-9748-486F-876F-FB3CE2E9D86E}" type="presParOf" srcId="{5A6D8382-7226-47EC-9ED9-64077DF67779}" destId="{6ED13B33-F27E-43BB-B5A6-9FB69D11E359}" srcOrd="0" destOrd="0" presId="urn:microsoft.com/office/officeart/2005/8/layout/chevron2"/>
    <dgm:cxn modelId="{170BF225-5E76-457D-8CF2-4D64C12419CA}" type="presParOf" srcId="{6ED13B33-F27E-43BB-B5A6-9FB69D11E359}" destId="{E8DD6388-3DF6-482A-A9A3-DD7E8989E995}" srcOrd="0" destOrd="0" presId="urn:microsoft.com/office/officeart/2005/8/layout/chevron2"/>
    <dgm:cxn modelId="{6A6DAAFF-A764-45FB-894D-FFC93C1C6302}" type="presParOf" srcId="{6ED13B33-F27E-43BB-B5A6-9FB69D11E359}" destId="{93C7D4B1-8123-44DC-B618-5239BCBA54AE}" srcOrd="1" destOrd="0" presId="urn:microsoft.com/office/officeart/2005/8/layout/chevron2"/>
    <dgm:cxn modelId="{F4548427-F3D7-4E30-BE7E-1B654850440F}" type="presParOf" srcId="{5A6D8382-7226-47EC-9ED9-64077DF67779}" destId="{68A7084B-5E85-4739-9F91-DF360D63D5FF}" srcOrd="1" destOrd="0" presId="urn:microsoft.com/office/officeart/2005/8/layout/chevron2"/>
    <dgm:cxn modelId="{E58477D9-357B-45DB-B9E5-FFE366A04789}" type="presParOf" srcId="{5A6D8382-7226-47EC-9ED9-64077DF67779}" destId="{7B80ADE8-06FB-4F6C-8F6D-3AB72245837F}" srcOrd="2" destOrd="0" presId="urn:microsoft.com/office/officeart/2005/8/layout/chevron2"/>
    <dgm:cxn modelId="{5D5286B8-FC4D-431B-8359-21C15F010631}" type="presParOf" srcId="{7B80ADE8-06FB-4F6C-8F6D-3AB72245837F}" destId="{CFF2A135-9596-446C-B707-43EDD6F308F3}" srcOrd="0" destOrd="0" presId="urn:microsoft.com/office/officeart/2005/8/layout/chevron2"/>
    <dgm:cxn modelId="{0E6BA02C-A71E-4343-8103-286A07068F87}" type="presParOf" srcId="{7B80ADE8-06FB-4F6C-8F6D-3AB72245837F}" destId="{6EC18D74-896B-44EE-9CFB-6096AF298E71}" srcOrd="1" destOrd="0" presId="urn:microsoft.com/office/officeart/2005/8/layout/chevron2"/>
    <dgm:cxn modelId="{F87A71D3-0602-47E3-AACB-47EC7F22745B}" type="presParOf" srcId="{5A6D8382-7226-47EC-9ED9-64077DF67779}" destId="{96BEB780-7BEC-42A4-9AFD-4AF51501B0D2}" srcOrd="3" destOrd="0" presId="urn:microsoft.com/office/officeart/2005/8/layout/chevron2"/>
    <dgm:cxn modelId="{4AA03C60-8E20-402E-AB73-C2EC629C00F1}" type="presParOf" srcId="{5A6D8382-7226-47EC-9ED9-64077DF67779}" destId="{94786D0F-5C85-4488-B70F-7BAF97196861}" srcOrd="4" destOrd="0" presId="urn:microsoft.com/office/officeart/2005/8/layout/chevron2"/>
    <dgm:cxn modelId="{B4376BE9-7F4C-4F86-AF19-43C806FE9F80}" type="presParOf" srcId="{94786D0F-5C85-4488-B70F-7BAF97196861}" destId="{95286466-F710-4053-9E63-1FDFBE9F25E3}" srcOrd="0" destOrd="0" presId="urn:microsoft.com/office/officeart/2005/8/layout/chevron2"/>
    <dgm:cxn modelId="{D394C838-F21F-4F43-8D30-985761F95E55}" type="presParOf" srcId="{94786D0F-5C85-4488-B70F-7BAF97196861}" destId="{C0EC272F-4D0E-4505-90D9-00937EA6DC3F}" srcOrd="1" destOrd="0" presId="urn:microsoft.com/office/officeart/2005/8/layout/chevron2"/>
  </dgm:cxnLst>
  <dgm:bg>
    <a:solidFill>
      <a:schemeClr val="bg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59134" y="171521"/>
          <a:ext cx="1060894" cy="7426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Local</a:t>
          </a:r>
          <a:endParaRPr lang="en-US" sz="1800" kern="1200" dirty="0"/>
        </a:p>
      </dsp:txBody>
      <dsp:txXfrm rot="-5400000">
        <a:off x="1" y="383700"/>
        <a:ext cx="742625" cy="318269"/>
      </dsp:txXfrm>
    </dsp:sp>
    <dsp:sp modelId="{93C7D4B1-8123-44DC-B618-5239BCBA54AE}">
      <dsp:nvSpPr>
        <dsp:cNvPr id="0" name=""/>
        <dsp:cNvSpPr/>
      </dsp:nvSpPr>
      <dsp:spPr>
        <a:xfrm rot="5400000">
          <a:off x="2597443" y="-1852408"/>
          <a:ext cx="689581" cy="4399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Counties and other local Stakeholder – Sub-Stewards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i="1" kern="1200" dirty="0" smtClean="0"/>
            <a:t>Validate NHD layers or provide information for edits</a:t>
          </a:r>
          <a:endParaRPr lang="en-US" sz="1300" i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i="1" kern="1200" dirty="0" smtClean="0"/>
            <a:t>Aerial Imagery</a:t>
          </a:r>
          <a:endParaRPr lang="en-US" sz="1300" i="1" kern="1200" dirty="0"/>
        </a:p>
      </dsp:txBody>
      <dsp:txXfrm rot="-5400000">
        <a:off x="742626" y="36072"/>
        <a:ext cx="4365554" cy="622255"/>
      </dsp:txXfrm>
    </dsp:sp>
    <dsp:sp modelId="{CFF2A135-9596-446C-B707-43EDD6F308F3}">
      <dsp:nvSpPr>
        <dsp:cNvPr id="0" name=""/>
        <dsp:cNvSpPr/>
      </dsp:nvSpPr>
      <dsp:spPr>
        <a:xfrm rot="5400000">
          <a:off x="-159134" y="1045921"/>
          <a:ext cx="1060894" cy="7426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State</a:t>
          </a:r>
          <a:endParaRPr lang="en-US" sz="1800" kern="1200" dirty="0"/>
        </a:p>
      </dsp:txBody>
      <dsp:txXfrm rot="-5400000">
        <a:off x="1" y="1258100"/>
        <a:ext cx="742625" cy="318269"/>
      </dsp:txXfrm>
    </dsp:sp>
    <dsp:sp modelId="{6EC18D74-896B-44EE-9CFB-6096AF298E71}">
      <dsp:nvSpPr>
        <dsp:cNvPr id="0" name=""/>
        <dsp:cNvSpPr/>
      </dsp:nvSpPr>
      <dsp:spPr>
        <a:xfrm rot="5400000">
          <a:off x="2597443" y="-814308"/>
          <a:ext cx="689581" cy="4399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WV GIS Tech Center– State Stewart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Identify, edit and update NHD dataset</a:t>
          </a:r>
          <a:endParaRPr lang="en-US" sz="1300" kern="1200" dirty="0"/>
        </a:p>
      </dsp:txBody>
      <dsp:txXfrm rot="-5400000">
        <a:off x="742626" y="1074172"/>
        <a:ext cx="4365554" cy="622255"/>
      </dsp:txXfrm>
    </dsp:sp>
    <dsp:sp modelId="{95286466-F710-4053-9E63-1FDFBE9F25E3}">
      <dsp:nvSpPr>
        <dsp:cNvPr id="0" name=""/>
        <dsp:cNvSpPr/>
      </dsp:nvSpPr>
      <dsp:spPr>
        <a:xfrm rot="5400000">
          <a:off x="-159134" y="2133133"/>
          <a:ext cx="1060894" cy="7426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Federal</a:t>
          </a:r>
          <a:endParaRPr lang="en-US" sz="1800" kern="1200" dirty="0"/>
        </a:p>
      </dsp:txBody>
      <dsp:txXfrm rot="-5400000">
        <a:off x="1" y="2345312"/>
        <a:ext cx="742625" cy="318269"/>
      </dsp:txXfrm>
    </dsp:sp>
    <dsp:sp modelId="{C0EC272F-4D0E-4505-90D9-00937EA6DC3F}">
      <dsp:nvSpPr>
        <dsp:cNvPr id="0" name=""/>
        <dsp:cNvSpPr/>
      </dsp:nvSpPr>
      <dsp:spPr>
        <a:xfrm rot="5400000">
          <a:off x="2384632" y="95818"/>
          <a:ext cx="1115204" cy="4399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USGS – National Steward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Verify &amp; update NHD (http://nhd.usgs.gov/stewardship.html)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Funded by the EPA Exchange Network Grant Program</a:t>
          </a:r>
          <a:endParaRPr lang="en-US" sz="1300" b="0" kern="1200" dirty="0"/>
        </a:p>
      </dsp:txBody>
      <dsp:txXfrm rot="-5400000">
        <a:off x="742626" y="1792264"/>
        <a:ext cx="4344777" cy="10063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67349" y="169042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</a:t>
          </a:r>
          <a:endParaRPr lang="en-US" sz="1900" kern="1200" dirty="0"/>
        </a:p>
      </dsp:txBody>
      <dsp:txXfrm rot="-5400000">
        <a:off x="1" y="392174"/>
        <a:ext cx="780964" cy="334699"/>
      </dsp:txXfrm>
    </dsp:sp>
    <dsp:sp modelId="{93C7D4B1-8123-44DC-B618-5239BCBA54AE}">
      <dsp:nvSpPr>
        <dsp:cNvPr id="0" name=""/>
        <dsp:cNvSpPr/>
      </dsp:nvSpPr>
      <dsp:spPr>
        <a:xfrm rot="5400000">
          <a:off x="2718293" y="-1937329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 Local Data Layers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i="1" kern="1200" dirty="0" smtClean="0"/>
            <a:t>Key Local GIS Layer:  Parcels, Addresses, Leaf-Off Imagery, Elevation </a:t>
          </a:r>
          <a:endParaRPr lang="en-US" sz="1400" i="1" kern="1200" dirty="0"/>
        </a:p>
      </dsp:txBody>
      <dsp:txXfrm rot="-5400000">
        <a:off x="780964" y="35400"/>
        <a:ext cx="4564439" cy="654381"/>
      </dsp:txXfrm>
    </dsp:sp>
    <dsp:sp modelId="{CFF2A135-9596-446C-B707-43EDD6F308F3}">
      <dsp:nvSpPr>
        <dsp:cNvPr id="0" name=""/>
        <dsp:cNvSpPr/>
      </dsp:nvSpPr>
      <dsp:spPr>
        <a:xfrm rot="5400000">
          <a:off x="-167349" y="1081733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State</a:t>
          </a:r>
          <a:endParaRPr lang="en-US" sz="1900" kern="1200" dirty="0"/>
        </a:p>
      </dsp:txBody>
      <dsp:txXfrm rot="-5400000">
        <a:off x="1" y="1304865"/>
        <a:ext cx="780964" cy="334699"/>
      </dsp:txXfrm>
    </dsp:sp>
    <dsp:sp modelId="{6EC18D74-896B-44EE-9CFB-6096AF298E71}">
      <dsp:nvSpPr>
        <dsp:cNvPr id="0" name=""/>
        <dsp:cNvSpPr/>
      </dsp:nvSpPr>
      <dsp:spPr>
        <a:xfrm rot="5400000">
          <a:off x="2718293" y="-964633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WV DHSEM / WVGISTC State-Level Integration 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Flood Determination Tool (http://www.mapWV.gov/Flood)</a:t>
          </a:r>
          <a:endParaRPr lang="en-US" sz="1400" kern="1200" dirty="0"/>
        </a:p>
      </dsp:txBody>
      <dsp:txXfrm rot="-5400000">
        <a:off x="780964" y="1008096"/>
        <a:ext cx="4564439" cy="654381"/>
      </dsp:txXfrm>
    </dsp:sp>
    <dsp:sp modelId="{95286466-F710-4053-9E63-1FDFBE9F25E3}">
      <dsp:nvSpPr>
        <dsp:cNvPr id="0" name=""/>
        <dsp:cNvSpPr/>
      </dsp:nvSpPr>
      <dsp:spPr>
        <a:xfrm rot="5400000">
          <a:off x="-167349" y="1994424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Federal</a:t>
          </a:r>
          <a:endParaRPr lang="en-US" sz="1900" kern="1200" dirty="0"/>
        </a:p>
      </dsp:txBody>
      <dsp:txXfrm rot="-5400000">
        <a:off x="1" y="2217556"/>
        <a:ext cx="780964" cy="334699"/>
      </dsp:txXfrm>
    </dsp:sp>
    <dsp:sp modelId="{C0EC272F-4D0E-4505-90D9-00937EA6DC3F}">
      <dsp:nvSpPr>
        <dsp:cNvPr id="0" name=""/>
        <dsp:cNvSpPr/>
      </dsp:nvSpPr>
      <dsp:spPr>
        <a:xfrm rot="5400000">
          <a:off x="2718293" y="-134822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FEMA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Authoritative tool for flood determinations in West Virginia</a:t>
          </a:r>
          <a:endParaRPr lang="en-US" sz="1400" kern="1200" dirty="0"/>
        </a:p>
      </dsp:txBody>
      <dsp:txXfrm rot="-5400000">
        <a:off x="780964" y="1837907"/>
        <a:ext cx="4564439" cy="6543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67349" y="169042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</a:t>
          </a:r>
          <a:endParaRPr lang="en-US" sz="1900" kern="1200" dirty="0"/>
        </a:p>
      </dsp:txBody>
      <dsp:txXfrm rot="-5400000">
        <a:off x="1" y="392174"/>
        <a:ext cx="780964" cy="334699"/>
      </dsp:txXfrm>
    </dsp:sp>
    <dsp:sp modelId="{93C7D4B1-8123-44DC-B618-5239BCBA54AE}">
      <dsp:nvSpPr>
        <dsp:cNvPr id="0" name=""/>
        <dsp:cNvSpPr/>
      </dsp:nvSpPr>
      <dsp:spPr>
        <a:xfrm rot="5400000">
          <a:off x="2718293" y="-1937329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Local Data Layers: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i="1" kern="1200" dirty="0" smtClean="0"/>
            <a:t>Key Local GIS Layers:  Addresses, Parcels, Building Footprints, Aerial Photos, Local Critical Infrastructure Datasets </a:t>
          </a:r>
          <a:endParaRPr lang="en-US" sz="1300" i="1" kern="1200" dirty="0"/>
        </a:p>
      </dsp:txBody>
      <dsp:txXfrm rot="-5400000">
        <a:off x="780964" y="35400"/>
        <a:ext cx="4564439" cy="654381"/>
      </dsp:txXfrm>
    </dsp:sp>
    <dsp:sp modelId="{CFF2A135-9596-446C-B707-43EDD6F308F3}">
      <dsp:nvSpPr>
        <dsp:cNvPr id="0" name=""/>
        <dsp:cNvSpPr/>
      </dsp:nvSpPr>
      <dsp:spPr>
        <a:xfrm rot="5400000">
          <a:off x="-167349" y="1081733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State</a:t>
          </a:r>
          <a:endParaRPr lang="en-US" sz="1900" kern="1200" dirty="0"/>
        </a:p>
      </dsp:txBody>
      <dsp:txXfrm rot="-5400000">
        <a:off x="1" y="1304865"/>
        <a:ext cx="780964" cy="334699"/>
      </dsp:txXfrm>
    </dsp:sp>
    <dsp:sp modelId="{6EC18D74-896B-44EE-9CFB-6096AF298E71}">
      <dsp:nvSpPr>
        <dsp:cNvPr id="0" name=""/>
        <dsp:cNvSpPr/>
      </dsp:nvSpPr>
      <dsp:spPr>
        <a:xfrm rot="5400000">
          <a:off x="2718293" y="-964633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WV DHSEM / WVGISTC State-Level Integration 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Provide technical support services for hazard assessments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State-level integration of regional hazard plans and datasets</a:t>
          </a:r>
          <a:endParaRPr lang="en-US" sz="1300" kern="1200" dirty="0"/>
        </a:p>
      </dsp:txBody>
      <dsp:txXfrm rot="-5400000">
        <a:off x="780964" y="1008096"/>
        <a:ext cx="4564439" cy="654381"/>
      </dsp:txXfrm>
    </dsp:sp>
    <dsp:sp modelId="{95286466-F710-4053-9E63-1FDFBE9F25E3}">
      <dsp:nvSpPr>
        <dsp:cNvPr id="0" name=""/>
        <dsp:cNvSpPr/>
      </dsp:nvSpPr>
      <dsp:spPr>
        <a:xfrm rot="5400000">
          <a:off x="-167349" y="1994424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Federal</a:t>
          </a:r>
          <a:endParaRPr lang="en-US" sz="1900" kern="1200" dirty="0"/>
        </a:p>
      </dsp:txBody>
      <dsp:txXfrm rot="-5400000">
        <a:off x="1" y="2217556"/>
        <a:ext cx="780964" cy="334699"/>
      </dsp:txXfrm>
    </dsp:sp>
    <dsp:sp modelId="{C0EC272F-4D0E-4505-90D9-00937EA6DC3F}">
      <dsp:nvSpPr>
        <dsp:cNvPr id="0" name=""/>
        <dsp:cNvSpPr/>
      </dsp:nvSpPr>
      <dsp:spPr>
        <a:xfrm rot="5400000">
          <a:off x="2718293" y="-134822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FEMA   /   USACE   /   EPA      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Hazard mitigation planning and implementation at local, state, and national levels</a:t>
          </a:r>
          <a:endParaRPr lang="en-US" sz="1300" kern="1200" dirty="0"/>
        </a:p>
      </dsp:txBody>
      <dsp:txXfrm rot="-5400000">
        <a:off x="780964" y="1837907"/>
        <a:ext cx="4564439" cy="65438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703FE-C7B3-4813-92BF-6CACA32235EA}">
      <dsp:nvSpPr>
        <dsp:cNvPr id="0" name=""/>
        <dsp:cNvSpPr/>
      </dsp:nvSpPr>
      <dsp:spPr>
        <a:xfrm>
          <a:off x="2329673" y="1389440"/>
          <a:ext cx="1056409" cy="1056409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Flood Risk Assessments</a:t>
          </a:r>
          <a:endParaRPr lang="en-US" sz="1000" b="1" kern="1200" dirty="0"/>
        </a:p>
      </dsp:txBody>
      <dsp:txXfrm>
        <a:off x="2484381" y="1544148"/>
        <a:ext cx="746993" cy="746993"/>
      </dsp:txXfrm>
    </dsp:sp>
    <dsp:sp modelId="{8D5A193D-C7D4-400B-A40A-07520B2AAD86}">
      <dsp:nvSpPr>
        <dsp:cNvPr id="0" name=""/>
        <dsp:cNvSpPr/>
      </dsp:nvSpPr>
      <dsp:spPr>
        <a:xfrm rot="16200000">
          <a:off x="2698192" y="1213120"/>
          <a:ext cx="319371" cy="33268"/>
        </a:xfrm>
        <a:custGeom>
          <a:avLst/>
          <a:gdLst/>
          <a:ahLst/>
          <a:cxnLst/>
          <a:rect l="0" t="0" r="0" b="0"/>
          <a:pathLst>
            <a:path>
              <a:moveTo>
                <a:pt x="0" y="16634"/>
              </a:moveTo>
              <a:lnTo>
                <a:pt x="319371" y="1663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49894" y="1221770"/>
        <a:ext cx="15968" cy="15968"/>
      </dsp:txXfrm>
    </dsp:sp>
    <dsp:sp modelId="{F3B20569-7941-4318-9C36-14E23DE7CC66}">
      <dsp:nvSpPr>
        <dsp:cNvPr id="0" name=""/>
        <dsp:cNvSpPr/>
      </dsp:nvSpPr>
      <dsp:spPr>
        <a:xfrm>
          <a:off x="2329673" y="13659"/>
          <a:ext cx="1056409" cy="10564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GIS Parcel Feature </a:t>
          </a:r>
          <a:r>
            <a:rPr lang="en-US" sz="1200" kern="1200" dirty="0" smtClean="0"/>
            <a:t>Class</a:t>
          </a:r>
          <a:endParaRPr lang="en-US" sz="1200" kern="1200" dirty="0"/>
        </a:p>
      </dsp:txBody>
      <dsp:txXfrm>
        <a:off x="2484381" y="168367"/>
        <a:ext cx="746993" cy="746993"/>
      </dsp:txXfrm>
    </dsp:sp>
    <dsp:sp modelId="{38DCE19D-B034-476A-B5B8-B590AC19072C}">
      <dsp:nvSpPr>
        <dsp:cNvPr id="0" name=""/>
        <dsp:cNvSpPr/>
      </dsp:nvSpPr>
      <dsp:spPr>
        <a:xfrm rot="20520000">
          <a:off x="3352415" y="1688440"/>
          <a:ext cx="319371" cy="33268"/>
        </a:xfrm>
        <a:custGeom>
          <a:avLst/>
          <a:gdLst/>
          <a:ahLst/>
          <a:cxnLst/>
          <a:rect l="0" t="0" r="0" b="0"/>
          <a:pathLst>
            <a:path>
              <a:moveTo>
                <a:pt x="0" y="16634"/>
              </a:moveTo>
              <a:lnTo>
                <a:pt x="319371" y="1663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04116" y="1697090"/>
        <a:ext cx="15968" cy="15968"/>
      </dsp:txXfrm>
    </dsp:sp>
    <dsp:sp modelId="{C5D04DA8-6DF4-4589-9265-70A95BA47CEC}">
      <dsp:nvSpPr>
        <dsp:cNvPr id="0" name=""/>
        <dsp:cNvSpPr/>
      </dsp:nvSpPr>
      <dsp:spPr>
        <a:xfrm>
          <a:off x="3638119" y="964300"/>
          <a:ext cx="1056409" cy="10564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Flood Risk </a:t>
          </a:r>
          <a:r>
            <a:rPr lang="en-US" sz="1200" kern="1200" dirty="0" smtClean="0"/>
            <a:t>Assessment</a:t>
          </a:r>
          <a:endParaRPr lang="en-US" sz="1200" kern="1200" dirty="0"/>
        </a:p>
      </dsp:txBody>
      <dsp:txXfrm>
        <a:off x="3792827" y="1119008"/>
        <a:ext cx="746993" cy="746993"/>
      </dsp:txXfrm>
    </dsp:sp>
    <dsp:sp modelId="{15BB51A4-D3D0-47C7-9731-4F289EB3898E}">
      <dsp:nvSpPr>
        <dsp:cNvPr id="0" name=""/>
        <dsp:cNvSpPr/>
      </dsp:nvSpPr>
      <dsp:spPr>
        <a:xfrm rot="3240000">
          <a:off x="3102524" y="2457525"/>
          <a:ext cx="319371" cy="33268"/>
        </a:xfrm>
        <a:custGeom>
          <a:avLst/>
          <a:gdLst/>
          <a:ahLst/>
          <a:cxnLst/>
          <a:rect l="0" t="0" r="0" b="0"/>
          <a:pathLst>
            <a:path>
              <a:moveTo>
                <a:pt x="0" y="16634"/>
              </a:moveTo>
              <a:lnTo>
                <a:pt x="319371" y="1663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54226" y="2466175"/>
        <a:ext cx="15968" cy="15968"/>
      </dsp:txXfrm>
    </dsp:sp>
    <dsp:sp modelId="{819A2F77-DAB2-41E4-921D-D557B0899904}">
      <dsp:nvSpPr>
        <dsp:cNvPr id="0" name=""/>
        <dsp:cNvSpPr/>
      </dsp:nvSpPr>
      <dsp:spPr>
        <a:xfrm>
          <a:off x="3138337" y="2502470"/>
          <a:ext cx="1056409" cy="10564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3D Flood Sketch / Typical Damage</a:t>
          </a:r>
        </a:p>
      </dsp:txBody>
      <dsp:txXfrm>
        <a:off x="3293045" y="2657178"/>
        <a:ext cx="746993" cy="746993"/>
      </dsp:txXfrm>
    </dsp:sp>
    <dsp:sp modelId="{489C0D2D-54D3-4063-8F26-08A6471C7C20}">
      <dsp:nvSpPr>
        <dsp:cNvPr id="0" name=""/>
        <dsp:cNvSpPr/>
      </dsp:nvSpPr>
      <dsp:spPr>
        <a:xfrm rot="7560000">
          <a:off x="2293860" y="2457525"/>
          <a:ext cx="319371" cy="33268"/>
        </a:xfrm>
        <a:custGeom>
          <a:avLst/>
          <a:gdLst/>
          <a:ahLst/>
          <a:cxnLst/>
          <a:rect l="0" t="0" r="0" b="0"/>
          <a:pathLst>
            <a:path>
              <a:moveTo>
                <a:pt x="0" y="16634"/>
              </a:moveTo>
              <a:lnTo>
                <a:pt x="319371" y="1663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445562" y="2466175"/>
        <a:ext cx="15968" cy="15968"/>
      </dsp:txXfrm>
    </dsp:sp>
    <dsp:sp modelId="{791769A1-EFB5-4253-A55A-A77E40A205CD}">
      <dsp:nvSpPr>
        <dsp:cNvPr id="0" name=""/>
        <dsp:cNvSpPr/>
      </dsp:nvSpPr>
      <dsp:spPr>
        <a:xfrm>
          <a:off x="1521010" y="2502470"/>
          <a:ext cx="1056409" cy="10564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IAS/CAMA </a:t>
          </a:r>
          <a:r>
            <a:rPr lang="en-US" sz="1200" kern="1200" dirty="0" smtClean="0"/>
            <a:t>Records</a:t>
          </a:r>
          <a:endParaRPr lang="en-US" sz="1200" kern="1200" dirty="0"/>
        </a:p>
      </dsp:txBody>
      <dsp:txXfrm>
        <a:off x="1675718" y="2657178"/>
        <a:ext cx="746993" cy="746993"/>
      </dsp:txXfrm>
    </dsp:sp>
    <dsp:sp modelId="{E2A5A0F2-67C0-41CB-BCAD-0D1D96DC074B}">
      <dsp:nvSpPr>
        <dsp:cNvPr id="0" name=""/>
        <dsp:cNvSpPr/>
      </dsp:nvSpPr>
      <dsp:spPr>
        <a:xfrm rot="11880000">
          <a:off x="2043970" y="1688440"/>
          <a:ext cx="319371" cy="33268"/>
        </a:xfrm>
        <a:custGeom>
          <a:avLst/>
          <a:gdLst/>
          <a:ahLst/>
          <a:cxnLst/>
          <a:rect l="0" t="0" r="0" b="0"/>
          <a:pathLst>
            <a:path>
              <a:moveTo>
                <a:pt x="0" y="16634"/>
              </a:moveTo>
              <a:lnTo>
                <a:pt x="319371" y="1663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195671" y="1697090"/>
        <a:ext cx="15968" cy="15968"/>
      </dsp:txXfrm>
    </dsp:sp>
    <dsp:sp modelId="{53DA629D-6D98-4857-A474-A2D30313A40D}">
      <dsp:nvSpPr>
        <dsp:cNvPr id="0" name=""/>
        <dsp:cNvSpPr/>
      </dsp:nvSpPr>
      <dsp:spPr>
        <a:xfrm>
          <a:off x="1021228" y="964300"/>
          <a:ext cx="1056409" cy="10564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Hi-Water Flood </a:t>
          </a:r>
          <a:r>
            <a:rPr lang="en-US" sz="1200" kern="1200" dirty="0" smtClean="0"/>
            <a:t>Marks</a:t>
          </a:r>
          <a:endParaRPr lang="en-US" sz="1200" kern="1200" dirty="0"/>
        </a:p>
      </dsp:txBody>
      <dsp:txXfrm>
        <a:off x="1175936" y="1119008"/>
        <a:ext cx="746993" cy="7469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64169" y="166833"/>
          <a:ext cx="1094465" cy="7661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</a:t>
          </a:r>
          <a:endParaRPr lang="en-US" sz="1900" kern="1200" dirty="0"/>
        </a:p>
      </dsp:txBody>
      <dsp:txXfrm rot="-5400000">
        <a:off x="1" y="385726"/>
        <a:ext cx="766126" cy="328339"/>
      </dsp:txXfrm>
    </dsp:sp>
    <dsp:sp modelId="{93C7D4B1-8123-44DC-B618-5239BCBA54AE}">
      <dsp:nvSpPr>
        <dsp:cNvPr id="0" name=""/>
        <dsp:cNvSpPr/>
      </dsp:nvSpPr>
      <dsp:spPr>
        <a:xfrm rot="5400000">
          <a:off x="2717763" y="-1951637"/>
          <a:ext cx="711402" cy="46146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Local Data Layers:</a:t>
          </a:r>
          <a:endParaRPr lang="en-US" sz="1200" b="1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i="1" kern="1200" dirty="0" smtClean="0"/>
            <a:t>Key Local GIS Layers:  Roads, Building Footprints, Aerial Photos, Railroads, Impervious Surfaces, Trails</a:t>
          </a:r>
          <a:endParaRPr lang="en-US" sz="1050" i="1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i="1" kern="1200" dirty="0" smtClean="0"/>
            <a:t>Validate LC layers or provide information for edits</a:t>
          </a:r>
          <a:endParaRPr lang="en-US" sz="1050" i="1" kern="1200" dirty="0"/>
        </a:p>
      </dsp:txBody>
      <dsp:txXfrm rot="-5400000">
        <a:off x="766126" y="34728"/>
        <a:ext cx="4579949" cy="641946"/>
      </dsp:txXfrm>
    </dsp:sp>
    <dsp:sp modelId="{CFF2A135-9596-446C-B707-43EDD6F308F3}">
      <dsp:nvSpPr>
        <dsp:cNvPr id="0" name=""/>
        <dsp:cNvSpPr/>
      </dsp:nvSpPr>
      <dsp:spPr>
        <a:xfrm rot="5400000">
          <a:off x="-164169" y="1116122"/>
          <a:ext cx="1094465" cy="7661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Region</a:t>
          </a:r>
          <a:endParaRPr lang="en-US" sz="1900" kern="1200" dirty="0"/>
        </a:p>
      </dsp:txBody>
      <dsp:txXfrm rot="-5400000">
        <a:off x="1" y="1335015"/>
        <a:ext cx="766126" cy="328339"/>
      </dsp:txXfrm>
    </dsp:sp>
    <dsp:sp modelId="{6EC18D74-896B-44EE-9CFB-6096AF298E71}">
      <dsp:nvSpPr>
        <dsp:cNvPr id="0" name=""/>
        <dsp:cNvSpPr/>
      </dsp:nvSpPr>
      <dsp:spPr>
        <a:xfrm rot="5400000">
          <a:off x="2663825" y="-951829"/>
          <a:ext cx="819279" cy="46146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Chesapeake Bay Program partnership / State of Maryland</a:t>
          </a:r>
          <a:endParaRPr lang="en-US" sz="12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Develop high resolution land cover classes for entire Chesapeake  Bay watershed</a:t>
          </a:r>
          <a:endParaRPr lang="en-US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Accuracy Assessments</a:t>
          </a:r>
          <a:endParaRPr lang="en-US" sz="1100" kern="1200" dirty="0"/>
        </a:p>
      </dsp:txBody>
      <dsp:txXfrm rot="-5400000">
        <a:off x="766126" y="985864"/>
        <a:ext cx="4574683" cy="739291"/>
      </dsp:txXfrm>
    </dsp:sp>
    <dsp:sp modelId="{95286466-F710-4053-9E63-1FDFBE9F25E3}">
      <dsp:nvSpPr>
        <dsp:cNvPr id="0" name=""/>
        <dsp:cNvSpPr/>
      </dsp:nvSpPr>
      <dsp:spPr>
        <a:xfrm rot="5400000">
          <a:off x="-164169" y="2011472"/>
          <a:ext cx="1094465" cy="7661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Federal</a:t>
          </a:r>
          <a:endParaRPr lang="en-US" sz="1900" kern="1200" dirty="0"/>
        </a:p>
      </dsp:txBody>
      <dsp:txXfrm rot="-5400000">
        <a:off x="1" y="2230365"/>
        <a:ext cx="766126" cy="328339"/>
      </dsp:txXfrm>
    </dsp:sp>
    <dsp:sp modelId="{C0EC272F-4D0E-4505-90D9-00937EA6DC3F}">
      <dsp:nvSpPr>
        <dsp:cNvPr id="0" name=""/>
        <dsp:cNvSpPr/>
      </dsp:nvSpPr>
      <dsp:spPr>
        <a:xfrm rot="5400000">
          <a:off x="2717763" y="-17608"/>
          <a:ext cx="711402" cy="46146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NPS / EPA / Chesapeake Bay Program</a:t>
          </a:r>
          <a:endParaRPr lang="en-US" sz="12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Update NLCD and incorporation into Phase 6 TMDL Models</a:t>
          </a:r>
          <a:endParaRPr lang="en-US" sz="1100" kern="1200" dirty="0"/>
        </a:p>
      </dsp:txBody>
      <dsp:txXfrm rot="-5400000">
        <a:off x="766126" y="1968757"/>
        <a:ext cx="4579949" cy="6419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38425" y="139624"/>
          <a:ext cx="922838" cy="645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Local</a:t>
          </a:r>
          <a:endParaRPr lang="en-US" sz="1600" kern="1200" dirty="0"/>
        </a:p>
      </dsp:txBody>
      <dsp:txXfrm rot="-5400000">
        <a:off x="1" y="324193"/>
        <a:ext cx="645987" cy="276851"/>
      </dsp:txXfrm>
    </dsp:sp>
    <dsp:sp modelId="{93C7D4B1-8123-44DC-B618-5239BCBA54AE}">
      <dsp:nvSpPr>
        <dsp:cNvPr id="0" name=""/>
        <dsp:cNvSpPr/>
      </dsp:nvSpPr>
      <dsp:spPr>
        <a:xfrm rot="5400000">
          <a:off x="3033240" y="-2387253"/>
          <a:ext cx="599845" cy="5374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1" kern="1200" dirty="0" smtClean="0"/>
            <a:t>Local Public Data</a:t>
          </a:r>
          <a:endParaRPr lang="en-US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i="1" kern="1200" dirty="0" smtClean="0"/>
            <a:t>Key Local GIS Layers:  Roads, Subdivisions, City Limits</a:t>
          </a:r>
          <a:endParaRPr lang="en-US" sz="11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i="1" kern="1200" dirty="0" smtClean="0"/>
            <a:t>BBSP Verification</a:t>
          </a:r>
          <a:endParaRPr lang="en-US" sz="1100" i="1" kern="1200" dirty="0"/>
        </a:p>
      </dsp:txBody>
      <dsp:txXfrm rot="-5400000">
        <a:off x="645987" y="29282"/>
        <a:ext cx="5345070" cy="541281"/>
      </dsp:txXfrm>
    </dsp:sp>
    <dsp:sp modelId="{CFF2A135-9596-446C-B707-43EDD6F308F3}">
      <dsp:nvSpPr>
        <dsp:cNvPr id="0" name=""/>
        <dsp:cNvSpPr/>
      </dsp:nvSpPr>
      <dsp:spPr>
        <a:xfrm rot="5400000">
          <a:off x="-138425" y="868666"/>
          <a:ext cx="922838" cy="645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State</a:t>
          </a:r>
          <a:endParaRPr lang="en-US" sz="1600" kern="1200" dirty="0"/>
        </a:p>
      </dsp:txBody>
      <dsp:txXfrm rot="-5400000">
        <a:off x="1" y="1053235"/>
        <a:ext cx="645987" cy="276851"/>
      </dsp:txXfrm>
    </dsp:sp>
    <dsp:sp modelId="{6EC18D74-896B-44EE-9CFB-6096AF298E71}">
      <dsp:nvSpPr>
        <dsp:cNvPr id="0" name=""/>
        <dsp:cNvSpPr/>
      </dsp:nvSpPr>
      <dsp:spPr>
        <a:xfrm rot="5400000">
          <a:off x="3033240" y="-1637589"/>
          <a:ext cx="599845" cy="5374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1" kern="1200" dirty="0" smtClean="0"/>
            <a:t>WV State Senate</a:t>
          </a:r>
          <a:endParaRPr lang="en-US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/>
            <a:t>Uses Census data as basis for Election Redistricting</a:t>
          </a:r>
          <a:endParaRPr lang="en-US" sz="1100" b="0" kern="1200" dirty="0"/>
        </a:p>
      </dsp:txBody>
      <dsp:txXfrm rot="-5400000">
        <a:off x="645987" y="778946"/>
        <a:ext cx="5345070" cy="541281"/>
      </dsp:txXfrm>
    </dsp:sp>
    <dsp:sp modelId="{95286466-F710-4053-9E63-1FDFBE9F25E3}">
      <dsp:nvSpPr>
        <dsp:cNvPr id="0" name=""/>
        <dsp:cNvSpPr/>
      </dsp:nvSpPr>
      <dsp:spPr>
        <a:xfrm rot="5400000">
          <a:off x="-138425" y="1597709"/>
          <a:ext cx="922838" cy="645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Federal</a:t>
          </a:r>
          <a:endParaRPr lang="en-US" sz="1600" kern="1200" dirty="0"/>
        </a:p>
      </dsp:txBody>
      <dsp:txXfrm rot="-5400000">
        <a:off x="1" y="1782278"/>
        <a:ext cx="645987" cy="276851"/>
      </dsp:txXfrm>
    </dsp:sp>
    <dsp:sp modelId="{C0EC272F-4D0E-4505-90D9-00937EA6DC3F}">
      <dsp:nvSpPr>
        <dsp:cNvPr id="0" name=""/>
        <dsp:cNvSpPr/>
      </dsp:nvSpPr>
      <dsp:spPr>
        <a:xfrm rot="5400000">
          <a:off x="3033240" y="-948292"/>
          <a:ext cx="599845" cy="5374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1" kern="1200" dirty="0" smtClean="0"/>
            <a:t>US Census Bureau</a:t>
          </a:r>
          <a:endParaRPr lang="en-US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National Databases (http://www.census.gov/main/www/access.html)</a:t>
          </a:r>
          <a:endParaRPr lang="en-US" sz="1100" kern="1200" dirty="0"/>
        </a:p>
      </dsp:txBody>
      <dsp:txXfrm rot="-5400000">
        <a:off x="645987" y="1468243"/>
        <a:ext cx="5345070" cy="54128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467665" y="804969"/>
          <a:ext cx="2001548" cy="1066217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Local</a:t>
          </a:r>
          <a:endParaRPr lang="en-US" sz="2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870413"/>
        <a:ext cx="1066217" cy="935331"/>
      </dsp:txXfrm>
    </dsp:sp>
    <dsp:sp modelId="{93C7D4B1-8123-44DC-B618-5239BCBA54AE}">
      <dsp:nvSpPr>
        <dsp:cNvPr id="0" name=""/>
        <dsp:cNvSpPr/>
      </dsp:nvSpPr>
      <dsp:spPr>
        <a:xfrm rot="5400000">
          <a:off x="2604566" y="-1409678"/>
          <a:ext cx="2041124" cy="51178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Parcels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Addresses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Centerlines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Location embedded data in photographs</a:t>
          </a:r>
          <a:endParaRPr lang="en-US" sz="2400" b="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066217" y="228310"/>
        <a:ext cx="5018184" cy="1841846"/>
      </dsp:txXfrm>
    </dsp:sp>
    <dsp:sp modelId="{CFF2A135-9596-446C-B707-43EDD6F308F3}">
      <dsp:nvSpPr>
        <dsp:cNvPr id="0" name=""/>
        <dsp:cNvSpPr/>
      </dsp:nvSpPr>
      <dsp:spPr>
        <a:xfrm rot="5400000">
          <a:off x="-229221" y="2630693"/>
          <a:ext cx="1524660" cy="1066217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State</a:t>
          </a:r>
          <a:endParaRPr lang="en-US" sz="2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2934581"/>
        <a:ext cx="1066217" cy="458443"/>
      </dsp:txXfrm>
    </dsp:sp>
    <dsp:sp modelId="{6EC18D74-896B-44EE-9CFB-6096AF298E71}">
      <dsp:nvSpPr>
        <dsp:cNvPr id="0" name=""/>
        <dsp:cNvSpPr/>
      </dsp:nvSpPr>
      <dsp:spPr>
        <a:xfrm rot="5400000">
          <a:off x="3130099" y="388822"/>
          <a:ext cx="990058" cy="51178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IAS CAMA Data Tables</a:t>
          </a:r>
          <a:endParaRPr lang="en-US" sz="2400" b="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066217" y="2501036"/>
        <a:ext cx="5069492" cy="893396"/>
      </dsp:txXfrm>
    </dsp:sp>
    <dsp:sp modelId="{95286466-F710-4053-9E63-1FDFBE9F25E3}">
      <dsp:nvSpPr>
        <dsp:cNvPr id="0" name=""/>
        <dsp:cNvSpPr/>
      </dsp:nvSpPr>
      <dsp:spPr>
        <a:xfrm rot="5400000">
          <a:off x="-228475" y="3773192"/>
          <a:ext cx="1523167" cy="1066217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Federal</a:t>
          </a:r>
          <a:endParaRPr lang="en-US" sz="2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4077826"/>
        <a:ext cx="1066217" cy="456950"/>
      </dsp:txXfrm>
    </dsp:sp>
    <dsp:sp modelId="{C0EC272F-4D0E-4505-90D9-00937EA6DC3F}">
      <dsp:nvSpPr>
        <dsp:cNvPr id="0" name=""/>
        <dsp:cNvSpPr/>
      </dsp:nvSpPr>
      <dsp:spPr>
        <a:xfrm rot="5400000">
          <a:off x="3130099" y="1601265"/>
          <a:ext cx="990058" cy="51178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FEMA DFIRMs</a:t>
          </a:r>
          <a:endParaRPr lang="en-US" sz="2400" b="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SDE Forms</a:t>
          </a:r>
          <a:endParaRPr lang="en-US" sz="2400" b="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066217" y="3713479"/>
        <a:ext cx="5069492" cy="893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259670" y="261007"/>
          <a:ext cx="1731136" cy="12117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Local</a:t>
          </a:r>
          <a:endParaRPr lang="en-US" sz="3000" kern="1200" dirty="0"/>
        </a:p>
      </dsp:txBody>
      <dsp:txXfrm rot="-5400000">
        <a:off x="1" y="607235"/>
        <a:ext cx="1211795" cy="519341"/>
      </dsp:txXfrm>
    </dsp:sp>
    <dsp:sp modelId="{93C7D4B1-8123-44DC-B618-5239BCBA54AE}">
      <dsp:nvSpPr>
        <dsp:cNvPr id="0" name=""/>
        <dsp:cNvSpPr/>
      </dsp:nvSpPr>
      <dsp:spPr>
        <a:xfrm rot="5400000">
          <a:off x="2614199" y="-1402404"/>
          <a:ext cx="1125238" cy="39300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Counties and other </a:t>
          </a:r>
          <a:r>
            <a:rPr lang="en-US" sz="1600" b="1" kern="1200" dirty="0" smtClean="0"/>
            <a:t>Local </a:t>
          </a:r>
          <a:r>
            <a:rPr lang="en-US" sz="1600" b="1" kern="1200" dirty="0" smtClean="0"/>
            <a:t>Stakeholder </a:t>
          </a:r>
          <a:endParaRPr lang="en-US" sz="16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i="1" kern="1200" dirty="0" smtClean="0"/>
            <a:t>Validate NHD layers or provide information for edits</a:t>
          </a:r>
          <a:endParaRPr lang="en-US" sz="1300" i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i="1" kern="1200" dirty="0" smtClean="0">
              <a:solidFill>
                <a:srgbClr val="FF0000"/>
              </a:solidFill>
            </a:rPr>
            <a:t>Leaf-Off Aerial Imagery</a:t>
          </a:r>
          <a:endParaRPr lang="en-US" sz="2400" b="1" i="1" kern="1200" dirty="0">
            <a:solidFill>
              <a:srgbClr val="FF0000"/>
            </a:solidFill>
          </a:endParaRPr>
        </a:p>
      </dsp:txBody>
      <dsp:txXfrm rot="-5400000">
        <a:off x="1211795" y="54930"/>
        <a:ext cx="3875117" cy="1015378"/>
      </dsp:txXfrm>
    </dsp:sp>
    <dsp:sp modelId="{CFF2A135-9596-446C-B707-43EDD6F308F3}">
      <dsp:nvSpPr>
        <dsp:cNvPr id="0" name=""/>
        <dsp:cNvSpPr/>
      </dsp:nvSpPr>
      <dsp:spPr>
        <a:xfrm rot="5400000">
          <a:off x="-259670" y="1799372"/>
          <a:ext cx="1731136" cy="12117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State</a:t>
          </a:r>
          <a:endParaRPr lang="en-US" sz="3000" kern="1200" dirty="0"/>
        </a:p>
      </dsp:txBody>
      <dsp:txXfrm rot="-5400000">
        <a:off x="1" y="2145600"/>
        <a:ext cx="1211795" cy="519341"/>
      </dsp:txXfrm>
    </dsp:sp>
    <dsp:sp modelId="{6EC18D74-896B-44EE-9CFB-6096AF298E71}">
      <dsp:nvSpPr>
        <dsp:cNvPr id="0" name=""/>
        <dsp:cNvSpPr/>
      </dsp:nvSpPr>
      <dsp:spPr>
        <a:xfrm rot="5400000">
          <a:off x="2614199" y="227867"/>
          <a:ext cx="1125238" cy="39300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WV GIS Tech Center– State Stewart</a:t>
          </a:r>
          <a:endParaRPr lang="en-US" sz="16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Identify, edit and update NHD dataset</a:t>
          </a:r>
          <a:endParaRPr lang="en-US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rgbClr val="FF0000"/>
              </a:solidFill>
            </a:rPr>
            <a:t>State-level integration of imagery</a:t>
          </a:r>
          <a:endParaRPr lang="en-US" sz="2000" b="1" kern="1200" dirty="0">
            <a:solidFill>
              <a:srgbClr val="FF0000"/>
            </a:solidFill>
          </a:endParaRPr>
        </a:p>
      </dsp:txBody>
      <dsp:txXfrm rot="-5400000">
        <a:off x="1211795" y="1685201"/>
        <a:ext cx="3875117" cy="1015378"/>
      </dsp:txXfrm>
    </dsp:sp>
    <dsp:sp modelId="{95286466-F710-4053-9E63-1FDFBE9F25E3}">
      <dsp:nvSpPr>
        <dsp:cNvPr id="0" name=""/>
        <dsp:cNvSpPr/>
      </dsp:nvSpPr>
      <dsp:spPr>
        <a:xfrm rot="5400000">
          <a:off x="-259670" y="3339073"/>
          <a:ext cx="1731136" cy="12117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Federal</a:t>
          </a:r>
          <a:endParaRPr lang="en-US" sz="3000" kern="1200" dirty="0"/>
        </a:p>
      </dsp:txBody>
      <dsp:txXfrm rot="-5400000">
        <a:off x="1" y="3685301"/>
        <a:ext cx="1211795" cy="519341"/>
      </dsp:txXfrm>
    </dsp:sp>
    <dsp:sp modelId="{C0EC272F-4D0E-4505-90D9-00937EA6DC3F}">
      <dsp:nvSpPr>
        <dsp:cNvPr id="0" name=""/>
        <dsp:cNvSpPr/>
      </dsp:nvSpPr>
      <dsp:spPr>
        <a:xfrm rot="5400000">
          <a:off x="2641863" y="1637539"/>
          <a:ext cx="1069910" cy="39300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USGS – National Steward</a:t>
          </a:r>
          <a:endParaRPr lang="en-US" sz="16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Verify &amp; update NHD (http://nhd.usgs.gov/stewardship.html)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Funded by the EPA Exchange Network Grant Program</a:t>
          </a:r>
          <a:endParaRPr lang="en-US" sz="1300" b="0" kern="1200" dirty="0"/>
        </a:p>
      </dsp:txBody>
      <dsp:txXfrm rot="-5400000">
        <a:off x="1211795" y="3119837"/>
        <a:ext cx="3877818" cy="965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21559" y="122611"/>
          <a:ext cx="810394" cy="5672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Local</a:t>
          </a:r>
          <a:endParaRPr lang="en-US" sz="1400" kern="1200" dirty="0"/>
        </a:p>
      </dsp:txBody>
      <dsp:txXfrm rot="-5400000">
        <a:off x="0" y="284690"/>
        <a:ext cx="567276" cy="243118"/>
      </dsp:txXfrm>
    </dsp:sp>
    <dsp:sp modelId="{93C7D4B1-8123-44DC-B618-5239BCBA54AE}">
      <dsp:nvSpPr>
        <dsp:cNvPr id="0" name=""/>
        <dsp:cNvSpPr/>
      </dsp:nvSpPr>
      <dsp:spPr>
        <a:xfrm rot="5400000">
          <a:off x="2582744" y="-2015468"/>
          <a:ext cx="526756" cy="4557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Local Public Lands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i="1" kern="1200" dirty="0" smtClean="0"/>
            <a:t>Key Local GIS Layer:  Parcels </a:t>
          </a:r>
          <a:endParaRPr lang="en-US" sz="1500" i="1" kern="1200" dirty="0"/>
        </a:p>
      </dsp:txBody>
      <dsp:txXfrm rot="-5400000">
        <a:off x="567276" y="25714"/>
        <a:ext cx="4531979" cy="475328"/>
      </dsp:txXfrm>
    </dsp:sp>
    <dsp:sp modelId="{CFF2A135-9596-446C-B707-43EDD6F308F3}">
      <dsp:nvSpPr>
        <dsp:cNvPr id="0" name=""/>
        <dsp:cNvSpPr/>
      </dsp:nvSpPr>
      <dsp:spPr>
        <a:xfrm rot="5400000">
          <a:off x="-121559" y="762823"/>
          <a:ext cx="810394" cy="5672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State</a:t>
          </a:r>
          <a:endParaRPr lang="en-US" sz="1400" kern="1200" dirty="0"/>
        </a:p>
      </dsp:txBody>
      <dsp:txXfrm rot="-5400000">
        <a:off x="0" y="924902"/>
        <a:ext cx="567276" cy="243118"/>
      </dsp:txXfrm>
    </dsp:sp>
    <dsp:sp modelId="{6EC18D74-896B-44EE-9CFB-6096AF298E71}">
      <dsp:nvSpPr>
        <dsp:cNvPr id="0" name=""/>
        <dsp:cNvSpPr/>
      </dsp:nvSpPr>
      <dsp:spPr>
        <a:xfrm rot="5400000">
          <a:off x="2582744" y="-1357147"/>
          <a:ext cx="526756" cy="4557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WVGISTC State-Level Integration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Compile &amp; Validate using ArcGIS Online Web Tool</a:t>
          </a:r>
          <a:endParaRPr lang="en-US" sz="1500" kern="1200" dirty="0"/>
        </a:p>
      </dsp:txBody>
      <dsp:txXfrm rot="-5400000">
        <a:off x="567276" y="684035"/>
        <a:ext cx="4531979" cy="475328"/>
      </dsp:txXfrm>
    </dsp:sp>
    <dsp:sp modelId="{95286466-F710-4053-9E63-1FDFBE9F25E3}">
      <dsp:nvSpPr>
        <dsp:cNvPr id="0" name=""/>
        <dsp:cNvSpPr/>
      </dsp:nvSpPr>
      <dsp:spPr>
        <a:xfrm rot="5400000">
          <a:off x="-121559" y="1403035"/>
          <a:ext cx="810394" cy="5672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Federal</a:t>
          </a:r>
          <a:endParaRPr lang="en-US" sz="1400" kern="1200" dirty="0"/>
        </a:p>
      </dsp:txBody>
      <dsp:txXfrm rot="-5400000">
        <a:off x="0" y="1565114"/>
        <a:ext cx="567276" cy="243118"/>
      </dsp:txXfrm>
    </dsp:sp>
    <dsp:sp modelId="{C0EC272F-4D0E-4505-90D9-00937EA6DC3F}">
      <dsp:nvSpPr>
        <dsp:cNvPr id="0" name=""/>
        <dsp:cNvSpPr/>
      </dsp:nvSpPr>
      <dsp:spPr>
        <a:xfrm rot="5400000">
          <a:off x="2582744" y="-751838"/>
          <a:ext cx="526756" cy="4557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smtClean="0"/>
            <a:t>USGS PAD-US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National Database (http://gapanalysis.usgs.gov/padus/)</a:t>
          </a:r>
          <a:endParaRPr lang="en-US" sz="1500" kern="1200" dirty="0"/>
        </a:p>
      </dsp:txBody>
      <dsp:txXfrm rot="-5400000">
        <a:off x="567276" y="1289344"/>
        <a:ext cx="4531979" cy="475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21559" y="122611"/>
          <a:ext cx="810394" cy="5672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Local</a:t>
          </a:r>
          <a:endParaRPr lang="en-US" sz="1400" kern="1200" dirty="0"/>
        </a:p>
      </dsp:txBody>
      <dsp:txXfrm rot="-5400000">
        <a:off x="0" y="284690"/>
        <a:ext cx="567276" cy="243118"/>
      </dsp:txXfrm>
    </dsp:sp>
    <dsp:sp modelId="{93C7D4B1-8123-44DC-B618-5239BCBA54AE}">
      <dsp:nvSpPr>
        <dsp:cNvPr id="0" name=""/>
        <dsp:cNvSpPr/>
      </dsp:nvSpPr>
      <dsp:spPr>
        <a:xfrm rot="5400000">
          <a:off x="2582744" y="-2015468"/>
          <a:ext cx="526756" cy="4557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Local Public Lands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i="1" kern="1200" dirty="0" smtClean="0"/>
            <a:t>Key Local GIS Layer:  Parcels </a:t>
          </a:r>
          <a:endParaRPr lang="en-US" sz="1500" i="1" kern="1200" dirty="0"/>
        </a:p>
      </dsp:txBody>
      <dsp:txXfrm rot="-5400000">
        <a:off x="567276" y="25714"/>
        <a:ext cx="4531979" cy="475328"/>
      </dsp:txXfrm>
    </dsp:sp>
    <dsp:sp modelId="{CFF2A135-9596-446C-B707-43EDD6F308F3}">
      <dsp:nvSpPr>
        <dsp:cNvPr id="0" name=""/>
        <dsp:cNvSpPr/>
      </dsp:nvSpPr>
      <dsp:spPr>
        <a:xfrm rot="5400000">
          <a:off x="-121559" y="762823"/>
          <a:ext cx="810394" cy="5672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State</a:t>
          </a:r>
          <a:endParaRPr lang="en-US" sz="1400" kern="1200" dirty="0"/>
        </a:p>
      </dsp:txBody>
      <dsp:txXfrm rot="-5400000">
        <a:off x="0" y="924902"/>
        <a:ext cx="567276" cy="243118"/>
      </dsp:txXfrm>
    </dsp:sp>
    <dsp:sp modelId="{6EC18D74-896B-44EE-9CFB-6096AF298E71}">
      <dsp:nvSpPr>
        <dsp:cNvPr id="0" name=""/>
        <dsp:cNvSpPr/>
      </dsp:nvSpPr>
      <dsp:spPr>
        <a:xfrm rot="5400000">
          <a:off x="2582744" y="-1357147"/>
          <a:ext cx="526756" cy="4557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WVGISTC State-Level Integration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Compile &amp; Validate using ArcGIS Online Web Tool</a:t>
          </a:r>
          <a:endParaRPr lang="en-US" sz="1500" kern="1200" dirty="0"/>
        </a:p>
      </dsp:txBody>
      <dsp:txXfrm rot="-5400000">
        <a:off x="567276" y="684035"/>
        <a:ext cx="4531979" cy="475328"/>
      </dsp:txXfrm>
    </dsp:sp>
    <dsp:sp modelId="{95286466-F710-4053-9E63-1FDFBE9F25E3}">
      <dsp:nvSpPr>
        <dsp:cNvPr id="0" name=""/>
        <dsp:cNvSpPr/>
      </dsp:nvSpPr>
      <dsp:spPr>
        <a:xfrm rot="5400000">
          <a:off x="-121559" y="1403035"/>
          <a:ext cx="810394" cy="5672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Federal</a:t>
          </a:r>
          <a:endParaRPr lang="en-US" sz="1400" kern="1200" dirty="0"/>
        </a:p>
      </dsp:txBody>
      <dsp:txXfrm rot="-5400000">
        <a:off x="0" y="1565114"/>
        <a:ext cx="567276" cy="243118"/>
      </dsp:txXfrm>
    </dsp:sp>
    <dsp:sp modelId="{C0EC272F-4D0E-4505-90D9-00937EA6DC3F}">
      <dsp:nvSpPr>
        <dsp:cNvPr id="0" name=""/>
        <dsp:cNvSpPr/>
      </dsp:nvSpPr>
      <dsp:spPr>
        <a:xfrm rot="5400000">
          <a:off x="2582744" y="-751838"/>
          <a:ext cx="526756" cy="45576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smtClean="0"/>
            <a:t>USGS PAD-US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National Database (http://gapanalysis.usgs.gov/padus/)</a:t>
          </a:r>
          <a:endParaRPr lang="en-US" sz="1500" kern="1200" dirty="0"/>
        </a:p>
      </dsp:txBody>
      <dsp:txXfrm rot="-5400000">
        <a:off x="567276" y="1289344"/>
        <a:ext cx="4531979" cy="4753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27460" y="128564"/>
          <a:ext cx="849738" cy="594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Local</a:t>
          </a:r>
          <a:endParaRPr lang="en-US" sz="1500" kern="1200" dirty="0"/>
        </a:p>
      </dsp:txBody>
      <dsp:txXfrm rot="-5400000">
        <a:off x="1" y="298511"/>
        <a:ext cx="594816" cy="254922"/>
      </dsp:txXfrm>
    </dsp:sp>
    <dsp:sp modelId="{93C7D4B1-8123-44DC-B618-5239BCBA54AE}">
      <dsp:nvSpPr>
        <dsp:cNvPr id="0" name=""/>
        <dsp:cNvSpPr/>
      </dsp:nvSpPr>
      <dsp:spPr>
        <a:xfrm rot="5400000">
          <a:off x="2708132" y="-2113315"/>
          <a:ext cx="552329" cy="4778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Local Trails 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i="1" kern="1200" dirty="0" smtClean="0"/>
            <a:t>Key Local GIS Layer:  Trails, Aerial Imagery </a:t>
          </a:r>
          <a:endParaRPr lang="en-US" sz="1500" i="1" kern="1200" dirty="0"/>
        </a:p>
      </dsp:txBody>
      <dsp:txXfrm rot="-5400000">
        <a:off x="594816" y="26963"/>
        <a:ext cx="4751999" cy="498405"/>
      </dsp:txXfrm>
    </dsp:sp>
    <dsp:sp modelId="{CFF2A135-9596-446C-B707-43EDD6F308F3}">
      <dsp:nvSpPr>
        <dsp:cNvPr id="0" name=""/>
        <dsp:cNvSpPr/>
      </dsp:nvSpPr>
      <dsp:spPr>
        <a:xfrm rot="5400000">
          <a:off x="-127460" y="799857"/>
          <a:ext cx="849738" cy="594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State</a:t>
          </a:r>
          <a:endParaRPr lang="en-US" sz="1500" kern="1200" dirty="0"/>
        </a:p>
      </dsp:txBody>
      <dsp:txXfrm rot="-5400000">
        <a:off x="1" y="969804"/>
        <a:ext cx="594816" cy="254922"/>
      </dsp:txXfrm>
    </dsp:sp>
    <dsp:sp modelId="{6EC18D74-896B-44EE-9CFB-6096AF298E71}">
      <dsp:nvSpPr>
        <dsp:cNvPr id="0" name=""/>
        <dsp:cNvSpPr/>
      </dsp:nvSpPr>
      <dsp:spPr>
        <a:xfrm rot="5400000">
          <a:off x="2708132" y="-1423034"/>
          <a:ext cx="552329" cy="4778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WV DOT / WVGISTC State-Level Integration 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Compile &amp; Validate </a:t>
          </a:r>
          <a:r>
            <a:rPr lang="en-US" sz="1500" kern="1200" dirty="0" smtClean="0"/>
            <a:t>Trails (http</a:t>
          </a:r>
          <a:r>
            <a:rPr lang="en-US" sz="1500" kern="1200" dirty="0" smtClean="0"/>
            <a:t>://www.mapwv.gov/trails)</a:t>
          </a:r>
          <a:endParaRPr lang="en-US" sz="1500" kern="1200" dirty="0"/>
        </a:p>
      </dsp:txBody>
      <dsp:txXfrm rot="-5400000">
        <a:off x="594816" y="717244"/>
        <a:ext cx="4751999" cy="498405"/>
      </dsp:txXfrm>
    </dsp:sp>
    <dsp:sp modelId="{95286466-F710-4053-9E63-1FDFBE9F25E3}">
      <dsp:nvSpPr>
        <dsp:cNvPr id="0" name=""/>
        <dsp:cNvSpPr/>
      </dsp:nvSpPr>
      <dsp:spPr>
        <a:xfrm rot="5400000">
          <a:off x="-127460" y="1471150"/>
          <a:ext cx="849738" cy="594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Federal</a:t>
          </a:r>
          <a:endParaRPr lang="en-US" sz="1500" kern="1200" dirty="0"/>
        </a:p>
      </dsp:txBody>
      <dsp:txXfrm rot="-5400000">
        <a:off x="1" y="1641097"/>
        <a:ext cx="594816" cy="254922"/>
      </dsp:txXfrm>
    </dsp:sp>
    <dsp:sp modelId="{C0EC272F-4D0E-4505-90D9-00937EA6DC3F}">
      <dsp:nvSpPr>
        <dsp:cNvPr id="0" name=""/>
        <dsp:cNvSpPr/>
      </dsp:nvSpPr>
      <dsp:spPr>
        <a:xfrm rot="5400000">
          <a:off x="2708132" y="-788338"/>
          <a:ext cx="552329" cy="4778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USGS National Map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National Topographic Map (http://nationalmap.gov)</a:t>
          </a:r>
          <a:endParaRPr lang="en-US" sz="1500" kern="1200" dirty="0"/>
        </a:p>
      </dsp:txBody>
      <dsp:txXfrm rot="-5400000">
        <a:off x="594816" y="1351940"/>
        <a:ext cx="4751999" cy="498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27460" y="128564"/>
          <a:ext cx="849738" cy="594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Local</a:t>
          </a:r>
          <a:endParaRPr lang="en-US" sz="1500" kern="1200" dirty="0"/>
        </a:p>
      </dsp:txBody>
      <dsp:txXfrm rot="-5400000">
        <a:off x="1" y="298511"/>
        <a:ext cx="594816" cy="254922"/>
      </dsp:txXfrm>
    </dsp:sp>
    <dsp:sp modelId="{93C7D4B1-8123-44DC-B618-5239BCBA54AE}">
      <dsp:nvSpPr>
        <dsp:cNvPr id="0" name=""/>
        <dsp:cNvSpPr/>
      </dsp:nvSpPr>
      <dsp:spPr>
        <a:xfrm rot="5400000">
          <a:off x="2708132" y="-2113315"/>
          <a:ext cx="552329" cy="4778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Local Trails 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i="1" kern="1200" dirty="0" smtClean="0"/>
            <a:t>Key Local GIS Layer: </a:t>
          </a:r>
          <a:r>
            <a:rPr lang="en-US" sz="1500" i="1" kern="1200" dirty="0" smtClean="0"/>
            <a:t>Trails</a:t>
          </a:r>
          <a:r>
            <a:rPr lang="en-US" sz="1500" i="1" kern="1200" dirty="0" smtClean="0"/>
            <a:t>, Aerial Imagery </a:t>
          </a:r>
          <a:endParaRPr lang="en-US" sz="1500" i="1" kern="1200" dirty="0"/>
        </a:p>
      </dsp:txBody>
      <dsp:txXfrm rot="-5400000">
        <a:off x="594816" y="26963"/>
        <a:ext cx="4751999" cy="498405"/>
      </dsp:txXfrm>
    </dsp:sp>
    <dsp:sp modelId="{CFF2A135-9596-446C-B707-43EDD6F308F3}">
      <dsp:nvSpPr>
        <dsp:cNvPr id="0" name=""/>
        <dsp:cNvSpPr/>
      </dsp:nvSpPr>
      <dsp:spPr>
        <a:xfrm rot="5400000">
          <a:off x="-127460" y="799857"/>
          <a:ext cx="849738" cy="594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State</a:t>
          </a:r>
          <a:endParaRPr lang="en-US" sz="1500" kern="1200" dirty="0"/>
        </a:p>
      </dsp:txBody>
      <dsp:txXfrm rot="-5400000">
        <a:off x="1" y="969804"/>
        <a:ext cx="594816" cy="254922"/>
      </dsp:txXfrm>
    </dsp:sp>
    <dsp:sp modelId="{6EC18D74-896B-44EE-9CFB-6096AF298E71}">
      <dsp:nvSpPr>
        <dsp:cNvPr id="0" name=""/>
        <dsp:cNvSpPr/>
      </dsp:nvSpPr>
      <dsp:spPr>
        <a:xfrm rot="5400000">
          <a:off x="2708132" y="-1423034"/>
          <a:ext cx="552329" cy="4778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WV DOT / WVGISTC State-Level Integration 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Compile &amp; Validate </a:t>
          </a:r>
          <a:r>
            <a:rPr lang="en-US" sz="1500" kern="1200" dirty="0" smtClean="0"/>
            <a:t>Trails (http</a:t>
          </a:r>
          <a:r>
            <a:rPr lang="en-US" sz="1500" kern="1200" dirty="0" smtClean="0"/>
            <a:t>://www.mapwv.gov/trails)</a:t>
          </a:r>
          <a:endParaRPr lang="en-US" sz="1500" kern="1200" dirty="0"/>
        </a:p>
      </dsp:txBody>
      <dsp:txXfrm rot="-5400000">
        <a:off x="594816" y="717244"/>
        <a:ext cx="4751999" cy="498405"/>
      </dsp:txXfrm>
    </dsp:sp>
    <dsp:sp modelId="{95286466-F710-4053-9E63-1FDFBE9F25E3}">
      <dsp:nvSpPr>
        <dsp:cNvPr id="0" name=""/>
        <dsp:cNvSpPr/>
      </dsp:nvSpPr>
      <dsp:spPr>
        <a:xfrm rot="5400000">
          <a:off x="-127460" y="1471150"/>
          <a:ext cx="849738" cy="594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Federal</a:t>
          </a:r>
          <a:endParaRPr lang="en-US" sz="1500" kern="1200" dirty="0"/>
        </a:p>
      </dsp:txBody>
      <dsp:txXfrm rot="-5400000">
        <a:off x="1" y="1641097"/>
        <a:ext cx="594816" cy="254922"/>
      </dsp:txXfrm>
    </dsp:sp>
    <dsp:sp modelId="{C0EC272F-4D0E-4505-90D9-00937EA6DC3F}">
      <dsp:nvSpPr>
        <dsp:cNvPr id="0" name=""/>
        <dsp:cNvSpPr/>
      </dsp:nvSpPr>
      <dsp:spPr>
        <a:xfrm rot="5400000">
          <a:off x="2708132" y="-788338"/>
          <a:ext cx="552329" cy="4778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USGS National Map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National Topographic Map (http://nationalmap.gov)</a:t>
          </a:r>
          <a:endParaRPr lang="en-US" sz="1500" kern="1200" dirty="0"/>
        </a:p>
      </dsp:txBody>
      <dsp:txXfrm rot="-5400000">
        <a:off x="594816" y="1351940"/>
        <a:ext cx="4751999" cy="4984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B975D-E7FF-419D-9D63-6631CF706ADE}">
      <dsp:nvSpPr>
        <dsp:cNvPr id="0" name=""/>
        <dsp:cNvSpPr/>
      </dsp:nvSpPr>
      <dsp:spPr>
        <a:xfrm>
          <a:off x="3154017" y="601255"/>
          <a:ext cx="1453496" cy="252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29"/>
              </a:lnTo>
              <a:lnTo>
                <a:pt x="1453496" y="126129"/>
              </a:lnTo>
              <a:lnTo>
                <a:pt x="1453496" y="252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F8E2B-65FA-480D-92C3-AF2E1C35F088}">
      <dsp:nvSpPr>
        <dsp:cNvPr id="0" name=""/>
        <dsp:cNvSpPr/>
      </dsp:nvSpPr>
      <dsp:spPr>
        <a:xfrm>
          <a:off x="3108297" y="601255"/>
          <a:ext cx="91440" cy="252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2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29CA78-C8F7-414A-A6CB-1B246C2C129D}">
      <dsp:nvSpPr>
        <dsp:cNvPr id="0" name=""/>
        <dsp:cNvSpPr/>
      </dsp:nvSpPr>
      <dsp:spPr>
        <a:xfrm>
          <a:off x="1220025" y="1454134"/>
          <a:ext cx="180185" cy="3111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1204"/>
              </a:lnTo>
              <a:lnTo>
                <a:pt x="180185" y="311120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1B9E7-13B0-43CD-8C5B-A1285F95CC14}">
      <dsp:nvSpPr>
        <dsp:cNvPr id="0" name=""/>
        <dsp:cNvSpPr/>
      </dsp:nvSpPr>
      <dsp:spPr>
        <a:xfrm>
          <a:off x="1220025" y="1454134"/>
          <a:ext cx="180185" cy="2258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8325"/>
              </a:lnTo>
              <a:lnTo>
                <a:pt x="180185" y="225832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CC4B6-F952-434B-A087-130CE3717871}">
      <dsp:nvSpPr>
        <dsp:cNvPr id="0" name=""/>
        <dsp:cNvSpPr/>
      </dsp:nvSpPr>
      <dsp:spPr>
        <a:xfrm>
          <a:off x="1220025" y="1454134"/>
          <a:ext cx="180185" cy="1405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447"/>
              </a:lnTo>
              <a:lnTo>
                <a:pt x="180185" y="140544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4ACAC-4256-400E-9D12-D180820EA8B1}">
      <dsp:nvSpPr>
        <dsp:cNvPr id="0" name=""/>
        <dsp:cNvSpPr/>
      </dsp:nvSpPr>
      <dsp:spPr>
        <a:xfrm>
          <a:off x="1220025" y="1454134"/>
          <a:ext cx="180185" cy="552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2569"/>
              </a:lnTo>
              <a:lnTo>
                <a:pt x="180185" y="552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3E194-676F-4179-83C0-B5161FAF4268}">
      <dsp:nvSpPr>
        <dsp:cNvPr id="0" name=""/>
        <dsp:cNvSpPr/>
      </dsp:nvSpPr>
      <dsp:spPr>
        <a:xfrm>
          <a:off x="1700520" y="601255"/>
          <a:ext cx="1453496" cy="252259"/>
        </a:xfrm>
        <a:custGeom>
          <a:avLst/>
          <a:gdLst/>
          <a:ahLst/>
          <a:cxnLst/>
          <a:rect l="0" t="0" r="0" b="0"/>
          <a:pathLst>
            <a:path>
              <a:moveTo>
                <a:pt x="1453496" y="0"/>
              </a:moveTo>
              <a:lnTo>
                <a:pt x="1453496" y="126129"/>
              </a:lnTo>
              <a:lnTo>
                <a:pt x="0" y="126129"/>
              </a:lnTo>
              <a:lnTo>
                <a:pt x="0" y="252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5DE26-CA90-47D0-AB09-6916D23138D4}">
      <dsp:nvSpPr>
        <dsp:cNvPr id="0" name=""/>
        <dsp:cNvSpPr/>
      </dsp:nvSpPr>
      <dsp:spPr>
        <a:xfrm>
          <a:off x="2553398" y="637"/>
          <a:ext cx="1201237" cy="6006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National Trail Inventory</a:t>
          </a:r>
        </a:p>
      </dsp:txBody>
      <dsp:txXfrm>
        <a:off x="2553398" y="637"/>
        <a:ext cx="1201237" cy="600618"/>
      </dsp:txXfrm>
    </dsp:sp>
    <dsp:sp modelId="{896D5F7E-4CE8-4C7B-AFA3-B2BFCB13967A}">
      <dsp:nvSpPr>
        <dsp:cNvPr id="0" name=""/>
        <dsp:cNvSpPr/>
      </dsp:nvSpPr>
      <dsp:spPr>
        <a:xfrm>
          <a:off x="1099902" y="853515"/>
          <a:ext cx="1201237" cy="600618"/>
        </a:xfrm>
        <a:prstGeom prst="rect">
          <a:avLst/>
        </a:prstGeom>
        <a:solidFill>
          <a:srgbClr val="FFFF00"/>
        </a:solidFill>
        <a:ln w="254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WV Trail Inventory</a:t>
          </a:r>
        </a:p>
      </dsp:txBody>
      <dsp:txXfrm>
        <a:off x="1099902" y="853515"/>
        <a:ext cx="1201237" cy="600618"/>
      </dsp:txXfrm>
    </dsp:sp>
    <dsp:sp modelId="{363CABDC-84F0-4C3F-A47E-A9203667ECE4}">
      <dsp:nvSpPr>
        <dsp:cNvPr id="0" name=""/>
        <dsp:cNvSpPr/>
      </dsp:nvSpPr>
      <dsp:spPr>
        <a:xfrm>
          <a:off x="1400211" y="1706394"/>
          <a:ext cx="1201237" cy="6006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State Public Land Trails</a:t>
          </a:r>
        </a:p>
      </dsp:txBody>
      <dsp:txXfrm>
        <a:off x="1400211" y="1706394"/>
        <a:ext cx="1201237" cy="600618"/>
      </dsp:txXfrm>
    </dsp:sp>
    <dsp:sp modelId="{FD211E7E-D0AD-49C9-AB9C-B3B8662D2992}">
      <dsp:nvSpPr>
        <dsp:cNvPr id="0" name=""/>
        <dsp:cNvSpPr/>
      </dsp:nvSpPr>
      <dsp:spPr>
        <a:xfrm>
          <a:off x="1400211" y="2559272"/>
          <a:ext cx="1201237" cy="6006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Local Public Land Trails</a:t>
          </a:r>
        </a:p>
      </dsp:txBody>
      <dsp:txXfrm>
        <a:off x="1400211" y="2559272"/>
        <a:ext cx="1201237" cy="600618"/>
      </dsp:txXfrm>
    </dsp:sp>
    <dsp:sp modelId="{F97AC250-2504-44E6-9606-3A3911E101C0}">
      <dsp:nvSpPr>
        <dsp:cNvPr id="0" name=""/>
        <dsp:cNvSpPr/>
      </dsp:nvSpPr>
      <dsp:spPr>
        <a:xfrm>
          <a:off x="1400211" y="3412150"/>
          <a:ext cx="1201237" cy="6006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Motorized Trail Systems</a:t>
          </a:r>
        </a:p>
      </dsp:txBody>
      <dsp:txXfrm>
        <a:off x="1400211" y="3412150"/>
        <a:ext cx="1201237" cy="600618"/>
      </dsp:txXfrm>
    </dsp:sp>
    <dsp:sp modelId="{3D3F5D07-9F7D-46A3-A5F4-5DCC6D9AA7B6}">
      <dsp:nvSpPr>
        <dsp:cNvPr id="0" name=""/>
        <dsp:cNvSpPr/>
      </dsp:nvSpPr>
      <dsp:spPr>
        <a:xfrm>
          <a:off x="1400211" y="4265029"/>
          <a:ext cx="1201237" cy="6006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Other Trail Stystems</a:t>
          </a:r>
        </a:p>
      </dsp:txBody>
      <dsp:txXfrm>
        <a:off x="1400211" y="4265029"/>
        <a:ext cx="1201237" cy="600618"/>
      </dsp:txXfrm>
    </dsp:sp>
    <dsp:sp modelId="{90CD629E-744E-415F-AA29-764919789812}">
      <dsp:nvSpPr>
        <dsp:cNvPr id="0" name=""/>
        <dsp:cNvSpPr/>
      </dsp:nvSpPr>
      <dsp:spPr>
        <a:xfrm>
          <a:off x="2553398" y="853515"/>
          <a:ext cx="1201237" cy="6006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USFS Trails</a:t>
          </a:r>
        </a:p>
      </dsp:txBody>
      <dsp:txXfrm>
        <a:off x="2553398" y="853515"/>
        <a:ext cx="1201237" cy="600618"/>
      </dsp:txXfrm>
    </dsp:sp>
    <dsp:sp modelId="{C62A5B5B-482B-47F2-AA6D-1A3893DAC2A5}">
      <dsp:nvSpPr>
        <dsp:cNvPr id="0" name=""/>
        <dsp:cNvSpPr/>
      </dsp:nvSpPr>
      <dsp:spPr>
        <a:xfrm>
          <a:off x="4006895" y="853515"/>
          <a:ext cx="1201237" cy="6006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NPS Trails</a:t>
          </a:r>
        </a:p>
      </dsp:txBody>
      <dsp:txXfrm>
        <a:off x="4006895" y="853515"/>
        <a:ext cx="1201237" cy="6006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703FE-C7B3-4813-92BF-6CACA32235EA}">
      <dsp:nvSpPr>
        <dsp:cNvPr id="0" name=""/>
        <dsp:cNvSpPr/>
      </dsp:nvSpPr>
      <dsp:spPr>
        <a:xfrm>
          <a:off x="2413720" y="1896690"/>
          <a:ext cx="1937716" cy="1773527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WV DOT </a:t>
          </a:r>
          <a:r>
            <a:rPr lang="en-US" sz="1500" b="1" kern="1200" dirty="0" err="1" smtClean="0"/>
            <a:t>ProjectWise</a:t>
          </a:r>
          <a:r>
            <a:rPr lang="en-US" sz="1500" b="1" kern="1200" dirty="0" smtClean="0"/>
            <a:t/>
          </a:r>
          <a:br>
            <a:rPr lang="en-US" sz="1500" b="1" kern="1200" dirty="0" smtClean="0"/>
          </a:br>
          <a:endParaRPr lang="en-US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  Scanned Plans Locator</a:t>
          </a:r>
          <a:endParaRPr lang="en-US" sz="1500" b="1" kern="1200" dirty="0"/>
        </a:p>
      </dsp:txBody>
      <dsp:txXfrm>
        <a:off x="2697492" y="2156417"/>
        <a:ext cx="1370172" cy="1254073"/>
      </dsp:txXfrm>
    </dsp:sp>
    <dsp:sp modelId="{8D5A193D-C7D4-400B-A40A-07520B2AAD86}">
      <dsp:nvSpPr>
        <dsp:cNvPr id="0" name=""/>
        <dsp:cNvSpPr/>
      </dsp:nvSpPr>
      <dsp:spPr>
        <a:xfrm rot="16200000">
          <a:off x="3207515" y="1701082"/>
          <a:ext cx="350127" cy="41088"/>
        </a:xfrm>
        <a:custGeom>
          <a:avLst/>
          <a:gdLst/>
          <a:ahLst/>
          <a:cxnLst/>
          <a:rect l="0" t="0" r="0" b="0"/>
          <a:pathLst>
            <a:path>
              <a:moveTo>
                <a:pt x="0" y="20544"/>
              </a:moveTo>
              <a:lnTo>
                <a:pt x="350127" y="205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73825" y="1712873"/>
        <a:ext cx="17506" cy="17506"/>
      </dsp:txXfrm>
    </dsp:sp>
    <dsp:sp modelId="{F3B20569-7941-4318-9C36-14E23DE7CC66}">
      <dsp:nvSpPr>
        <dsp:cNvPr id="0" name=""/>
        <dsp:cNvSpPr/>
      </dsp:nvSpPr>
      <dsp:spPr>
        <a:xfrm>
          <a:off x="2610432" y="2270"/>
          <a:ext cx="1544292" cy="1544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Central Office Archival Scans</a:t>
          </a:r>
          <a:endParaRPr lang="en-US" sz="1900" kern="1200" dirty="0"/>
        </a:p>
      </dsp:txBody>
      <dsp:txXfrm>
        <a:off x="2836588" y="228426"/>
        <a:ext cx="1091980" cy="1091980"/>
      </dsp:txXfrm>
    </dsp:sp>
    <dsp:sp modelId="{15BB51A4-D3D0-47C7-9731-4F289EB3898E}">
      <dsp:nvSpPr>
        <dsp:cNvPr id="0" name=""/>
        <dsp:cNvSpPr/>
      </dsp:nvSpPr>
      <dsp:spPr>
        <a:xfrm rot="1800000">
          <a:off x="4182554" y="3308686"/>
          <a:ext cx="290675" cy="41088"/>
        </a:xfrm>
        <a:custGeom>
          <a:avLst/>
          <a:gdLst/>
          <a:ahLst/>
          <a:cxnLst/>
          <a:rect l="0" t="0" r="0" b="0"/>
          <a:pathLst>
            <a:path>
              <a:moveTo>
                <a:pt x="0" y="20544"/>
              </a:moveTo>
              <a:lnTo>
                <a:pt x="290675" y="205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0625" y="3321963"/>
        <a:ext cx="14533" cy="14533"/>
      </dsp:txXfrm>
    </dsp:sp>
    <dsp:sp modelId="{819A2F77-DAB2-41E4-921D-D557B0899904}">
      <dsp:nvSpPr>
        <dsp:cNvPr id="0" name=""/>
        <dsp:cNvSpPr/>
      </dsp:nvSpPr>
      <dsp:spPr>
        <a:xfrm>
          <a:off x="4350309" y="3015826"/>
          <a:ext cx="1544292" cy="1544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Digital Plan Sets</a:t>
          </a:r>
          <a:endParaRPr lang="en-US" sz="1900" kern="1200" dirty="0"/>
        </a:p>
      </dsp:txBody>
      <dsp:txXfrm>
        <a:off x="4576465" y="3241982"/>
        <a:ext cx="1091980" cy="1091980"/>
      </dsp:txXfrm>
    </dsp:sp>
    <dsp:sp modelId="{E2A5A0F2-67C0-41CB-BCAD-0D1D96DC074B}">
      <dsp:nvSpPr>
        <dsp:cNvPr id="0" name=""/>
        <dsp:cNvSpPr/>
      </dsp:nvSpPr>
      <dsp:spPr>
        <a:xfrm rot="9000000">
          <a:off x="2291928" y="3308686"/>
          <a:ext cx="290675" cy="41088"/>
        </a:xfrm>
        <a:custGeom>
          <a:avLst/>
          <a:gdLst/>
          <a:ahLst/>
          <a:cxnLst/>
          <a:rect l="0" t="0" r="0" b="0"/>
          <a:pathLst>
            <a:path>
              <a:moveTo>
                <a:pt x="0" y="20544"/>
              </a:moveTo>
              <a:lnTo>
                <a:pt x="290675" y="205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429999" y="3321963"/>
        <a:ext cx="14533" cy="14533"/>
      </dsp:txXfrm>
    </dsp:sp>
    <dsp:sp modelId="{53DA629D-6D98-4857-A474-A2D30313A40D}">
      <dsp:nvSpPr>
        <dsp:cNvPr id="0" name=""/>
        <dsp:cNvSpPr/>
      </dsp:nvSpPr>
      <dsp:spPr>
        <a:xfrm>
          <a:off x="870555" y="3015826"/>
          <a:ext cx="1544292" cy="1544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District Office Archival Scans</a:t>
          </a:r>
          <a:endParaRPr lang="en-US" sz="1900" kern="1200" dirty="0"/>
        </a:p>
      </dsp:txBody>
      <dsp:txXfrm>
        <a:off x="1096711" y="3241982"/>
        <a:ext cx="1091980" cy="10919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6388-3DF6-482A-A9A3-DD7E8989E995}">
      <dsp:nvSpPr>
        <dsp:cNvPr id="0" name=""/>
        <dsp:cNvSpPr/>
      </dsp:nvSpPr>
      <dsp:spPr>
        <a:xfrm rot="5400000">
          <a:off x="-167349" y="169042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</a:t>
          </a:r>
          <a:endParaRPr lang="en-US" sz="1900" kern="1200" dirty="0"/>
        </a:p>
      </dsp:txBody>
      <dsp:txXfrm rot="-5400000">
        <a:off x="1" y="392174"/>
        <a:ext cx="780964" cy="334699"/>
      </dsp:txXfrm>
    </dsp:sp>
    <dsp:sp modelId="{93C7D4B1-8123-44DC-B618-5239BCBA54AE}">
      <dsp:nvSpPr>
        <dsp:cNvPr id="0" name=""/>
        <dsp:cNvSpPr/>
      </dsp:nvSpPr>
      <dsp:spPr>
        <a:xfrm rot="5400000">
          <a:off x="2718293" y="-1937329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Local Addresses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i="1" kern="1200" dirty="0" smtClean="0"/>
            <a:t>Key Local GIS Layer:  Addresses and Road Centerlines </a:t>
          </a:r>
          <a:endParaRPr lang="en-US" sz="1300" i="1" kern="1200" dirty="0"/>
        </a:p>
      </dsp:txBody>
      <dsp:txXfrm rot="-5400000">
        <a:off x="780964" y="35400"/>
        <a:ext cx="4564439" cy="654381"/>
      </dsp:txXfrm>
    </dsp:sp>
    <dsp:sp modelId="{CFF2A135-9596-446C-B707-43EDD6F308F3}">
      <dsp:nvSpPr>
        <dsp:cNvPr id="0" name=""/>
        <dsp:cNvSpPr/>
      </dsp:nvSpPr>
      <dsp:spPr>
        <a:xfrm rot="5400000">
          <a:off x="-167349" y="1081733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State</a:t>
          </a:r>
          <a:endParaRPr lang="en-US" sz="1900" kern="1200" dirty="0"/>
        </a:p>
      </dsp:txBody>
      <dsp:txXfrm rot="-5400000">
        <a:off x="1" y="1304865"/>
        <a:ext cx="780964" cy="334699"/>
      </dsp:txXfrm>
    </dsp:sp>
    <dsp:sp modelId="{6EC18D74-896B-44EE-9CFB-6096AF298E71}">
      <dsp:nvSpPr>
        <dsp:cNvPr id="0" name=""/>
        <dsp:cNvSpPr/>
      </dsp:nvSpPr>
      <dsp:spPr>
        <a:xfrm rot="5400000">
          <a:off x="2718293" y="-964633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WV DHSEM / WVGISTC State-Level Integration 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Compile &amp; Validate Web Tool (http://wvsams.mapwv.org/samsii)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FF0000"/>
              </a:solidFill>
            </a:rPr>
            <a:t> WV DOT highway integration in future</a:t>
          </a:r>
          <a:endParaRPr lang="en-US" sz="1300" b="1" kern="1200" dirty="0">
            <a:solidFill>
              <a:srgbClr val="FF0000"/>
            </a:solidFill>
          </a:endParaRPr>
        </a:p>
      </dsp:txBody>
      <dsp:txXfrm rot="-5400000">
        <a:off x="780964" y="1008096"/>
        <a:ext cx="4564439" cy="654381"/>
      </dsp:txXfrm>
    </dsp:sp>
    <dsp:sp modelId="{95286466-F710-4053-9E63-1FDFBE9F25E3}">
      <dsp:nvSpPr>
        <dsp:cNvPr id="0" name=""/>
        <dsp:cNvSpPr/>
      </dsp:nvSpPr>
      <dsp:spPr>
        <a:xfrm rot="5400000">
          <a:off x="-167349" y="1994424"/>
          <a:ext cx="1115663" cy="780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Federal</a:t>
          </a:r>
          <a:endParaRPr lang="en-US" sz="1900" kern="1200" dirty="0"/>
        </a:p>
      </dsp:txBody>
      <dsp:txXfrm rot="-5400000">
        <a:off x="1" y="2217556"/>
        <a:ext cx="780964" cy="334699"/>
      </dsp:txXfrm>
    </dsp:sp>
    <dsp:sp modelId="{C0EC272F-4D0E-4505-90D9-00937EA6DC3F}">
      <dsp:nvSpPr>
        <dsp:cNvPr id="0" name=""/>
        <dsp:cNvSpPr/>
      </dsp:nvSpPr>
      <dsp:spPr>
        <a:xfrm rot="5400000">
          <a:off x="2718293" y="-134822"/>
          <a:ext cx="725181" cy="4599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US Census   /   US DOT   /   USGS   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Incorporated into state &amp; federal databases for multiple uses</a:t>
          </a:r>
          <a:endParaRPr lang="en-US" sz="1300" kern="1200" dirty="0"/>
        </a:p>
      </dsp:txBody>
      <dsp:txXfrm rot="-5400000">
        <a:off x="780964" y="1837907"/>
        <a:ext cx="4564439" cy="654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F05B9-C9FA-4268-99E9-337C431D88B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D3BFA-197C-4B19-AC2D-026D884D3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23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5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05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9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9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15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70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84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45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5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5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3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78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84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70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13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60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99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27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5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38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0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5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17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16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00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9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73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10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4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93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19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5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17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24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1278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61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03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30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9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05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63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31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53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52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87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28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57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21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80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5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44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05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6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5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3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E515F-8A56-48B0-8FF5-D8C882891EF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0558-5EF7-4C1C-AAEA-0774CAE8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9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4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CAE6AFE-70AB-48F9-BACB-55EA9CF085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11/15/2016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63E3A-8058-4B80-B8BD-2CCE2908A5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16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E515F-8A56-48B0-8FF5-D8C882891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0558-5EF7-4C1C-AAEA-0774CAE84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7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25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microsoft.com/office/2007/relationships/hdphoto" Target="../media/hdphoto1.wdp"/><Relationship Id="rId10" Type="http://schemas.microsoft.com/office/2007/relationships/diagramDrawing" Target="../diagrams/drawing12.xml"/><Relationship Id="rId4" Type="http://schemas.openxmlformats.org/officeDocument/2006/relationships/image" Target="../media/image40.png"/><Relationship Id="rId9" Type="http://schemas.openxmlformats.org/officeDocument/2006/relationships/diagramColors" Target="../diagrams/colors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Local Contributions to State/Federal Datasets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0743"/>
            <a:ext cx="10515600" cy="44971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WVDOT Transportation GIS User Day Meeting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Wednesday</a:t>
            </a:r>
            <a:r>
              <a:rPr lang="en-US" dirty="0" smtClean="0"/>
              <a:t>, November 16, </a:t>
            </a:r>
            <a:r>
              <a:rPr lang="en-US" dirty="0" smtClean="0"/>
              <a:t>2016</a:t>
            </a:r>
            <a:br>
              <a:rPr lang="en-US" dirty="0" smtClean="0"/>
            </a:br>
            <a:r>
              <a:rPr lang="en-US" dirty="0" smtClean="0"/>
              <a:t>Charleston, </a:t>
            </a:r>
            <a:r>
              <a:rPr lang="en-US" dirty="0" smtClean="0"/>
              <a:t>WV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Kurt Donaldson, WV GIS Technical Center, West Virginia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University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Todd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Fagan,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Jefferson County GIS/Addressing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Office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Aaron Cox, Hampshire County Commission</a:t>
            </a:r>
          </a:p>
          <a:p>
            <a:pPr marL="0" indent="0"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0826" y="716344"/>
            <a:ext cx="703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 collaborative effort of the USGS and other federal, state, and local agencies to improve and deliver topographic information for the US.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Trails for </a:t>
            </a:r>
            <a:r>
              <a:rPr lang="en-US" i="1" dirty="0" smtClean="0"/>
              <a:t>The National Ma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77722" y="3845701"/>
            <a:ext cx="5422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Benefits</a:t>
            </a:r>
            <a:r>
              <a:rPr lang="en-US" dirty="0" smtClean="0"/>
              <a:t> in contributing to State/National Databases: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Sponsored by WV DOT, over 5,000 miles of publicly accessible trails are in the WV Trail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and accurate information for public and commercial trail map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Multi-organization trail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ustomized trail maps (brochures, map kiosks,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Trail statistics, trail use,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Download .GPX &amp; .KML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Inclusion in national databases like </a:t>
            </a:r>
            <a:r>
              <a:rPr lang="en-US" i="1" dirty="0" smtClean="0"/>
              <a:t>The National Map</a:t>
            </a:r>
            <a:endParaRPr lang="en-US" i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41475664"/>
              </p:ext>
            </p:extLst>
          </p:nvPr>
        </p:nvGraphicFramePr>
        <p:xfrm>
          <a:off x="6677722" y="1549104"/>
          <a:ext cx="5373778" cy="2194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46694559"/>
              </p:ext>
            </p:extLst>
          </p:nvPr>
        </p:nvGraphicFramePr>
        <p:xfrm>
          <a:off x="132521" y="1680288"/>
          <a:ext cx="6308035" cy="486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243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5860" y="823394"/>
            <a:ext cx="28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WV DOT Sponsored Project 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WV Trail Inventory – Press Coverage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5" y="1680289"/>
            <a:ext cx="3628962" cy="4466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79" y="1534515"/>
            <a:ext cx="4274567" cy="461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13183" y="6449537"/>
            <a:ext cx="384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Wonderful West Vir</a:t>
            </a:r>
            <a:r>
              <a:rPr lang="en-US" dirty="0" smtClean="0"/>
              <a:t>ginia (June 2016)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07357" y="6488668"/>
            <a:ext cx="277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WV Living </a:t>
            </a:r>
            <a:r>
              <a:rPr lang="en-US" dirty="0" smtClean="0"/>
              <a:t>(June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0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5860" y="823394"/>
            <a:ext cx="28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WV DOT Sponsored Projec</a:t>
            </a:r>
            <a:r>
              <a:rPr lang="en-US" i="1" dirty="0" smtClean="0"/>
              <a:t>t 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Highway Plan Scanning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192726"/>
            <a:ext cx="75342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5860" y="823394"/>
            <a:ext cx="28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WV DOT Sponsored Projec</a:t>
            </a:r>
            <a:r>
              <a:rPr lang="en-US" i="1" dirty="0" smtClean="0"/>
              <a:t>t 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Highway Plan Scanning Project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242" y="1618401"/>
            <a:ext cx="6676249" cy="516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742" y="816488"/>
            <a:ext cx="6953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5860" y="823394"/>
            <a:ext cx="28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WV DOT Sponsored Projec</a:t>
            </a:r>
            <a:r>
              <a:rPr lang="en-US" i="1" dirty="0" smtClean="0"/>
              <a:t>t 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Highway Plan Scanning Project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72" y="1192726"/>
            <a:ext cx="6810375" cy="465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170" y="919311"/>
            <a:ext cx="3467100" cy="302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170" y="4065219"/>
            <a:ext cx="3467099" cy="2451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46" y="6097253"/>
            <a:ext cx="61436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5860" y="823394"/>
            <a:ext cx="28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WV DOT Sponsored Projec</a:t>
            </a:r>
            <a:r>
              <a:rPr lang="en-US" i="1" dirty="0" smtClean="0"/>
              <a:t>t 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Highway Plan Scanning Project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3212243"/>
              </p:ext>
            </p:extLst>
          </p:nvPr>
        </p:nvGraphicFramePr>
        <p:xfrm>
          <a:off x="1411279" y="1763982"/>
          <a:ext cx="6765158" cy="456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7464056" y="2149629"/>
            <a:ext cx="4068725" cy="2156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Integration of Paper &amp; Digital Plan Sets</a:t>
            </a:r>
          </a:p>
          <a:p>
            <a:endParaRPr lang="en-US" sz="2800" dirty="0"/>
          </a:p>
          <a:p>
            <a:r>
              <a:rPr lang="en-US" sz="2800" dirty="0" smtClean="0"/>
              <a:t>Online Search and Access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41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3914" y="716344"/>
            <a:ext cx="970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Statewide Addressing and Mapping System (SAMS):  </a:t>
            </a:r>
            <a:r>
              <a:rPr lang="en-US" i="1" dirty="0" smtClean="0"/>
              <a:t>A collaborative effort of the federal, state, and local agencies to improve addresses and road centerline information information for the US.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375" y="-135067"/>
            <a:ext cx="11786118" cy="963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/>
              <a:t>Addresses/Road Centerlines for Federal Agencies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6654689" y="4492032"/>
            <a:ext cx="54221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Benefits</a:t>
            </a:r>
            <a:r>
              <a:rPr lang="en-US" dirty="0" smtClean="0"/>
              <a:t> in contributing to State/National Databases: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and accurate information for public and commercial applications (emergency response, geocoding services, census takers, transportation planning, 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Online address edit tools for low-resource counties, import tools for high-resource counties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50307637"/>
              </p:ext>
            </p:extLst>
          </p:nvPr>
        </p:nvGraphicFramePr>
        <p:xfrm>
          <a:off x="6654689" y="1399622"/>
          <a:ext cx="5380804" cy="294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8" y="1362675"/>
            <a:ext cx="6405314" cy="50928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05330" y="3299724"/>
            <a:ext cx="22528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 Validating &amp; Editing Addresses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9375" y="5276862"/>
            <a:ext cx="245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1956 Winchester Ave, Martinsburg, WV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4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5026" y="716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 collaborative effort of the federal, state, and local agencies to improve flood determinations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375" y="-135067"/>
            <a:ext cx="11786118" cy="963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/>
              <a:t>FEMA Flood Maps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6654689" y="4658000"/>
            <a:ext cx="54221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Benefits</a:t>
            </a:r>
            <a:r>
              <a:rPr lang="en-US" dirty="0" smtClean="0"/>
              <a:t> in contributing to WV Flood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Better flood determinations for local floodplain managers and the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Incorporates best local data for referencing locations and flood determinations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refined flood risk assessments and mitigation planning for communities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85208266"/>
              </p:ext>
            </p:extLst>
          </p:nvPr>
        </p:nvGraphicFramePr>
        <p:xfrm>
          <a:off x="6654689" y="1399622"/>
          <a:ext cx="5380804" cy="294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05330" y="3299724"/>
            <a:ext cx="22528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 Validating &amp; Editing Addresses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9375" y="5276862"/>
            <a:ext cx="245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1956 Winchester Ave, Martinsburg, WV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9622"/>
            <a:ext cx="6408840" cy="50928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49375" y="5423950"/>
            <a:ext cx="225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</a:t>
            </a:r>
            <a:br>
              <a:rPr lang="en-US" dirty="0" smtClean="0"/>
            </a:br>
            <a:r>
              <a:rPr lang="en-US" dirty="0" smtClean="0"/>
              <a:t> Flood Determinations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75518" y="2396780"/>
            <a:ext cx="245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977 Turner Rd, Shepherdstown, WV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3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781" y="634516"/>
            <a:ext cx="1087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 multi-organization collaboration of local, regional, state, federal, and private sector partners</a:t>
            </a:r>
            <a:br>
              <a:rPr lang="en-US" i="1" dirty="0" smtClean="0"/>
            </a:br>
            <a:r>
              <a:rPr lang="en-US" i="1" dirty="0" smtClean="0"/>
              <a:t> for comprehensive hazard mitigation planning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9715" y="-99092"/>
            <a:ext cx="11825778" cy="8288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Local Data for FEMA Hazard Risk Assessments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6575754" y="4272677"/>
            <a:ext cx="5616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Benefits</a:t>
            </a:r>
            <a:r>
              <a:rPr lang="en-US" dirty="0" smtClean="0"/>
              <a:t> in contributing local data to statewide coordinated risk assessment services: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mproved comprehensive risk assessment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Better exchange of risk assessment data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Integration into regional, state, and national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Increased capacity within regions and counties so they depend less on outside contractors to complete local hazard mitigation plans.  Provide longevity and continuity measures for future risk assessment studies.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56813598"/>
              </p:ext>
            </p:extLst>
          </p:nvPr>
        </p:nvGraphicFramePr>
        <p:xfrm>
          <a:off x="6654689" y="1274362"/>
          <a:ext cx="5380804" cy="294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1" y="1497728"/>
            <a:ext cx="3091841" cy="4129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29" y="1497727"/>
            <a:ext cx="3191471" cy="41298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3464" y="5824023"/>
            <a:ext cx="235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Flood Risk Assessment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2548" y="5844470"/>
            <a:ext cx="282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Landslide Risk Assessment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715" y="1429680"/>
            <a:ext cx="29631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Berkeley County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8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30686" y="1139688"/>
            <a:ext cx="6078275" cy="5527038"/>
            <a:chOff x="138798" y="1139688"/>
            <a:chExt cx="6078275" cy="5527038"/>
          </a:xfrm>
        </p:grpSpPr>
        <p:pic>
          <p:nvPicPr>
            <p:cNvPr id="14" name="Picture 1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8798" y="1139688"/>
              <a:ext cx="6078275" cy="5527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6179575" y="2651760"/>
              <a:ext cx="628" cy="65925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/>
          <p:cNvSpPr txBox="1">
            <a:spLocks/>
          </p:cNvSpPr>
          <p:nvPr/>
        </p:nvSpPr>
        <p:spPr>
          <a:xfrm>
            <a:off x="925336" y="-56944"/>
            <a:ext cx="10193237" cy="1049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Available Site-Specific Data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2100" y="3169778"/>
            <a:ext cx="329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Parcel/Assessment/Address Spatial     Database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D016-80C0-493B-8F02-FCF3F31B97C4}" type="slidenum">
              <a:rPr lang="en-US" smtClean="0"/>
              <a:t>19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26051" y="770356"/>
            <a:ext cx="131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GIS Parcels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3805" y="770356"/>
            <a:ext cx="155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GIS Addresses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1495" y="781633"/>
            <a:ext cx="166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CAMA Records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23314" y="2292614"/>
            <a:ext cx="5094515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Statewide </a:t>
            </a:r>
            <a:r>
              <a:rPr lang="en-US" sz="2800" dirty="0" smtClean="0"/>
              <a:t>integration of multiple </a:t>
            </a:r>
            <a:r>
              <a:rPr lang="en-US" sz="2800" dirty="0" smtClean="0"/>
              <a:t>local data </a:t>
            </a:r>
            <a:r>
              <a:rPr lang="en-US" sz="2800" dirty="0" smtClean="0"/>
              <a:t>sources, especially (1) </a:t>
            </a:r>
            <a:r>
              <a:rPr lang="en-US" sz="2800" i="1" dirty="0" smtClean="0"/>
              <a:t>parcels</a:t>
            </a:r>
            <a:r>
              <a:rPr lang="en-US" sz="2800" dirty="0" smtClean="0"/>
              <a:t>, (2) CAMA </a:t>
            </a:r>
            <a:r>
              <a:rPr lang="en-US" sz="2800" i="1" dirty="0" smtClean="0"/>
              <a:t>assessment records</a:t>
            </a:r>
            <a:r>
              <a:rPr lang="en-US" sz="2800" dirty="0" smtClean="0"/>
              <a:t>, and (3) E-911 </a:t>
            </a:r>
            <a:r>
              <a:rPr lang="en-US" sz="2800" i="1" dirty="0" smtClean="0"/>
              <a:t>addresses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53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252" y="1099931"/>
            <a:ext cx="8394096" cy="278295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Kurt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Donaldson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WV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GIS Technical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Center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West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Virginia University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891" y="3829876"/>
            <a:ext cx="4492817" cy="17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873838" y="4867884"/>
            <a:ext cx="3025377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External Map Links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8891451" y="1330719"/>
            <a:ext cx="3025377" cy="3139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Local Data Sources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73838" y="6332104"/>
            <a:ext cx="2743200" cy="365125"/>
          </a:xfrm>
        </p:spPr>
        <p:txBody>
          <a:bodyPr/>
          <a:lstStyle/>
          <a:p>
            <a:fld id="{92F6D016-80C0-493B-8F02-FCF3F31B97C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6650"/>
            <a:ext cx="8199120" cy="6186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24" y="4109944"/>
            <a:ext cx="2720414" cy="2050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2081" y="2612570"/>
            <a:ext cx="836022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/>
              <a:t>CAMA</a:t>
            </a:r>
          </a:p>
          <a:p>
            <a:r>
              <a:rPr lang="en-US" b="1" dirty="0" smtClean="0"/>
              <a:t>BLDG</a:t>
            </a:r>
          </a:p>
          <a:p>
            <a:r>
              <a:rPr lang="en-US" b="1" dirty="0" smtClean="0"/>
              <a:t>INFO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63487" y="2731029"/>
            <a:ext cx="20639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isometricOffAxis1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/>
              <a:t>GEOCODE ADDRESS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41832" y="2547984"/>
            <a:ext cx="98659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OWNER</a:t>
            </a:r>
          </a:p>
          <a:p>
            <a:pPr algn="ctr"/>
            <a:r>
              <a:rPr lang="en-US" b="1" dirty="0" smtClean="0"/>
              <a:t>INFO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01103" y="2977527"/>
            <a:ext cx="205269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GIS PARCEL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0329" y="5885532"/>
            <a:ext cx="156175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GIS ADDRESS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1103" y="3527872"/>
            <a:ext cx="205269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CAMA Assessment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89868" y="2467911"/>
            <a:ext cx="20639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GEOCODE ADDRESS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289868" y="1930465"/>
            <a:ext cx="20639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GIS ADDRESS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0403" y="5885532"/>
            <a:ext cx="159985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GIS PARCEL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56544" y="5310992"/>
            <a:ext cx="206393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GOOGLE MAP LINK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24" y="5397272"/>
            <a:ext cx="2063932" cy="369332"/>
          </a:xfrm>
          <a:prstGeom prst="rect">
            <a:avLst/>
          </a:prstGeom>
          <a:solidFill>
            <a:srgbClr val="7030A0"/>
          </a:solidFill>
          <a:scene3d>
            <a:camera prst="isometricOffAxis2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GOOGLE MAP LINK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5755" y="4412832"/>
            <a:ext cx="408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 Rodeo Drive, Martinsburg, WV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rved Right Arrow 21"/>
          <p:cNvSpPr/>
          <p:nvPr/>
        </p:nvSpPr>
        <p:spPr>
          <a:xfrm>
            <a:off x="3814158" y="4873076"/>
            <a:ext cx="434689" cy="524196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80912" y="4745029"/>
            <a:ext cx="1528352" cy="1062125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92331" y="3531477"/>
            <a:ext cx="2312125" cy="369332"/>
          </a:xfrm>
          <a:prstGeom prst="rect">
            <a:avLst/>
          </a:prstGeom>
          <a:solidFill>
            <a:schemeClr val="tx1"/>
          </a:solidFill>
          <a:scene3d>
            <a:camera prst="perspectiveHeroicExtremeRightFacing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2016 AERIAL PHOTOS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1103" y="4013024"/>
            <a:ext cx="20639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AERIAL PHOTOS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74823" y="1397049"/>
            <a:ext cx="1938509" cy="369332"/>
          </a:xfrm>
          <a:prstGeom prst="rect">
            <a:avLst/>
          </a:prstGeom>
          <a:solidFill>
            <a:srgbClr val="7030A0"/>
          </a:solidFill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FEMA MAP LINK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52579" y="5873800"/>
            <a:ext cx="206789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FEMA MAP LINK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92038" y="6340653"/>
            <a:ext cx="216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WV Flood Tool Beta</a:t>
            </a:r>
            <a:endParaRPr lang="en-US" i="1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638717" y="-20302"/>
            <a:ext cx="34441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Seamless Data Integration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474823" y="3535900"/>
            <a:ext cx="1853600" cy="26126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2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-46076"/>
            <a:ext cx="12121116" cy="8058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623" t="4684" r="623" b="22306"/>
          <a:stretch/>
        </p:blipFill>
        <p:spPr>
          <a:xfrm>
            <a:off x="8763333" y="4061637"/>
            <a:ext cx="3414490" cy="1809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42931"/>
          <a:stretch/>
        </p:blipFill>
        <p:spPr>
          <a:xfrm>
            <a:off x="7637499" y="5854699"/>
            <a:ext cx="4540324" cy="108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811" y="852709"/>
            <a:ext cx="2476500" cy="219075"/>
          </a:xfrm>
          <a:prstGeom prst="rect">
            <a:avLst/>
          </a:prstGeom>
        </p:spPr>
      </p:pic>
      <p:sp>
        <p:nvSpPr>
          <p:cNvPr id="34" name="Rectangular Callout 33"/>
          <p:cNvSpPr/>
          <p:nvPr/>
        </p:nvSpPr>
        <p:spPr>
          <a:xfrm>
            <a:off x="5527821" y="1149757"/>
            <a:ext cx="2636875" cy="1067944"/>
          </a:xfrm>
          <a:prstGeom prst="wedgeRectCallout">
            <a:avLst>
              <a:gd name="adj1" fmla="val 33908"/>
              <a:gd name="adj2" fmla="val 2024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Address:  </a:t>
            </a:r>
            <a:r>
              <a:rPr lang="en-US" sz="1400" b="1" dirty="0" smtClean="0">
                <a:solidFill>
                  <a:schemeClr val="bg1"/>
                </a:solidFill>
              </a:rPr>
              <a:t>109 Woodland Terrace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Parcel ID:  8-8-8.27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7150" y="0"/>
            <a:ext cx="12249150" cy="6858000"/>
            <a:chOff x="-57150" y="0"/>
            <a:chExt cx="1224915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7150" y="0"/>
              <a:ext cx="12249150" cy="6858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961" y="999206"/>
              <a:ext cx="1690007" cy="2878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35577" y="2149133"/>
            <a:ext cx="4918166" cy="3294507"/>
            <a:chOff x="904875" y="4167093"/>
            <a:chExt cx="2628900" cy="16145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571" r="1793" b="21722"/>
            <a:stretch/>
          </p:blipFill>
          <p:spPr>
            <a:xfrm>
              <a:off x="904875" y="4167093"/>
              <a:ext cx="2628900" cy="160505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75" y="4482903"/>
              <a:ext cx="2628900" cy="129877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12" name="TextBox 11"/>
          <p:cNvSpPr txBox="1"/>
          <p:nvPr/>
        </p:nvSpPr>
        <p:spPr>
          <a:xfrm>
            <a:off x="845580" y="4816754"/>
            <a:ext cx="367689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1% Flood Impact, 11-ft. Water Depth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6251" y="5799908"/>
            <a:ext cx="2677886" cy="39189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79258" y="5605419"/>
            <a:ext cx="311274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3D Flood Visualization of Structure at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197 Rodeo Drive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978529" y="5001420"/>
            <a:ext cx="369626" cy="442220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34568" y="6468427"/>
            <a:ext cx="326571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WV Flood Tool Conceptual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407" y="240205"/>
            <a:ext cx="3087205" cy="3190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104" y="1328291"/>
            <a:ext cx="3067050" cy="42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D016-80C0-493B-8F02-FCF3F31B97C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43" y="4636697"/>
            <a:ext cx="6172200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30143" y="709851"/>
            <a:ext cx="5061559" cy="12875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Damage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Estimates $$$ 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336" y="1592800"/>
            <a:ext cx="3798466" cy="507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ular Callout 12"/>
          <p:cNvSpPr/>
          <p:nvPr/>
        </p:nvSpPr>
        <p:spPr>
          <a:xfrm>
            <a:off x="9701449" y="1707331"/>
            <a:ext cx="1535900" cy="532684"/>
          </a:xfrm>
          <a:prstGeom prst="wedgeRectCallout">
            <a:avLst>
              <a:gd name="adj1" fmla="val -43678"/>
              <a:gd name="adj2" fmla="val 2720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197 Rodeo Dr.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089420" y="6198061"/>
            <a:ext cx="1535900" cy="468169"/>
          </a:xfrm>
          <a:prstGeom prst="wedgeRectCallout">
            <a:avLst>
              <a:gd name="adj1" fmla="val -208437"/>
              <a:gd name="adj2" fmla="val -8121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197 Rodeo Dr.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2249" y="1707331"/>
            <a:ext cx="1257300" cy="7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01444300"/>
              </p:ext>
            </p:extLst>
          </p:nvPr>
        </p:nvGraphicFramePr>
        <p:xfrm>
          <a:off x="661475" y="952693"/>
          <a:ext cx="5715757" cy="357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84788" y="288336"/>
            <a:ext cx="5837277" cy="55289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Statewide Data Integration on Parcel ID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63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740" y="1842742"/>
            <a:ext cx="8963939" cy="210640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Todd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Fagan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Jefferson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County GIS/Addressing Office</a:t>
            </a:r>
          </a:p>
        </p:txBody>
      </p:sp>
    </p:spTree>
    <p:extLst>
      <p:ext uri="{BB962C8B-B14F-4D97-AF65-F5344CB8AC3E}">
        <p14:creationId xmlns:p14="http://schemas.microsoft.com/office/powerpoint/2010/main" val="5104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5" y="1426457"/>
            <a:ext cx="6282427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781" y="634516"/>
            <a:ext cx="1087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</a:rPr>
              <a:t>A multi-organization collaboration of local, regional, federal,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smtClean="0">
                <a:solidFill>
                  <a:prstClr val="black"/>
                </a:solidFill>
              </a:rPr>
              <a:t>non-profit, and private sector partners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> for updating land cover classes and environmental modelling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9715" y="-99092"/>
            <a:ext cx="11825778" cy="8288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prstClr val="black"/>
                </a:solidFill>
              </a:rPr>
              <a:t>Local Data for National Land Cover Dataset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754" y="4272677"/>
            <a:ext cx="5616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Benefits</a:t>
            </a:r>
            <a:r>
              <a:rPr lang="en-US" dirty="0" smtClean="0">
                <a:solidFill>
                  <a:prstClr val="black"/>
                </a:solidFill>
              </a:rPr>
              <a:t> in contributing local data to NLCD: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Better estimates on amounts of nutrients and sediments transported to the Chesapeake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Improve and refine Phase 6 models to inform actions needed to restore the Chesapeake Bay and to meet TMDL pollution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Local use in water resource and environmental planning, targeting of restoration/conservation efforts and public education and outreach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04525300"/>
              </p:ext>
            </p:extLst>
          </p:nvPr>
        </p:nvGraphicFramePr>
        <p:xfrm>
          <a:off x="6654689" y="1274362"/>
          <a:ext cx="5380804" cy="294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3464" y="5824023"/>
            <a:ext cx="235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B9BD5">
                    <a:lumMod val="50000"/>
                  </a:srgbClr>
                </a:solidFill>
              </a:rPr>
              <a:t>Land Cover Updates</a:t>
            </a:r>
            <a:endParaRPr lang="en-US" i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2548" y="5844470"/>
            <a:ext cx="282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TMDL Models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978" y="6213802"/>
            <a:ext cx="30333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Jefferson County</a:t>
            </a:r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7305" y="4718949"/>
            <a:ext cx="22528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 Validating &amp; Editing Land Cover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4496" y="910168"/>
            <a:ext cx="608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Census program to allow local input into how blocks are drawn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2016 Block Boundary Suggestion Program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4496" y="3901461"/>
            <a:ext cx="63146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Benefits</a:t>
            </a:r>
            <a:r>
              <a:rPr lang="en-US" sz="1600" dirty="0" smtClean="0">
                <a:solidFill>
                  <a:prstClr val="black"/>
                </a:solidFill>
              </a:rPr>
              <a:t> in contributing to BBSP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Permanent deletion of poorly drawn, illogical, non-visible edges that may be used as 2020 blocks and subsequently chosen as election district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Easier effort in local magisterial redistricting, voting precinct delineation, polling place selection, and ultimately voter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Minimizes neighborhood splitting and voter confusion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Propagates more accurate data to other census data sets to help 2020 decennial census takers and any user who downloads the data</a:t>
            </a: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17937681"/>
              </p:ext>
            </p:extLst>
          </p:nvPr>
        </p:nvGraphicFramePr>
        <p:xfrm>
          <a:off x="5810250" y="1474303"/>
          <a:ext cx="6020340" cy="238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82246"/>
            <a:ext cx="4857750" cy="566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99253" y="6209785"/>
            <a:ext cx="30333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Jefferson County</a:t>
            </a:r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7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GIS\Projects\EPan_UsersGroup\2016\ToddsImages\AL4newConstr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" y="1"/>
            <a:ext cx="9053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53524" y="19051"/>
            <a:ext cx="2914651" cy="2835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prstClr val="black"/>
                </a:solidFill>
              </a:rPr>
              <a:t>2016 Block Boundary Suggestion Program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06551" y="3798333"/>
            <a:ext cx="245624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CONSTRUCTION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GIS\Projects\EPan_UsersGroup\2016\ToddsImages\DLroadDoesNotEx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0"/>
            <a:ext cx="9336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9140" y="163475"/>
            <a:ext cx="245624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DELETE FEATURES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8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GIS\Projects\EPan_UsersGroup\2016\ToddsImages\ALorDLdue2roadReconfigur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"/>
          <a:stretch/>
        </p:blipFill>
        <p:spPr bwMode="auto">
          <a:xfrm>
            <a:off x="466725" y="-1"/>
            <a:ext cx="109783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9140" y="163475"/>
            <a:ext cx="245624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ROAD REALIGNMENT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3782" y="717346"/>
            <a:ext cx="7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nationwide digital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National Hydrography Dataset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National Hydrography Dataset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1372" y="3966592"/>
            <a:ext cx="5273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contributing to NHD are: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 and accurate information for public and commercial map viewers (Google, Bing,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Federal, state, and local agency coordination and data exchange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Planning for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ydrologic modeling, environmental protection, resource management, fisheries management, mapping, emergency response, WBD, HEM (Human exposure modeling)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19685179"/>
              </p:ext>
            </p:extLst>
          </p:nvPr>
        </p:nvGraphicFramePr>
        <p:xfrm>
          <a:off x="6851373" y="1086677"/>
          <a:ext cx="5141843" cy="3047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33" y="1338469"/>
            <a:ext cx="6531112" cy="48725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1367" y="4903997"/>
            <a:ext cx="225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Tool for Validating NHD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1595" y="3320262"/>
            <a:ext cx="185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Gauley Watershed</a:t>
            </a:r>
            <a:endParaRPr kumimoji="0" lang="en-US" sz="1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GIS\Projects\EPan_UsersGroup\2016\ToddsImages\AL-ToPreventSplittingNeighborho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0"/>
            <a:ext cx="11182350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05015" y="2449475"/>
            <a:ext cx="245624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SPLIT NEIGHBORHOODS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8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GIS\Projects\EPan_UsersGroup\2016\ToddsImages\DoNotHoldBad4WDtr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0"/>
            <a:ext cx="115490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74517" y="5754650"/>
            <a:ext cx="214873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NON-INTUITIVE BLOCK BOUNDARY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2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740" y="1842742"/>
            <a:ext cx="8963939" cy="210640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Aaron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Cox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Hampshire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County Commission</a:t>
            </a:r>
          </a:p>
        </p:txBody>
      </p:sp>
    </p:spTree>
    <p:extLst>
      <p:ext uri="{BB962C8B-B14F-4D97-AF65-F5344CB8AC3E}">
        <p14:creationId xmlns:p14="http://schemas.microsoft.com/office/powerpoint/2010/main" val="6724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11246224" cy="1325563"/>
          </a:xfrm>
        </p:spPr>
        <p:txBody>
          <a:bodyPr/>
          <a:lstStyle/>
          <a:p>
            <a:r>
              <a:rPr lang="en-US" dirty="0" smtClean="0"/>
              <a:t>Hampshire County Assisting with the </a:t>
            </a:r>
            <a:br>
              <a:rPr lang="en-US" dirty="0" smtClean="0"/>
            </a:br>
            <a:r>
              <a:rPr lang="en-US" dirty="0" smtClean="0"/>
              <a:t>                           2016 West Virginia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325562"/>
            <a:ext cx="11510682" cy="5182813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23 deaths </a:t>
            </a:r>
            <a:r>
              <a:rPr lang="en-US" dirty="0" smtClean="0"/>
              <a:t>(Greenbrier 15, Kanawha 6, Jackson and Ohio 2)</a:t>
            </a:r>
          </a:p>
          <a:p>
            <a:r>
              <a:rPr lang="en-US" sz="3600" dirty="0"/>
              <a:t> 8 to 10 inches </a:t>
            </a:r>
            <a:r>
              <a:rPr lang="en-US" sz="3600" dirty="0" smtClean="0"/>
              <a:t>of </a:t>
            </a:r>
            <a:r>
              <a:rPr lang="en-US" sz="3600" dirty="0"/>
              <a:t>rain falling over a period of 12 </a:t>
            </a:r>
            <a:r>
              <a:rPr lang="en-US" sz="3600" dirty="0" smtClean="0"/>
              <a:t>hours</a:t>
            </a:r>
          </a:p>
          <a:p>
            <a:r>
              <a:rPr lang="en-US" sz="3600" dirty="0" smtClean="0"/>
              <a:t>Flood tied for 7th among Deadliest floods in West Virginia history</a:t>
            </a:r>
          </a:p>
          <a:p>
            <a:r>
              <a:rPr lang="en-US" sz="3600" dirty="0" smtClean="0"/>
              <a:t>Deadliest flash flood event in the United States since the 2010</a:t>
            </a:r>
          </a:p>
          <a:p>
            <a:r>
              <a:rPr lang="en-US" sz="3600" dirty="0" smtClean="0"/>
              <a:t> National Weather Service, “this rainfall qualifies as a 1,000 year event for parts of Fayette, Nicholas, and Greenbrier Counties”</a:t>
            </a:r>
          </a:p>
          <a:p>
            <a:r>
              <a:rPr lang="en-US" sz="3600" dirty="0" smtClean="0"/>
              <a:t> State of Emergency for 44 WV Counties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630445"/>
              </p:ext>
            </p:extLst>
          </p:nvPr>
        </p:nvGraphicFramePr>
        <p:xfrm>
          <a:off x="161365" y="618566"/>
          <a:ext cx="6184041" cy="511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345406" y="618566"/>
            <a:ext cx="5716605" cy="369331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/>
              </a:rPr>
              <a:t>Benefits in contributing to State/National Databases: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Availability of Data in a timely manner dramatically reduces input time into the FEMA damage assessment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Locally Available Data on a state level can help Emergency Response Preparedness and Response</a:t>
            </a:r>
          </a:p>
          <a:p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46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Substantial Damage Inspection Worksheet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3" y="1447800"/>
            <a:ext cx="10310468" cy="5340179"/>
          </a:xfrm>
        </p:spPr>
      </p:pic>
    </p:spTree>
    <p:extLst>
      <p:ext uri="{BB962C8B-B14F-4D97-AF65-F5344CB8AC3E}">
        <p14:creationId xmlns:p14="http://schemas.microsoft.com/office/powerpoint/2010/main" val="7488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Substantial Damage Inspection Worksheet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/>
          <a:stretch/>
        </p:blipFill>
        <p:spPr>
          <a:xfrm>
            <a:off x="98611" y="1462088"/>
            <a:ext cx="5987864" cy="342277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427"/>
          <a:stretch/>
        </p:blipFill>
        <p:spPr>
          <a:xfrm>
            <a:off x="6153150" y="4136892"/>
            <a:ext cx="5876925" cy="25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463" y="0"/>
            <a:ext cx="10515600" cy="1325563"/>
          </a:xfrm>
        </p:spPr>
        <p:txBody>
          <a:bodyPr/>
          <a:lstStyle/>
          <a:p>
            <a:r>
              <a:rPr lang="en-US" dirty="0" smtClean="0"/>
              <a:t>Labeling Solution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3" y="914400"/>
            <a:ext cx="10515600" cy="5758249"/>
          </a:xfrm>
        </p:spPr>
      </p:pic>
    </p:spTree>
    <p:extLst>
      <p:ext uri="{BB962C8B-B14F-4D97-AF65-F5344CB8AC3E}">
        <p14:creationId xmlns:p14="http://schemas.microsoft.com/office/powerpoint/2010/main" val="29151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97" y="0"/>
            <a:ext cx="10810103" cy="1325563"/>
          </a:xfrm>
        </p:spPr>
        <p:txBody>
          <a:bodyPr/>
          <a:lstStyle/>
          <a:p>
            <a:r>
              <a:rPr lang="en-US" dirty="0" smtClean="0"/>
              <a:t>Image Capture 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" y="766119"/>
            <a:ext cx="11055179" cy="6030097"/>
          </a:xfr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9591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Local Contributions to State/Federal Datasets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7263"/>
            <a:ext cx="10515600" cy="4456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Success Through Partnerships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		</a:t>
            </a:r>
            <a:r>
              <a:rPr lang="en-US" sz="4400" dirty="0" smtClean="0">
                <a:solidFill>
                  <a:srgbClr val="FF0000"/>
                </a:solidFill>
              </a:rPr>
              <a:t>Questions?</a:t>
            </a:r>
            <a:endParaRPr lang="en-US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Wednesday, </a:t>
            </a:r>
            <a:r>
              <a:rPr lang="en-US" dirty="0" smtClean="0"/>
              <a:t>November, </a:t>
            </a:r>
            <a:r>
              <a:rPr lang="en-US" dirty="0" smtClean="0"/>
              <a:t>2016</a:t>
            </a:r>
            <a:br>
              <a:rPr lang="en-US" dirty="0" smtClean="0"/>
            </a:br>
            <a:r>
              <a:rPr lang="en-US" dirty="0" smtClean="0"/>
              <a:t>Charleston, </a:t>
            </a:r>
            <a:r>
              <a:rPr lang="en-US" dirty="0" smtClean="0"/>
              <a:t>WV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71" y="3514723"/>
            <a:ext cx="4724505" cy="310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3" y="1231533"/>
            <a:ext cx="5689344" cy="5076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13782" y="717346"/>
            <a:ext cx="7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nationwide digital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National Hydrography Dataset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National Hydrography Dataset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85312013"/>
              </p:ext>
            </p:extLst>
          </p:nvPr>
        </p:nvGraphicFramePr>
        <p:xfrm>
          <a:off x="6851373" y="1400527"/>
          <a:ext cx="5141843" cy="481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95901" y="5010738"/>
            <a:ext cx="22528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counties have provided high-res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leaf-off imagery (2011-16)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8413" y="889543"/>
            <a:ext cx="7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Official nationwide inventory of public parks and other protected open space in US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PAD-US National Inventory of Protected Areas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02774" y="3472836"/>
            <a:ext cx="54221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Benefits</a:t>
            </a:r>
            <a:r>
              <a:rPr lang="en-US" dirty="0" smtClean="0"/>
              <a:t> in contributing to national PAD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Public land information for recreation, wildlife activities,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and accurate information for public and commercial map viewers (Google, Bing,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Federal, state, and local agency coordination and data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Measurement of conservation accomplishment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Facility, climate, energy, corridors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Ecological and watershed assessments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62787049"/>
              </p:ext>
            </p:extLst>
          </p:nvPr>
        </p:nvGraphicFramePr>
        <p:xfrm>
          <a:off x="6851374" y="1550504"/>
          <a:ext cx="5124970" cy="2092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52" y="1503853"/>
            <a:ext cx="6229266" cy="496474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69635" y="5499652"/>
            <a:ext cx="225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 Validating Local Parks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04139" y="3320262"/>
            <a:ext cx="185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Jefferson Memorial Park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1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8413" y="889543"/>
            <a:ext cx="7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Official nationwide inventory of public parks and other protected open space in US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PAD-US National Inventory of Protected Areas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02774" y="3472836"/>
            <a:ext cx="54221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Benefits</a:t>
            </a:r>
            <a:r>
              <a:rPr lang="en-US" dirty="0" smtClean="0"/>
              <a:t> in contributing to national PAD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Public land information for recreation, wildlife activities,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and accurate information for public and commercial map viewers (Google, Bing,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Federal, state, and local agency coordination and data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Measurement of conservation accomplishment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Facility, climate, energy, corridors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Ecological and watershed assessments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62787049"/>
              </p:ext>
            </p:extLst>
          </p:nvPr>
        </p:nvGraphicFramePr>
        <p:xfrm>
          <a:off x="6851374" y="1550504"/>
          <a:ext cx="5124970" cy="2092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80" y="1684062"/>
            <a:ext cx="6229773" cy="436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521378" y="2997097"/>
            <a:ext cx="14047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Beartown</a:t>
            </a:r>
            <a:endParaRPr lang="en-US" dirty="0" smtClean="0"/>
          </a:p>
          <a:p>
            <a:pPr algn="ctr"/>
            <a:r>
              <a:rPr lang="en-US" dirty="0" smtClean="0"/>
              <a:t> State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12" y="1856895"/>
            <a:ext cx="11169778" cy="4331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18413" y="889543"/>
            <a:ext cx="7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Official nationwide inventory of public parks and other protected open space in US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PAD-US National Inventory of Protected Areas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58504" y="4144686"/>
            <a:ext cx="140473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Old </a:t>
            </a:r>
            <a:r>
              <a:rPr lang="en-US" sz="1400" dirty="0" err="1" smtClean="0"/>
              <a:t>Beartown</a:t>
            </a:r>
            <a:endParaRPr lang="en-US" sz="1400" dirty="0" smtClean="0"/>
          </a:p>
          <a:p>
            <a:pPr algn="ctr"/>
            <a:r>
              <a:rPr lang="en-US" sz="1400" dirty="0" smtClean="0"/>
              <a:t> State Park</a:t>
            </a:r>
          </a:p>
          <a:p>
            <a:pPr algn="ctr"/>
            <a:r>
              <a:rPr lang="en-US" sz="1400" dirty="0" smtClean="0"/>
              <a:t>Boundary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841048" y="3621466"/>
            <a:ext cx="14047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New Improved Boundary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96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0826" y="716344"/>
            <a:ext cx="703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 collaborative effort of the USGS and other federal, state, and local agencies to improve and deliver topographic information for the US.</a:t>
            </a:r>
            <a:endParaRPr lang="en-US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Trails for </a:t>
            </a:r>
            <a:r>
              <a:rPr lang="en-US" i="1" dirty="0" smtClean="0"/>
              <a:t>The National Ma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77722" y="3845701"/>
            <a:ext cx="5422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Benefits</a:t>
            </a:r>
            <a:r>
              <a:rPr lang="en-US" dirty="0" smtClean="0"/>
              <a:t> in contributing to State/National Databases: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Sponsored by WV DOT, over 5,000 miles of publicly accessible trails are in the WV Trail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and accurate information for public and commercial trail map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Multi-organization trail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ustomized trail maps (brochures, map kiosks,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Trail statistics, trail use,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Download .GPX &amp; .KML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Inclusion in national databases like </a:t>
            </a:r>
            <a:r>
              <a:rPr lang="en-US" i="1" dirty="0" smtClean="0"/>
              <a:t>The National Map</a:t>
            </a:r>
            <a:endParaRPr lang="en-US" i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60635533"/>
              </p:ext>
            </p:extLst>
          </p:nvPr>
        </p:nvGraphicFramePr>
        <p:xfrm>
          <a:off x="6677722" y="1549104"/>
          <a:ext cx="5373778" cy="2194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69635" y="5499652"/>
            <a:ext cx="225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 Validating Local Parks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04139" y="3320262"/>
            <a:ext cx="185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Jefferson Memorial Park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39" y="1441209"/>
            <a:ext cx="6332230" cy="51428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89278" y="4227310"/>
            <a:ext cx="225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Tool for Validating Local Trails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975" y="3137615"/>
            <a:ext cx="305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Eastern Panhandle</a:t>
            </a:r>
          </a:p>
          <a:p>
            <a:pPr algn="ctr"/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Recreation Trail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0504" y="5499652"/>
            <a:ext cx="105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Hite Park</a:t>
            </a:r>
          </a:p>
          <a:p>
            <a:pPr algn="ctr"/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Trail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39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5860" y="823394"/>
            <a:ext cx="28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WV DOT Sponsored Project </a:t>
            </a:r>
            <a:endParaRPr lang="en-US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8204" y="-44634"/>
            <a:ext cx="10515600" cy="963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WV Trail Inventory – Process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44069" y="2263805"/>
            <a:ext cx="38431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Data validated by </a:t>
            </a:r>
            <a:r>
              <a:rPr lang="en-US" sz="2800" b="1" i="1" dirty="0" smtClean="0"/>
              <a:t>local</a:t>
            </a:r>
            <a:r>
              <a:rPr lang="en-US" sz="2800" i="1" dirty="0" smtClean="0"/>
              <a:t> stewards, collected and compiled at </a:t>
            </a:r>
            <a:r>
              <a:rPr lang="en-US" sz="2800" b="1" i="1" dirty="0" smtClean="0"/>
              <a:t>state</a:t>
            </a:r>
            <a:r>
              <a:rPr lang="en-US" sz="2800" i="1" dirty="0" smtClean="0"/>
              <a:t> level, input for </a:t>
            </a:r>
            <a:r>
              <a:rPr lang="en-US" sz="2800" b="1" i="1" dirty="0" smtClean="0"/>
              <a:t>national</a:t>
            </a:r>
            <a:r>
              <a:rPr lang="en-US" sz="2800" i="1" dirty="0" smtClean="0"/>
              <a:t> trail inventories</a:t>
            </a:r>
            <a:endParaRPr lang="en-US" sz="2800" dirty="0"/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4" y="1320761"/>
            <a:ext cx="6838124" cy="4909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23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6401</TotalTime>
  <Words>1962</Words>
  <Application>Microsoft Office PowerPoint</Application>
  <PresentationFormat>Widescreen</PresentationFormat>
  <Paragraphs>357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Wingdings 3</vt:lpstr>
      <vt:lpstr>Office Theme</vt:lpstr>
      <vt:lpstr>1_Office Theme</vt:lpstr>
      <vt:lpstr>2_Office Theme</vt:lpstr>
      <vt:lpstr>Ion</vt:lpstr>
      <vt:lpstr>3_Office Theme</vt:lpstr>
      <vt:lpstr>Local Contributions to State/Federal Datasets</vt:lpstr>
      <vt:lpstr>Kurt Donaldson  WV GIS Technical Center West Virginia University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Statewide Data Integration on Parcel ID</vt:lpstr>
      <vt:lpstr>Todd Fagan  Jefferson County GIS/Addressing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Aaron Cox  Hampshire County Commission</vt:lpstr>
      <vt:lpstr>Hampshire County Assisting with the                             2016 West Virginia flood</vt:lpstr>
      <vt:lpstr>PowerPoint Presentation</vt:lpstr>
      <vt:lpstr>Substantial Damage Inspection Worksheet</vt:lpstr>
      <vt:lpstr>Substantial Damage Inspection Worksheet</vt:lpstr>
      <vt:lpstr>Labeling Solution  </vt:lpstr>
      <vt:lpstr>Image Capture Solution</vt:lpstr>
      <vt:lpstr>Local Contributions to State/Federal Datasets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86</cp:revision>
  <cp:lastPrinted>2016-11-16T07:10:28Z</cp:lastPrinted>
  <dcterms:created xsi:type="dcterms:W3CDTF">2016-09-08T13:23:45Z</dcterms:created>
  <dcterms:modified xsi:type="dcterms:W3CDTF">2016-11-16T07:10:39Z</dcterms:modified>
</cp:coreProperties>
</file>